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tags/tag25.xml" ContentType="application/vnd.openxmlformats-officedocument.presentationml.tags+xml"/>
  <Override PartName="/ppt/notesSlides/notesSlide11.xml" ContentType="application/vnd.openxmlformats-officedocument.presentationml.notesSlide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notesSlides/notesSlide18.xml" ContentType="application/vnd.openxmlformats-officedocument.presentationml.notesSlide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ppt/tags/tag34.xml" ContentType="application/vnd.openxmlformats-officedocument.presentationml.tags+xml"/>
  <Override PartName="/ppt/notesSlides/notesSlide20.xml" ContentType="application/vnd.openxmlformats-officedocument.presentationml.notesSlide+xml"/>
  <Override PartName="/ppt/tags/tag35.xml" ContentType="application/vnd.openxmlformats-officedocument.presentationml.tags+xml"/>
  <Override PartName="/ppt/notesSlides/notesSlide21.xml" ContentType="application/vnd.openxmlformats-officedocument.presentationml.notesSlide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tags/tag38.xml" ContentType="application/vnd.openxmlformats-officedocument.presentationml.tags+xml"/>
  <Override PartName="/ppt/notesSlides/notesSlide24.xml" ContentType="application/vnd.openxmlformats-officedocument.presentationml.notesSlide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notesSlides/notesSlide26.xml" ContentType="application/vnd.openxmlformats-officedocument.presentationml.notesSlide+xml"/>
  <Override PartName="/ppt/tags/tag41.xml" ContentType="application/vnd.openxmlformats-officedocument.presentationml.tags+xml"/>
  <Override PartName="/ppt/notesSlides/notesSlide27.xml" ContentType="application/vnd.openxmlformats-officedocument.presentationml.notesSlide+xml"/>
  <Override PartName="/ppt/tags/tag42.xml" ContentType="application/vnd.openxmlformats-officedocument.presentationml.tags+xml"/>
  <Override PartName="/ppt/notesSlides/notesSlide28.xml" ContentType="application/vnd.openxmlformats-officedocument.presentationml.notesSlide+xml"/>
  <Override PartName="/ppt/tags/tag43.xml" ContentType="application/vnd.openxmlformats-officedocument.presentationml.tags+xml"/>
  <Override PartName="/ppt/notesSlides/notesSlide29.xml" ContentType="application/vnd.openxmlformats-officedocument.presentationml.notesSlide+xml"/>
  <Override PartName="/ppt/tags/tag44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31" r:id="rId2"/>
    <p:sldId id="332" r:id="rId3"/>
    <p:sldId id="349" r:id="rId4"/>
    <p:sldId id="333" r:id="rId5"/>
    <p:sldId id="330" r:id="rId6"/>
    <p:sldId id="334" r:id="rId7"/>
    <p:sldId id="335" r:id="rId8"/>
    <p:sldId id="354" r:id="rId9"/>
    <p:sldId id="272" r:id="rId10"/>
    <p:sldId id="302" r:id="rId11"/>
    <p:sldId id="341" r:id="rId12"/>
    <p:sldId id="338" r:id="rId13"/>
    <p:sldId id="342" r:id="rId14"/>
    <p:sldId id="274" r:id="rId15"/>
    <p:sldId id="264" r:id="rId16"/>
    <p:sldId id="344" r:id="rId17"/>
    <p:sldId id="340" r:id="rId18"/>
    <p:sldId id="345" r:id="rId19"/>
    <p:sldId id="311" r:id="rId20"/>
    <p:sldId id="266" r:id="rId21"/>
    <p:sldId id="346" r:id="rId22"/>
    <p:sldId id="347" r:id="rId23"/>
    <p:sldId id="348" r:id="rId24"/>
    <p:sldId id="350" r:id="rId25"/>
    <p:sldId id="309" r:id="rId26"/>
    <p:sldId id="276" r:id="rId27"/>
    <p:sldId id="351" r:id="rId28"/>
    <p:sldId id="353" r:id="rId29"/>
    <p:sldId id="352" r:id="rId30"/>
    <p:sldId id="326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F6A10-29B0-465D-9F16-60B427A7242B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78D11-1949-4FF1-8312-B1E89C32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69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48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94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68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85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3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6CA-7E60-4DE1-8A04-A4677CDB91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04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6CA-7E60-4DE1-8A04-A4677CDB91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48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79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72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9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414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343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A6CA-7E60-4DE1-8A04-A4677CDB91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317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97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429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668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3667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2653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458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70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043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CD5D1-B08C-4648-BDE4-68EC7909BBD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7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8CD5D1-B08C-4648-BDE4-68EC7909BB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017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5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1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98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98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734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381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78D11-1949-4FF1-8312-B1E89C3253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835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8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575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99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0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16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50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2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6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3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AD200-CD8E-437C-99F5-493007FFBC8C}" type="datetimeFigureOut">
              <a:rPr lang="en-US" smtClean="0"/>
              <a:t>01/16/2021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39536-0C33-4C41-9BEA-1DC97CA44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2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4.jp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.jpg"/><Relationship Id="rId2" Type="http://schemas.openxmlformats.org/officeDocument/2006/relationships/tags" Target="../tags/tag3.xml"/><Relationship Id="rId16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hyperlink" Target="mailto:mn.asb.ltlien@dongtrieu.edu.vn" TargetMode="External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image" Target="../media/image2.jfif"/><Relationship Id="rId4" Type="http://schemas.openxmlformats.org/officeDocument/2006/relationships/tags" Target="../tags/tag5.xml"/><Relationship Id="rId9" Type="http://schemas.openxmlformats.org/officeDocument/2006/relationships/image" Target="../media/image1.jpg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media" Target="../media/media2.mp4"/><Relationship Id="rId7" Type="http://schemas.openxmlformats.org/officeDocument/2006/relationships/image" Target="../media/image34.png"/><Relationship Id="rId2" Type="http://schemas.openxmlformats.org/officeDocument/2006/relationships/video" Target="NULL" TargetMode="External"/><Relationship Id="rId1" Type="http://schemas.openxmlformats.org/officeDocument/2006/relationships/tags" Target="../tags/tag30.xml"/><Relationship Id="rId6" Type="http://schemas.openxmlformats.org/officeDocument/2006/relationships/image" Target="../media/image33.jp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19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24.png"/><Relationship Id="rId5" Type="http://schemas.openxmlformats.org/officeDocument/2006/relationships/image" Target="../media/image37.jfif"/><Relationship Id="rId4" Type="http://schemas.openxmlformats.org/officeDocument/2006/relationships/image" Target="../media/image11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6" Type="http://schemas.openxmlformats.org/officeDocument/2006/relationships/image" Target="../media/image19.pn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tags" Target="../tags/tag8.xml"/><Relationship Id="rId6" Type="http://schemas.openxmlformats.org/officeDocument/2006/relationships/image" Target="../media/image8.jfif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5" Type="http://schemas.openxmlformats.org/officeDocument/2006/relationships/image" Target="../media/image43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19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0.png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19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Relationship Id="rId6" Type="http://schemas.openxmlformats.org/officeDocument/2006/relationships/image" Target="../media/image47.png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49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5" Type="http://schemas.openxmlformats.org/officeDocument/2006/relationships/image" Target="../media/image19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51.png"/><Relationship Id="rId2" Type="http://schemas.microsoft.com/office/2007/relationships/media" Target="../media/media3.mp4"/><Relationship Id="rId1" Type="http://schemas.openxmlformats.org/officeDocument/2006/relationships/tags" Target="../tags/tag4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5" Type="http://schemas.openxmlformats.org/officeDocument/2006/relationships/hyperlink" Target="https://pixabay.com/vi/videos/search/background/" TargetMode="External"/><Relationship Id="rId4" Type="http://schemas.openxmlformats.org/officeDocument/2006/relationships/image" Target="../media/image5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13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1.jfif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23.png"/><Relationship Id="rId5" Type="http://schemas.openxmlformats.org/officeDocument/2006/relationships/image" Target="../media/image21.jfif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2CC49C0-AB49-4F25-B8CB-DD3646988F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0474" cy="6858000"/>
          </a:xfrm>
          <a:prstGeom prst="rect">
            <a:avLst/>
          </a:prstGeom>
          <a:blipFill>
            <a:blip r:embed="rId10">
              <a:alphaModFix amt="70000"/>
            </a:blip>
            <a:stretch>
              <a:fillRect/>
            </a:stretch>
          </a:blipFill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B13691-D36D-4ABF-995C-5761C2D4023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47138" y="1050689"/>
            <a:ext cx="975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2020-2021</a:t>
            </a:r>
          </a:p>
          <a:p>
            <a:pPr algn="ctr"/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F654F3-0882-4237-AF39-958D484DBF58}"/>
              </a:ext>
            </a:extLst>
          </p:cNvPr>
          <p:cNvSpPr/>
          <p:nvPr/>
        </p:nvSpPr>
        <p:spPr>
          <a:xfrm>
            <a:off x="2486621" y="497134"/>
            <a:ext cx="8017565" cy="529746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Stop">
              <a:avLst/>
            </a:prstTxWarp>
            <a:spAutoFit/>
          </a:bodyPr>
          <a:lstStyle/>
          <a:p>
            <a:pPr algn="ctr"/>
            <a:r>
              <a:rPr lang="en-US" sz="12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 GD &amp;ĐT THỊ XÃ ĐÔNG TRIỀU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B643F9-4729-47A2-9E9D-63C3660BD80B}"/>
              </a:ext>
            </a:extLst>
          </p:cNvPr>
          <p:cNvSpPr txBox="1"/>
          <p:nvPr/>
        </p:nvSpPr>
        <p:spPr>
          <a:xfrm>
            <a:off x="2345636" y="2593096"/>
            <a:ext cx="767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Lê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00CB99-D880-4A46-BF6B-22990B9C36E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68207" y="3095142"/>
            <a:ext cx="9383151" cy="130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MN 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TX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3A155B-A46E-44F1-8380-747FBB33E62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03771" y="4981515"/>
            <a:ext cx="938315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Email: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mn.asb.nnmung@dongtrieu.edu.vn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01/2021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E6E940-B8FE-41DB-B52F-B6D68C9CBD32}"/>
              </a:ext>
            </a:extLst>
          </p:cNvPr>
          <p:cNvSpPr txBox="1"/>
          <p:nvPr/>
        </p:nvSpPr>
        <p:spPr>
          <a:xfrm>
            <a:off x="3614568" y="4442435"/>
            <a:ext cx="4184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0369209336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0CD7E4C-3C2D-4236-BB80-BA877D7FE8D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68207" y="1819971"/>
            <a:ext cx="862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A9BEF2-5A77-410D-B43A-A62B0542996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68207" y="1828345"/>
            <a:ext cx="862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 descr="A close up of a door&#10;&#10;Description automatically generated">
            <a:extLst>
              <a:ext uri="{FF2B5EF4-FFF2-40B4-BE49-F238E27FC236}">
                <a16:creationId xmlns:a16="http://schemas.microsoft.com/office/drawing/2014/main" id="{403C10D7-FAF9-4971-BD4A-3435FD7E64A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83"/>
          <a:stretch/>
        </p:blipFill>
        <p:spPr>
          <a:xfrm>
            <a:off x="6263700" y="0"/>
            <a:ext cx="3137315" cy="6858000"/>
          </a:xfrm>
          <a:prstGeom prst="rect">
            <a:avLst/>
          </a:prstGeom>
        </p:spPr>
      </p:pic>
      <p:pic>
        <p:nvPicPr>
          <p:cNvPr id="19" name="Picture 18" descr="A close up of a door&#10;&#10;Description automatically generated">
            <a:extLst>
              <a:ext uri="{FF2B5EF4-FFF2-40B4-BE49-F238E27FC236}">
                <a16:creationId xmlns:a16="http://schemas.microsoft.com/office/drawing/2014/main" id="{7284066B-B4F7-4D9E-B8FE-072932B8A5E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83"/>
          <a:stretch/>
        </p:blipFill>
        <p:spPr>
          <a:xfrm flipH="1">
            <a:off x="3129981" y="0"/>
            <a:ext cx="3137315" cy="6858000"/>
          </a:xfrm>
          <a:prstGeom prst="rect">
            <a:avLst/>
          </a:prstGeom>
        </p:spPr>
      </p:pic>
      <p:pic>
        <p:nvPicPr>
          <p:cNvPr id="20" name="Picture 19" descr="A close up of a brick wall&#10;&#10;Description automatically generated">
            <a:extLst>
              <a:ext uri="{FF2B5EF4-FFF2-40B4-BE49-F238E27FC236}">
                <a16:creationId xmlns:a16="http://schemas.microsoft.com/office/drawing/2014/main" id="{0ECE3F5A-A598-4C4C-BE41-20145D6A611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1"/>
          <a:stretch/>
        </p:blipFill>
        <p:spPr>
          <a:xfrm>
            <a:off x="-22553" y="0"/>
            <a:ext cx="3204381" cy="6858000"/>
          </a:xfrm>
          <a:prstGeom prst="rect">
            <a:avLst/>
          </a:prstGeom>
        </p:spPr>
      </p:pic>
      <p:pic>
        <p:nvPicPr>
          <p:cNvPr id="28" name="Picture 27" descr="A close up of a brick wall&#10;&#10;Description automatically generated">
            <a:extLst>
              <a:ext uri="{FF2B5EF4-FFF2-40B4-BE49-F238E27FC236}">
                <a16:creationId xmlns:a16="http://schemas.microsoft.com/office/drawing/2014/main" id="{8023CF4A-0F6A-4AFC-97F3-B6CEDEF39D6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1"/>
          <a:stretch/>
        </p:blipFill>
        <p:spPr>
          <a:xfrm>
            <a:off x="9309320" y="0"/>
            <a:ext cx="3204381" cy="6858000"/>
          </a:xfrm>
          <a:prstGeom prst="rect">
            <a:avLst/>
          </a:prstGeom>
        </p:spPr>
      </p:pic>
      <p:pic>
        <p:nvPicPr>
          <p:cNvPr id="30" name="Picture 29" descr="A close up of a flower&#10;&#10;Description automatically generated">
            <a:extLst>
              <a:ext uri="{FF2B5EF4-FFF2-40B4-BE49-F238E27FC236}">
                <a16:creationId xmlns:a16="http://schemas.microsoft.com/office/drawing/2014/main" id="{7C667769-931B-4158-BF81-973EAD072B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46363" y="-271601"/>
            <a:ext cx="3037403" cy="3037403"/>
          </a:xfrm>
          <a:prstGeom prst="rect">
            <a:avLst/>
          </a:prstGeom>
        </p:spPr>
      </p:pic>
      <p:pic>
        <p:nvPicPr>
          <p:cNvPr id="31" name="Picture 30" descr="A close up of a flower&#10;&#10;Description automatically generated">
            <a:extLst>
              <a:ext uri="{FF2B5EF4-FFF2-40B4-BE49-F238E27FC236}">
                <a16:creationId xmlns:a16="http://schemas.microsoft.com/office/drawing/2014/main" id="{F2F6517C-11F4-4E0E-A1D5-D33BDB42E7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321112" y="-337506"/>
            <a:ext cx="2956162" cy="2956162"/>
          </a:xfrm>
          <a:prstGeom prst="rect">
            <a:avLst/>
          </a:prstGeom>
        </p:spPr>
      </p:pic>
      <p:pic>
        <p:nvPicPr>
          <p:cNvPr id="37" name="Picture 36" descr="A close up of a fence&#10;&#10;Description automatically generated">
            <a:extLst>
              <a:ext uri="{FF2B5EF4-FFF2-40B4-BE49-F238E27FC236}">
                <a16:creationId xmlns:a16="http://schemas.microsoft.com/office/drawing/2014/main" id="{64B36E08-99F2-48A7-96A2-13C4651F708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87" y="5230824"/>
            <a:ext cx="3221408" cy="1711647"/>
          </a:xfrm>
          <a:prstGeom prst="rect">
            <a:avLst/>
          </a:prstGeom>
        </p:spPr>
      </p:pic>
      <p:pic>
        <p:nvPicPr>
          <p:cNvPr id="38" name="Picture 37" descr="A close up of a fence&#10;&#10;Description automatically generated">
            <a:extLst>
              <a:ext uri="{FF2B5EF4-FFF2-40B4-BE49-F238E27FC236}">
                <a16:creationId xmlns:a16="http://schemas.microsoft.com/office/drawing/2014/main" id="{54FA7555-4493-4E79-AFC1-429AF7A4FFC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601" y="5188589"/>
            <a:ext cx="3221408" cy="1711647"/>
          </a:xfrm>
          <a:prstGeom prst="rect">
            <a:avLst/>
          </a:prstGeom>
        </p:spPr>
      </p:pic>
      <p:pic>
        <p:nvPicPr>
          <p:cNvPr id="40" name="Picture 39" descr="A picture containing front, grass, colorful, kite&#10;&#10;Description automatically generated">
            <a:extLst>
              <a:ext uri="{FF2B5EF4-FFF2-40B4-BE49-F238E27FC236}">
                <a16:creationId xmlns:a16="http://schemas.microsoft.com/office/drawing/2014/main" id="{17F05196-83AC-4052-8359-27A78991E6A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0"/>
          <a:stretch/>
        </p:blipFill>
        <p:spPr>
          <a:xfrm>
            <a:off x="3096215" y="5553224"/>
            <a:ext cx="6230893" cy="1357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869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-0.50808 0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0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0.52825 0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0.19011 0 " pathEditMode="relative" rAng="0" ptsTypes="AA">
                                      <p:cBhvr>
                                        <p:cTn id="10" dur="5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 L 0.17136 0 " pathEditMode="relative" rAng="0" ptsTypes="AA">
                                      <p:cBhvr>
                                        <p:cTn id="12" dur="7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7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7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3" grpId="0"/>
      <p:bldP spid="14" grpId="0"/>
      <p:bldP spid="15" grpId="0"/>
      <p:bldP spid="16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ECBB9009-CB84-4EED-A8A6-0E7C24FBE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4377" y="2037806"/>
            <a:ext cx="209006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25337" y="2020389"/>
            <a:ext cx="300446" cy="692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8A40F9EA-D6B6-498A-8562-2CBE0403E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435" y="2492248"/>
            <a:ext cx="6531664" cy="175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3800" b="1" dirty="0">
                <a:latin typeface="VNI-Avo" pitchFamily="2" charset="0"/>
              </a:rPr>
              <a:t>Cay </a:t>
            </a:r>
            <a:r>
              <a:rPr lang="en-US" altLang="en-US" sz="13800" b="1" dirty="0" err="1">
                <a:latin typeface="VNI-Avo" pitchFamily="2" charset="0"/>
              </a:rPr>
              <a:t>l</a:t>
            </a:r>
            <a:r>
              <a:rPr lang="en-US" altLang="en-US" sz="13800" b="1" dirty="0" err="1">
                <a:solidFill>
                  <a:srgbClr val="FF0000"/>
                </a:solidFill>
                <a:latin typeface="VNI-Avo" pitchFamily="2" charset="0"/>
              </a:rPr>
              <a:t>u</a:t>
            </a:r>
            <a:r>
              <a:rPr lang="en-US" altLang="en-US" sz="13800" b="1" dirty="0" err="1">
                <a:latin typeface="VNI-Avo" pitchFamily="2" charset="0"/>
              </a:rPr>
              <a:t>a</a:t>
            </a:r>
            <a:endParaRPr lang="en-US" altLang="en-US" sz="13800" b="1" dirty="0">
              <a:latin typeface="VNI-Avo" pitchFamily="2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3A2149F-50E0-440E-B625-3EF19FCC9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880" y="2408467"/>
            <a:ext cx="728064" cy="6370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2DCC170-4B55-4A6E-86D3-721D6B1038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023" y="2446149"/>
            <a:ext cx="728064" cy="6370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5568B3-C607-4153-A806-4441D79148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47" y="2671913"/>
            <a:ext cx="902313" cy="377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846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PRING_QUIZ_SHAPE0">
            <a:extLst>
              <a:ext uri="{FF2B5EF4-FFF2-40B4-BE49-F238E27FC236}">
                <a16:creationId xmlns:a16="http://schemas.microsoft.com/office/drawing/2014/main" id="{C17BED87-95FD-4938-B59C-7736CCB80D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ISPRING_QUIZ_SHAPE1">
            <a:extLst>
              <a:ext uri="{FF2B5EF4-FFF2-40B4-BE49-F238E27FC236}">
                <a16:creationId xmlns:a16="http://schemas.microsoft.com/office/drawing/2014/main" id="{D760C43B-973B-46B7-AA07-2478E0FC501F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35" name="ISPRING_QUIZ_SHAPE2">
            <a:extLst>
              <a:ext uri="{FF2B5EF4-FFF2-40B4-BE49-F238E27FC236}">
                <a16:creationId xmlns:a16="http://schemas.microsoft.com/office/drawing/2014/main" id="{052FB21A-3955-48C6-9B53-B39FF6D03174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37" name="ISPRING_QUIZ_SHAPE3">
            <a:extLst>
              <a:ext uri="{FF2B5EF4-FFF2-40B4-BE49-F238E27FC236}">
                <a16:creationId xmlns:a16="http://schemas.microsoft.com/office/drawing/2014/main" id="{6396ED90-69EB-44CE-99FB-3E2C1FBD279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8" name="ISPRING_QUIZ_SHAPE4">
            <a:extLst>
              <a:ext uri="{FF2B5EF4-FFF2-40B4-BE49-F238E27FC236}">
                <a16:creationId xmlns:a16="http://schemas.microsoft.com/office/drawing/2014/main" id="{F34CAEC5-A3E6-45E1-9EFC-81F3A5325DB9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5888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AAD6A8A2-FBE3-4EF2-84B8-74930BBD0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4377" y="2037806"/>
            <a:ext cx="209006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25337" y="2020389"/>
            <a:ext cx="300446" cy="692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69228" y="735956"/>
            <a:ext cx="4355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20CE91-4414-4369-A411-EE7E4274863B}"/>
              </a:ext>
            </a:extLst>
          </p:cNvPr>
          <p:cNvSpPr txBox="1"/>
          <p:nvPr/>
        </p:nvSpPr>
        <p:spPr>
          <a:xfrm>
            <a:off x="4823602" y="735956"/>
            <a:ext cx="494306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4400" b="1" dirty="0">
                <a:solidFill>
                  <a:srgbClr val="FF0000"/>
                </a:solidFill>
                <a:latin typeface="VNI-Avo" pitchFamily="2" charset="0"/>
              </a:rPr>
              <a:t>u</a:t>
            </a:r>
            <a:endParaRPr lang="en-US"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61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1000"/>
    </mc:Choice>
    <mc:Fallback xmlns="">
      <p:transition spd="slow" advClick="0" advTm="4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PRING_QUIZ_SHAPE0">
            <a:extLst>
              <a:ext uri="{FF2B5EF4-FFF2-40B4-BE49-F238E27FC236}">
                <a16:creationId xmlns:a16="http://schemas.microsoft.com/office/drawing/2014/main" id="{8D2894FD-1AA7-409C-9798-0A4DCDF59E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>
            <a:extLst>
              <a:ext uri="{FF2B5EF4-FFF2-40B4-BE49-F238E27FC236}">
                <a16:creationId xmlns:a16="http://schemas.microsoft.com/office/drawing/2014/main" id="{095880AB-83AC-4DEF-AD1E-4DF2A451E64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>
            <a:extLst>
              <a:ext uri="{FF2B5EF4-FFF2-40B4-BE49-F238E27FC236}">
                <a16:creationId xmlns:a16="http://schemas.microsoft.com/office/drawing/2014/main" id="{4FB95C82-8072-4062-B86E-CBD446010B3C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6" name="ISPRING_QUIZ_SHAPE3">
            <a:extLst>
              <a:ext uri="{FF2B5EF4-FFF2-40B4-BE49-F238E27FC236}">
                <a16:creationId xmlns:a16="http://schemas.microsoft.com/office/drawing/2014/main" id="{B810535F-A982-4CB3-8D9A-06A0C2814AE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>
            <a:extLst>
              <a:ext uri="{FF2B5EF4-FFF2-40B4-BE49-F238E27FC236}">
                <a16:creationId xmlns:a16="http://schemas.microsoft.com/office/drawing/2014/main" id="{8351C812-DBAA-4EB4-B95B-1CF39D1D4DCB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34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ictur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35760" y="1028788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126635" y="3030583"/>
            <a:ext cx="1473767" cy="2129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299" r="97148" b="57445"/>
          <a:stretch/>
        </p:blipFill>
        <p:spPr>
          <a:xfrm>
            <a:off x="6534924" y="3028013"/>
            <a:ext cx="390532" cy="2000478"/>
          </a:xfrm>
          <a:prstGeom prst="rect">
            <a:avLst/>
          </a:prstGeom>
        </p:spPr>
      </p:pic>
      <p:sp>
        <p:nvSpPr>
          <p:cNvPr id="4" name="Arrow: Down 3">
            <a:extLst>
              <a:ext uri="{FF2B5EF4-FFF2-40B4-BE49-F238E27FC236}">
                <a16:creationId xmlns:a16="http://schemas.microsoft.com/office/drawing/2014/main" id="{80847A82-D363-4B7C-A694-6380126B7D4B}"/>
              </a:ext>
            </a:extLst>
          </p:cNvPr>
          <p:cNvSpPr/>
          <p:nvPr/>
        </p:nvSpPr>
        <p:spPr>
          <a:xfrm rot="17602755">
            <a:off x="4275099" y="1989041"/>
            <a:ext cx="425848" cy="15557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8988E94-780B-4305-8349-EF70950F15D1}"/>
              </a:ext>
            </a:extLst>
          </p:cNvPr>
          <p:cNvSpPr/>
          <p:nvPr/>
        </p:nvSpPr>
        <p:spPr>
          <a:xfrm rot="3461354">
            <a:off x="7344103" y="1872860"/>
            <a:ext cx="425848" cy="15557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FD5DF-EE79-46E3-8A5F-81F5A503F04A}"/>
              </a:ext>
            </a:extLst>
          </p:cNvPr>
          <p:cNvSpPr txBox="1"/>
          <p:nvPr/>
        </p:nvSpPr>
        <p:spPr>
          <a:xfrm>
            <a:off x="1873770" y="2054985"/>
            <a:ext cx="1933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B2D795-78AE-449A-B26E-77A2427D7A30}"/>
              </a:ext>
            </a:extLst>
          </p:cNvPr>
          <p:cNvSpPr txBox="1"/>
          <p:nvPr/>
        </p:nvSpPr>
        <p:spPr>
          <a:xfrm>
            <a:off x="8264808" y="1977973"/>
            <a:ext cx="1715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007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 animBg="1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E0C67E6C-75E3-4B81-BDF1-CCC5320DD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514" y="535397"/>
            <a:ext cx="4567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u</a:t>
            </a:r>
            <a:endParaRPr lang="vi-VN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6421" y="5261138"/>
            <a:ext cx="164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thường</a:t>
            </a:r>
            <a:endParaRPr lang="vi-VN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0373" y="5282105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hoa</a:t>
            </a:r>
            <a:endParaRPr lang="vi-VN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53514" y="5196862"/>
            <a:ext cx="1935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thường</a:t>
            </a:r>
            <a:endParaRPr lang="vi-VN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9">
            <a:extLst>
              <a:ext uri="{FF2B5EF4-FFF2-40B4-BE49-F238E27FC236}">
                <a16:creationId xmlns:a16="http://schemas.microsoft.com/office/drawing/2014/main" id="{B1D26F42-43F7-43E4-94B3-8693C9EEB0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0" b="9399"/>
          <a:stretch/>
        </p:blipFill>
        <p:spPr bwMode="auto">
          <a:xfrm>
            <a:off x="8895520" y="2928759"/>
            <a:ext cx="2458319" cy="19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D68DD9F-129F-4DF1-B5C2-BC20F820FBC5}"/>
              </a:ext>
            </a:extLst>
          </p:cNvPr>
          <p:cNvSpPr/>
          <p:nvPr/>
        </p:nvSpPr>
        <p:spPr>
          <a:xfrm rot="878469">
            <a:off x="10625987" y="2922940"/>
            <a:ext cx="412969" cy="68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7F59C208-EE73-4A26-888A-D414B9B9D5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8" t="34352" r="34919" b="40552"/>
          <a:stretch/>
        </p:blipFill>
        <p:spPr>
          <a:xfrm>
            <a:off x="5412109" y="2918725"/>
            <a:ext cx="1904123" cy="1853715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2544FAF2-B4A9-4769-BB49-168BF845C8B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5" t="24254" r="34859" b="39717"/>
          <a:stretch/>
        </p:blipFill>
        <p:spPr>
          <a:xfrm>
            <a:off x="1769401" y="2145358"/>
            <a:ext cx="2043588" cy="27603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216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500"/>
    </mc:Choice>
    <mc:Fallback xmlns="">
      <p:transition spd="slow" advClick="0" advTm="3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F101B3CC-B49F-4CE0-B198-228D1D428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A21D23AE-B542-4332-A243-AD2ABEEAA9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50" b="-2"/>
          <a:stretch/>
        </p:blipFill>
        <p:spPr>
          <a:xfrm>
            <a:off x="-1" y="0"/>
            <a:ext cx="5220929" cy="6858000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98DBBCC2-D3E7-4BF7-9786-B336666270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313"/>
          <a:stretch/>
        </p:blipFill>
        <p:spPr>
          <a:xfrm>
            <a:off x="3347369" y="557192"/>
            <a:ext cx="7247410" cy="5743616"/>
          </a:xfrm>
          <a:prstGeom prst="rect">
            <a:avLst/>
          </a:prstGeom>
        </p:spPr>
      </p:pic>
      <p:pic>
        <p:nvPicPr>
          <p:cNvPr id="13" name="video tho di bua">
            <a:hlinkClick r:id="" action="ppaction://media"/>
            <a:extLst>
              <a:ext uri="{FF2B5EF4-FFF2-40B4-BE49-F238E27FC236}">
                <a16:creationId xmlns:a16="http://schemas.microsoft.com/office/drawing/2014/main" id="{4C54C196-AF7E-43A8-BE79-8A482F4E51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176" end="8748.0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05084" y="1070140"/>
            <a:ext cx="6282813" cy="37083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932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700"/>
    </mc:Choice>
    <mc:Fallback xmlns="">
      <p:transition spd="slow" advClick="0" advTm="22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BA24D70C-4DED-46DB-80AE-DCF278E0E2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7A4BB414-B6B1-49AB-B5D8-F7977442FF0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>
            <a:extLst>
              <a:ext uri="{FF2B5EF4-FFF2-40B4-BE49-F238E27FC236}">
                <a16:creationId xmlns:a16="http://schemas.microsoft.com/office/drawing/2014/main" id="{990E25C5-E760-4ACF-B33F-463FF190FE7A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8" name="ISPRING_QUIZ_SHAPE3">
            <a:extLst>
              <a:ext uri="{FF2B5EF4-FFF2-40B4-BE49-F238E27FC236}">
                <a16:creationId xmlns:a16="http://schemas.microsoft.com/office/drawing/2014/main" id="{16E78A90-AA89-4683-A821-B98DCD4C4E4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9A3B67B2-B2A3-4CCD-9FA7-99AC73AA71BB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1308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0EABB5A0-88AB-4185-9AA5-E222DD014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037"/>
            <a:ext cx="12187484" cy="6858000"/>
          </a:xfrm>
          <a:prstGeom prst="rect">
            <a:avLst/>
          </a:prstGeom>
        </p:spPr>
      </p:pic>
      <p:pic>
        <p:nvPicPr>
          <p:cNvPr id="5" name="Picture 4" descr="A cow standing next to a body of water&#10;&#10;Description automatically generated">
            <a:extLst>
              <a:ext uri="{FF2B5EF4-FFF2-40B4-BE49-F238E27FC236}">
                <a16:creationId xmlns:a16="http://schemas.microsoft.com/office/drawing/2014/main" id="{B091790F-293C-4464-93B6-0B2A16DFD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5261549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E062B589-63DA-4C5A-99A1-260185410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435" y="4937597"/>
            <a:ext cx="6921268" cy="175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8000" b="1" dirty="0">
                <a:latin typeface="VNI-Avo" pitchFamily="2" charset="0"/>
              </a:rPr>
              <a:t>B</a:t>
            </a:r>
            <a:r>
              <a:rPr lang="en-US" altLang="en-US" sz="8000" b="1" dirty="0">
                <a:solidFill>
                  <a:srgbClr val="FF0000"/>
                </a:solidFill>
                <a:latin typeface="VNI-Avo" pitchFamily="2" charset="0"/>
              </a:rPr>
              <a:t>u</a:t>
            </a:r>
            <a:r>
              <a:rPr lang="en-US" altLang="en-US" sz="8000" b="1" dirty="0">
                <a:latin typeface="VNI-Avo" pitchFamily="2" charset="0"/>
              </a:rPr>
              <a:t>a </a:t>
            </a:r>
            <a:r>
              <a:rPr lang="en-US" altLang="en-US" sz="8000" b="1" dirty="0" err="1">
                <a:latin typeface="VNI-Avo" pitchFamily="2" charset="0"/>
              </a:rPr>
              <a:t>ruong</a:t>
            </a:r>
            <a:endParaRPr lang="en-US" altLang="en-US" sz="8000" b="1" dirty="0">
              <a:latin typeface="VNI-Avo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8B87F1-238E-4875-8DB9-4D3A03DE46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023" y="5396459"/>
            <a:ext cx="520860" cy="2237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183D79-2ED0-49E0-8393-34BCAA3528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676" y="5246864"/>
            <a:ext cx="314369" cy="323895"/>
          </a:xfrm>
          <a:prstGeom prst="rect">
            <a:avLst/>
          </a:prstGeom>
        </p:spPr>
      </p:pic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7C470CD4-3124-4EFD-9741-71E7FE589FD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4" t="50000" r="37788" b="36218"/>
          <a:stretch/>
        </p:blipFill>
        <p:spPr>
          <a:xfrm>
            <a:off x="6839983" y="6229556"/>
            <a:ext cx="375282" cy="3029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5003532-4331-448E-A71F-6DD73EE4A7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0941">
            <a:off x="4565464" y="5418010"/>
            <a:ext cx="336465" cy="4081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338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595"/>
    </mc:Choice>
    <mc:Fallback xmlns="">
      <p:transition spd="slow" advClick="0" advTm="15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AEB608F5-761A-4BD2-B236-541AB16BDB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7A9C0AE8-D2CE-4744-A252-BA6903CFDC9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>
            <a:extLst>
              <a:ext uri="{FF2B5EF4-FFF2-40B4-BE49-F238E27FC236}">
                <a16:creationId xmlns:a16="http://schemas.microsoft.com/office/drawing/2014/main" id="{D85E516B-B9C1-4280-800A-25633DA100A2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8" name="ISPRING_QUIZ_SHAPE3">
            <a:extLst>
              <a:ext uri="{FF2B5EF4-FFF2-40B4-BE49-F238E27FC236}">
                <a16:creationId xmlns:a16="http://schemas.microsoft.com/office/drawing/2014/main" id="{B9FC0CAF-8295-48CD-8871-EBC767D136E9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4">
            <a:extLst>
              <a:ext uri="{FF2B5EF4-FFF2-40B4-BE49-F238E27FC236}">
                <a16:creationId xmlns:a16="http://schemas.microsoft.com/office/drawing/2014/main" id="{7F976129-85A2-4956-ABA4-E072C6E2CF72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329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flying a kite in a field&#10;&#10;Description automatically generated">
            <a:extLst>
              <a:ext uri="{FF2B5EF4-FFF2-40B4-BE49-F238E27FC236}">
                <a16:creationId xmlns:a16="http://schemas.microsoft.com/office/drawing/2014/main" id="{7771D1B9-8E34-40CD-8B19-6707D5F733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07044"/>
          </a:xfrm>
          <a:prstGeom prst="rect">
            <a:avLst/>
          </a:prstGeom>
        </p:spPr>
      </p:pic>
      <p:pic>
        <p:nvPicPr>
          <p:cNvPr id="9" name="Picture 8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4B930E4C-2BBB-4CF8-8F9E-2FD82978F1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1" y="1351723"/>
            <a:ext cx="8989190" cy="5645426"/>
          </a:xfrm>
          <a:prstGeom prst="rect">
            <a:avLst/>
          </a:prstGeom>
        </p:spPr>
      </p:pic>
      <p:pic>
        <p:nvPicPr>
          <p:cNvPr id="3" name="MO DAU CC">
            <a:hlinkClick r:id="" action="ppaction://media"/>
            <a:extLst>
              <a:ext uri="{FF2B5EF4-FFF2-40B4-BE49-F238E27FC236}">
                <a16:creationId xmlns:a16="http://schemas.microsoft.com/office/drawing/2014/main" id="{9001684B-F2BA-4B2A-AE82-D99EE6C32D76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695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200"/>
    </mc:Choice>
    <mc:Fallback xmlns="">
      <p:transition spd="slow" advClick="0" advTm="37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ictur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0"/>
            <a:ext cx="12192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BF40EC-5E66-4FB6-B8FA-CBB3BB0078DF}"/>
              </a:ext>
            </a:extLst>
          </p:cNvPr>
          <p:cNvSpPr txBox="1"/>
          <p:nvPr/>
        </p:nvSpPr>
        <p:spPr>
          <a:xfrm>
            <a:off x="3807502" y="629587"/>
            <a:ext cx="508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ư</a:t>
            </a: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3E13C338-7BBD-47B3-AE3F-5F0ECE544C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9" t="30605" r="28214" b="39631"/>
          <a:stretch/>
        </p:blipFill>
        <p:spPr>
          <a:xfrm>
            <a:off x="4550129" y="1640613"/>
            <a:ext cx="4339038" cy="35767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41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341"/>
    </mc:Choice>
    <mc:Fallback xmlns="">
      <p:transition spd="slow" advClick="0" advTm="32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A852615A-3D4F-4A7A-91EE-FA4F35C7F2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F1C3E1A3-E26D-4059-AC6E-271B9AFB93A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5C22455E-15C7-4458-945F-4D1B54D38A0E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5FD5C36A-C310-4756-A60C-768FB37C0B7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4608EAE8-7EC7-4E09-8E3F-BB86B4F300AC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9607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12A37D6E-E8D4-49E6-A63E-2EBADBBD21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49482E-201C-4B26-AC2F-39C906B480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126635" y="3030583"/>
            <a:ext cx="1473767" cy="21292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AB0E2E-1626-42C1-A56B-6C704B569A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t="299" r="97148" b="57445"/>
          <a:stretch/>
        </p:blipFill>
        <p:spPr>
          <a:xfrm>
            <a:off x="6534924" y="3028013"/>
            <a:ext cx="390532" cy="20004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D6A0C7-0DA6-4B7A-B605-1A86225D9FCA}"/>
              </a:ext>
            </a:extLst>
          </p:cNvPr>
          <p:cNvSpPr txBox="1"/>
          <p:nvPr/>
        </p:nvSpPr>
        <p:spPr>
          <a:xfrm>
            <a:off x="4062334" y="659567"/>
            <a:ext cx="4467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ư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A0652BAF-52FB-4011-BD0B-23F260257D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740" y="2518697"/>
            <a:ext cx="685421" cy="971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368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206"/>
    </mc:Choice>
    <mc:Fallback xmlns="">
      <p:transition spd="slow" advClick="0" advTm="11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53B9B2DD-4992-416C-85C5-A3538C5BB6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7A65CD-90C7-4CC0-A857-EBCE81779D6E}"/>
              </a:ext>
            </a:extLst>
          </p:cNvPr>
          <p:cNvSpPr txBox="1"/>
          <p:nvPr/>
        </p:nvSpPr>
        <p:spPr>
          <a:xfrm>
            <a:off x="5564536" y="5064493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thường</a:t>
            </a:r>
            <a:endParaRPr lang="vi-VN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9E1699-A067-4846-8A69-0AA0B03D9FE4}"/>
              </a:ext>
            </a:extLst>
          </p:cNvPr>
          <p:cNvSpPr txBox="1"/>
          <p:nvPr/>
        </p:nvSpPr>
        <p:spPr>
          <a:xfrm>
            <a:off x="2149058" y="5094442"/>
            <a:ext cx="896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hoa</a:t>
            </a:r>
            <a:endParaRPr lang="vi-VN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2FC636-F03E-4983-BCBF-E09AFC10369C}"/>
              </a:ext>
            </a:extLst>
          </p:cNvPr>
          <p:cNvSpPr txBox="1"/>
          <p:nvPr/>
        </p:nvSpPr>
        <p:spPr>
          <a:xfrm>
            <a:off x="8812251" y="5013176"/>
            <a:ext cx="153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thường</a:t>
            </a:r>
            <a:endParaRPr lang="vi-VN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F48157E4-63F4-47D7-B583-E3583EA037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9" t="30605" r="28214" b="39631"/>
          <a:stretch/>
        </p:blipFill>
        <p:spPr>
          <a:xfrm>
            <a:off x="5347917" y="2938073"/>
            <a:ext cx="2292144" cy="1889470"/>
          </a:xfrm>
          <a:prstGeom prst="rect">
            <a:avLst/>
          </a:prstGeom>
        </p:spPr>
      </p:pic>
      <p:pic>
        <p:nvPicPr>
          <p:cNvPr id="10" name="Picture 19">
            <a:extLst>
              <a:ext uri="{FF2B5EF4-FFF2-40B4-BE49-F238E27FC236}">
                <a16:creationId xmlns:a16="http://schemas.microsoft.com/office/drawing/2014/main" id="{9DE2C10A-07F7-4848-B048-125B46682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787" y="3012926"/>
            <a:ext cx="26003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CE2370-7A7B-4ACD-94B1-CF738D988AD3}"/>
              </a:ext>
            </a:extLst>
          </p:cNvPr>
          <p:cNvSpPr txBox="1"/>
          <p:nvPr/>
        </p:nvSpPr>
        <p:spPr>
          <a:xfrm>
            <a:off x="1600466" y="1810482"/>
            <a:ext cx="248791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b="1" dirty="0">
                <a:solidFill>
                  <a:schemeClr val="accent1">
                    <a:lumMod val="75000"/>
                  </a:schemeClr>
                </a:solidFill>
              </a:rPr>
              <a:t>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9823B6-785B-435F-B0CB-85E33152A907}"/>
              </a:ext>
            </a:extLst>
          </p:cNvPr>
          <p:cNvSpPr txBox="1"/>
          <p:nvPr/>
        </p:nvSpPr>
        <p:spPr>
          <a:xfrm>
            <a:off x="4062334" y="659567"/>
            <a:ext cx="4467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9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000"/>
    </mc:Choice>
    <mc:Fallback xmlns="">
      <p:transition spd="slow" advClick="0" advTm="2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5CB8E3C3-F4D6-46BF-833B-A951B7EE34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>
            <a:extLst>
              <a:ext uri="{FF2B5EF4-FFF2-40B4-BE49-F238E27FC236}">
                <a16:creationId xmlns:a16="http://schemas.microsoft.com/office/drawing/2014/main" id="{20B33BB4-B5C9-4CAE-AA9B-7A48AB97F87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>
            <a:extLst>
              <a:ext uri="{FF2B5EF4-FFF2-40B4-BE49-F238E27FC236}">
                <a16:creationId xmlns:a16="http://schemas.microsoft.com/office/drawing/2014/main" id="{6FF8C633-02F3-4816-A1BD-B98CEAA417E4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2" name="ISPRING_QUIZ_SHAPE3">
            <a:extLst>
              <a:ext uri="{FF2B5EF4-FFF2-40B4-BE49-F238E27FC236}">
                <a16:creationId xmlns:a16="http://schemas.microsoft.com/office/drawing/2014/main" id="{AF88B50E-0A63-4834-AEC0-9C56DB15862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>
            <a:extLst>
              <a:ext uri="{FF2B5EF4-FFF2-40B4-BE49-F238E27FC236}">
                <a16:creationId xmlns:a16="http://schemas.microsoft.com/office/drawing/2014/main" id="{FA65214C-8732-4718-8C13-9ECA195BAD9A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043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5FA0D3D9-A01D-409C-A3F3-3D6FE71323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45147" y="384588"/>
            <a:ext cx="3453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2.3. So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u - ư</a:t>
            </a:r>
            <a:endParaRPr lang="vi-VN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7195" y="1784155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vi-VN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8" r="97223" b="56977"/>
          <a:stretch/>
        </p:blipFill>
        <p:spPr>
          <a:xfrm>
            <a:off x="6727806" y="2383203"/>
            <a:ext cx="395894" cy="2068872"/>
          </a:xfrm>
          <a:prstGeom prst="rect">
            <a:avLst/>
          </a:prstGeom>
        </p:spPr>
      </p:pic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2908093" y="3766990"/>
            <a:ext cx="2442989" cy="10249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 flipH="1" flipV="1">
            <a:off x="6293633" y="4248914"/>
            <a:ext cx="2146655" cy="6810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CF577101-4F23-443A-8623-0B2E63B747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2" t="29044" r="31055" b="36888"/>
          <a:stretch/>
        </p:blipFill>
        <p:spPr>
          <a:xfrm>
            <a:off x="8074978" y="2952265"/>
            <a:ext cx="2730148" cy="3002565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7A7A9619-2B0F-4F8C-895C-DFEC148AA52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9" t="35344" r="36656" b="38307"/>
          <a:stretch/>
        </p:blipFill>
        <p:spPr>
          <a:xfrm>
            <a:off x="2141754" y="3690657"/>
            <a:ext cx="2155601" cy="2370851"/>
          </a:xfrm>
          <a:prstGeom prst="rect">
            <a:avLst/>
          </a:prstGeom>
        </p:spPr>
      </p:pic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E4A7E65A-8A12-48F2-AAD0-B31A920F3A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9" t="35344" r="45543" b="38307"/>
          <a:stretch/>
        </p:blipFill>
        <p:spPr>
          <a:xfrm>
            <a:off x="5125414" y="2311566"/>
            <a:ext cx="1178521" cy="2370851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B88A9D3-BE8A-4B4A-8337-5E475A803A68}"/>
              </a:ext>
            </a:extLst>
          </p:cNvPr>
          <p:cNvCxnSpPr>
            <a:cxnSpLocks/>
          </p:cNvCxnSpPr>
          <p:nvPr/>
        </p:nvCxnSpPr>
        <p:spPr>
          <a:xfrm flipV="1">
            <a:off x="4159211" y="3975316"/>
            <a:ext cx="2606197" cy="12131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AD40B47-BDAE-4A42-850A-9558D26D3310}"/>
              </a:ext>
            </a:extLst>
          </p:cNvPr>
          <p:cNvCxnSpPr>
            <a:cxnSpLocks/>
          </p:cNvCxnSpPr>
          <p:nvPr/>
        </p:nvCxnSpPr>
        <p:spPr>
          <a:xfrm flipH="1" flipV="1">
            <a:off x="7096720" y="3634647"/>
            <a:ext cx="2444281" cy="8602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row: Down 22">
            <a:extLst>
              <a:ext uri="{FF2B5EF4-FFF2-40B4-BE49-F238E27FC236}">
                <a16:creationId xmlns:a16="http://schemas.microsoft.com/office/drawing/2014/main" id="{FB31CF55-F58F-4D5F-81FD-C0D3B104E829}"/>
              </a:ext>
            </a:extLst>
          </p:cNvPr>
          <p:cNvSpPr/>
          <p:nvPr/>
        </p:nvSpPr>
        <p:spPr>
          <a:xfrm rot="1292992">
            <a:off x="10382311" y="2238370"/>
            <a:ext cx="569626" cy="11801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3032B89-336B-49EB-A5F3-008CDBC61FC4}"/>
              </a:ext>
            </a:extLst>
          </p:cNvPr>
          <p:cNvSpPr txBox="1"/>
          <p:nvPr/>
        </p:nvSpPr>
        <p:spPr>
          <a:xfrm>
            <a:off x="9541001" y="1724811"/>
            <a:ext cx="162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vi-VN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753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 animBg="1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8AD7A872-6C77-4F84-A58F-D9BB1B8A5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83098" y="762329"/>
            <a:ext cx="6825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4B68299-1A26-4DBF-AE92-AF7C11434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1118"/>
            <a:ext cx="12192000" cy="52268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8B27C6-AD4B-413E-84B7-0B42CB771BC7}"/>
              </a:ext>
            </a:extLst>
          </p:cNvPr>
          <p:cNvSpPr/>
          <p:nvPr/>
        </p:nvSpPr>
        <p:spPr>
          <a:xfrm>
            <a:off x="6280878" y="2505670"/>
            <a:ext cx="515762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Trò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chơi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1: </a:t>
            </a:r>
          </a:p>
          <a:p>
            <a:pPr algn="ctr"/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Bác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nông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dân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</a:p>
          <a:p>
            <a:pPr algn="ctr"/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tí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hon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5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spd="slow" advClick="0" advTm="1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4B8B514C-8A58-4819-8AA3-36E6C3F353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57359945-0E06-4BCE-9C8D-DEF98E74206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3203605D-3704-49CD-9B1D-9CE8BABC44F5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00230A4E-D2E0-43C5-B4CD-84B7BC3796B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7A1DB119-BCD5-4A4E-82FB-5BD82EF04177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168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35E5ED-8155-412D-A47F-D66BC8330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pic>
        <p:nvPicPr>
          <p:cNvPr id="3" name="Chu cai lai">
            <a:hlinkClick r:id="" action="ppaction://media"/>
            <a:extLst>
              <a:ext uri="{FF2B5EF4-FFF2-40B4-BE49-F238E27FC236}">
                <a16:creationId xmlns:a16="http://schemas.microsoft.com/office/drawing/2014/main" id="{2207DCA6-A95F-4D5F-AE7A-486EB687FF5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12187484" cy="68211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336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642"/>
    </mc:Choice>
    <mc:Fallback xmlns="">
      <p:transition spd="slow" advClick="0" advTm="20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B08E9388-A2F4-49F9-B51C-1428EF943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" y="0"/>
            <a:ext cx="12187484" cy="6858000"/>
          </a:xfrm>
          <a:prstGeom prst="rect">
            <a:avLst/>
          </a:prstGeom>
        </p:spPr>
      </p:pic>
      <p:sp>
        <p:nvSpPr>
          <p:cNvPr id="4" name="Ribbon: Tilted Down 3">
            <a:extLst>
              <a:ext uri="{FF2B5EF4-FFF2-40B4-BE49-F238E27FC236}">
                <a16:creationId xmlns:a16="http://schemas.microsoft.com/office/drawing/2014/main" id="{14982C0C-2E8E-4BC5-9A4B-36B20B0567C1}"/>
              </a:ext>
            </a:extLst>
          </p:cNvPr>
          <p:cNvSpPr/>
          <p:nvPr/>
        </p:nvSpPr>
        <p:spPr>
          <a:xfrm>
            <a:off x="789709" y="346364"/>
            <a:ext cx="10612582" cy="969818"/>
          </a:xfrm>
          <a:prstGeom prst="ribb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A147F6-5C3A-486B-BD7E-53D59477DA29}"/>
              </a:ext>
            </a:extLst>
          </p:cNvPr>
          <p:cNvSpPr txBox="1"/>
          <p:nvPr/>
        </p:nvSpPr>
        <p:spPr>
          <a:xfrm>
            <a:off x="1246907" y="1555146"/>
            <a:ext cx="9518073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elearning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75F6BE-4AAE-4615-B5AA-53093C9F97C9}"/>
              </a:ext>
            </a:extLst>
          </p:cNvPr>
          <p:cNvSpPr txBox="1"/>
          <p:nvPr/>
        </p:nvSpPr>
        <p:spPr>
          <a:xfrm>
            <a:off x="1246907" y="3243109"/>
            <a:ext cx="9518073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D3BBD-D9F7-44B0-88A2-5B0B737079A3}"/>
              </a:ext>
            </a:extLst>
          </p:cNvPr>
          <p:cNvSpPr txBox="1"/>
          <p:nvPr/>
        </p:nvSpPr>
        <p:spPr>
          <a:xfrm>
            <a:off x="1246907" y="4717473"/>
            <a:ext cx="9518073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MN 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</a:p>
          <a:p>
            <a:pPr algn="just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0369209336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11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718"/>
    </mc:Choice>
    <mc:Fallback xmlns="">
      <p:transition spd="slow" advClick="0" advTm="40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green, table&#10;&#10;Description automatically generated">
            <a:extLst>
              <a:ext uri="{FF2B5EF4-FFF2-40B4-BE49-F238E27FC236}">
                <a16:creationId xmlns:a16="http://schemas.microsoft.com/office/drawing/2014/main" id="{D683B12B-D297-460A-A0D3-73D5EFD7C0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" y="-224853"/>
            <a:ext cx="12187484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41C916-B3D9-49EC-AF76-66D6CE89E9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0" t="19180" r="3320" b="22938"/>
          <a:stretch/>
        </p:blipFill>
        <p:spPr>
          <a:xfrm>
            <a:off x="772342" y="4356104"/>
            <a:ext cx="11054722" cy="64672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9F17F21-C58C-4C2C-904E-40D924922567}"/>
              </a:ext>
            </a:extLst>
          </p:cNvPr>
          <p:cNvSpPr/>
          <p:nvPr/>
        </p:nvSpPr>
        <p:spPr>
          <a:xfrm>
            <a:off x="2132847" y="653350"/>
            <a:ext cx="7787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4000" b="1" cap="none" spc="0" dirty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60B772-73A2-4843-8679-E9F30188DDF3}"/>
              </a:ext>
            </a:extLst>
          </p:cNvPr>
          <p:cNvSpPr txBox="1"/>
          <p:nvPr/>
        </p:nvSpPr>
        <p:spPr>
          <a:xfrm>
            <a:off x="1518529" y="1513832"/>
            <a:ext cx="9735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 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loud 26">
            <a:extLst>
              <a:ext uri="{FF2B5EF4-FFF2-40B4-BE49-F238E27FC236}">
                <a16:creationId xmlns:a16="http://schemas.microsoft.com/office/drawing/2014/main" id="{1456B942-7052-4E31-B1BC-A5C71A3DA62F}"/>
              </a:ext>
            </a:extLst>
          </p:cNvPr>
          <p:cNvSpPr/>
          <p:nvPr/>
        </p:nvSpPr>
        <p:spPr>
          <a:xfrm>
            <a:off x="802216" y="2765627"/>
            <a:ext cx="1761104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Chạy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Tạm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dừng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71F7E2B-2C0E-4215-BCF8-FC563C0C3443}"/>
              </a:ext>
            </a:extLst>
          </p:cNvPr>
          <p:cNvCxnSpPr/>
          <p:nvPr/>
        </p:nvCxnSpPr>
        <p:spPr>
          <a:xfrm flipH="1">
            <a:off x="952115" y="3635057"/>
            <a:ext cx="382010" cy="772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Cloud 32">
            <a:extLst>
              <a:ext uri="{FF2B5EF4-FFF2-40B4-BE49-F238E27FC236}">
                <a16:creationId xmlns:a16="http://schemas.microsoft.com/office/drawing/2014/main" id="{AE695008-B059-4936-9A59-A2D9BD3EFD36}"/>
              </a:ext>
            </a:extLst>
          </p:cNvPr>
          <p:cNvSpPr/>
          <p:nvPr/>
        </p:nvSpPr>
        <p:spPr>
          <a:xfrm>
            <a:off x="2713220" y="2791764"/>
            <a:ext cx="2146921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Chạy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lại</a:t>
            </a:r>
            <a:r>
              <a:rPr lang="en-US" dirty="0">
                <a:solidFill>
                  <a:srgbClr val="FF0000"/>
                </a:solidFill>
              </a:rPr>
              <a:t> Slide </a:t>
            </a:r>
            <a:r>
              <a:rPr lang="en-US" dirty="0" err="1">
                <a:solidFill>
                  <a:srgbClr val="FF0000"/>
                </a:solidFill>
              </a:rPr>
              <a:t>hiện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tại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707FE4D-6D0E-43E9-A5E8-9574F2CCA1A5}"/>
              </a:ext>
            </a:extLst>
          </p:cNvPr>
          <p:cNvCxnSpPr>
            <a:cxnSpLocks/>
          </p:cNvCxnSpPr>
          <p:nvPr/>
        </p:nvCxnSpPr>
        <p:spPr>
          <a:xfrm>
            <a:off x="3912433" y="3721154"/>
            <a:ext cx="198201" cy="7510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Cloud 35">
            <a:extLst>
              <a:ext uri="{FF2B5EF4-FFF2-40B4-BE49-F238E27FC236}">
                <a16:creationId xmlns:a16="http://schemas.microsoft.com/office/drawing/2014/main" id="{D5072DBB-D392-49A8-9CA2-8E56C5C35B26}"/>
              </a:ext>
            </a:extLst>
          </p:cNvPr>
          <p:cNvSpPr/>
          <p:nvPr/>
        </p:nvSpPr>
        <p:spPr>
          <a:xfrm>
            <a:off x="3394972" y="5380902"/>
            <a:ext cx="1978217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Tăng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dirty="0" err="1">
                <a:solidFill>
                  <a:srgbClr val="FF0000"/>
                </a:solidFill>
              </a:rPr>
              <a:t>Giảm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âm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lượng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04ECE92-79C5-44E2-B335-EDA29478DD7C}"/>
              </a:ext>
            </a:extLst>
          </p:cNvPr>
          <p:cNvCxnSpPr>
            <a:cxnSpLocks/>
          </p:cNvCxnSpPr>
          <p:nvPr/>
        </p:nvCxnSpPr>
        <p:spPr>
          <a:xfrm flipV="1">
            <a:off x="4527029" y="4901783"/>
            <a:ext cx="0" cy="494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Cloud 42">
            <a:extLst>
              <a:ext uri="{FF2B5EF4-FFF2-40B4-BE49-F238E27FC236}">
                <a16:creationId xmlns:a16="http://schemas.microsoft.com/office/drawing/2014/main" id="{8068DC7C-402F-4B01-9373-12CAFA2F257C}"/>
              </a:ext>
            </a:extLst>
          </p:cNvPr>
          <p:cNvSpPr/>
          <p:nvPr/>
        </p:nvSpPr>
        <p:spPr>
          <a:xfrm>
            <a:off x="4991186" y="2829181"/>
            <a:ext cx="1895958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Thu/</a:t>
            </a:r>
            <a:r>
              <a:rPr lang="en-US" dirty="0" err="1">
                <a:solidFill>
                  <a:srgbClr val="FF0000"/>
                </a:solidFill>
              </a:rPr>
              <a:t>Phóng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màn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hình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02E2A74-4E7F-4FE7-A2E9-E5A0398EF328}"/>
              </a:ext>
            </a:extLst>
          </p:cNvPr>
          <p:cNvCxnSpPr/>
          <p:nvPr/>
        </p:nvCxnSpPr>
        <p:spPr>
          <a:xfrm flipH="1">
            <a:off x="4991185" y="3683621"/>
            <a:ext cx="382010" cy="772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Cloud 44">
            <a:extLst>
              <a:ext uri="{FF2B5EF4-FFF2-40B4-BE49-F238E27FC236}">
                <a16:creationId xmlns:a16="http://schemas.microsoft.com/office/drawing/2014/main" id="{A0D9B4DF-A1BA-469F-AD69-B2A3AE5D4473}"/>
              </a:ext>
            </a:extLst>
          </p:cNvPr>
          <p:cNvSpPr/>
          <p:nvPr/>
        </p:nvSpPr>
        <p:spPr>
          <a:xfrm>
            <a:off x="9920556" y="2817881"/>
            <a:ext cx="1854857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Sang </a:t>
            </a:r>
            <a:r>
              <a:rPr lang="en-US" dirty="0" err="1">
                <a:solidFill>
                  <a:srgbClr val="FF0000"/>
                </a:solidFill>
              </a:rPr>
              <a:t>trang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tiếp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theo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F9E31B7-B9EC-4411-9041-944D0418D2CB}"/>
              </a:ext>
            </a:extLst>
          </p:cNvPr>
          <p:cNvCxnSpPr>
            <a:cxnSpLocks/>
          </p:cNvCxnSpPr>
          <p:nvPr/>
        </p:nvCxnSpPr>
        <p:spPr>
          <a:xfrm>
            <a:off x="10931207" y="3769862"/>
            <a:ext cx="308677" cy="638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Cloud 46">
            <a:extLst>
              <a:ext uri="{FF2B5EF4-FFF2-40B4-BE49-F238E27FC236}">
                <a16:creationId xmlns:a16="http://schemas.microsoft.com/office/drawing/2014/main" id="{7A03275C-3218-4286-A4FF-9AD2F95182D2}"/>
              </a:ext>
            </a:extLst>
          </p:cNvPr>
          <p:cNvSpPr/>
          <p:nvPr/>
        </p:nvSpPr>
        <p:spPr>
          <a:xfrm>
            <a:off x="7636650" y="2866599"/>
            <a:ext cx="1961074" cy="92939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Trở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trang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trước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6F7A683-A3AC-4A1A-83DA-1964B1858F9D}"/>
              </a:ext>
            </a:extLst>
          </p:cNvPr>
          <p:cNvCxnSpPr>
            <a:cxnSpLocks/>
          </p:cNvCxnSpPr>
          <p:nvPr/>
        </p:nvCxnSpPr>
        <p:spPr>
          <a:xfrm>
            <a:off x="8799227" y="3780999"/>
            <a:ext cx="320823" cy="605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9266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097"/>
    </mc:Choice>
    <mc:Fallback xmlns="">
      <p:transition spd="slow" advClick="0" advTm="26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7" grpId="0" animBg="1"/>
      <p:bldP spid="33" grpId="0" animBg="1"/>
      <p:bldP spid="36" grpId="0" animBg="1"/>
      <p:bldP spid="43" grpId="0" animBg="1"/>
      <p:bldP spid="45" grpId="0" animBg="1"/>
      <p:bldP spid="4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42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70478" y="393952"/>
            <a:ext cx="5451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Tài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liệu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tham</a:t>
            </a:r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5400" b="1" cap="none" spc="0" dirty="0" err="1">
                <a:ln/>
                <a:solidFill>
                  <a:schemeClr val="accent4"/>
                </a:solidFill>
                <a:effectLst/>
              </a:rPr>
              <a:t>khảo</a:t>
            </a:r>
            <a:endParaRPr 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4417" y="4211361"/>
            <a:ext cx="6800044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Video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hlinkClick r:id="rId5"/>
              </a:rPr>
              <a:t>https://pixabay.com/vi/videos/search/background/</a:t>
            </a:r>
            <a:endParaRPr 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54B340-8337-4910-9F26-E98886B34710}"/>
              </a:ext>
            </a:extLst>
          </p:cNvPr>
          <p:cNvSpPr txBox="1"/>
          <p:nvPr/>
        </p:nvSpPr>
        <p:spPr>
          <a:xfrm>
            <a:off x="2424418" y="1317282"/>
            <a:ext cx="7064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462D7-26B5-48C7-A052-EF34BDB12888}"/>
              </a:ext>
            </a:extLst>
          </p:cNvPr>
          <p:cNvSpPr txBox="1"/>
          <p:nvPr/>
        </p:nvSpPr>
        <p:spPr>
          <a:xfrm>
            <a:off x="2332539" y="5295667"/>
            <a:ext cx="8733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MN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5-6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74A401-7C82-4B29-9A65-A161E21E5ADA}"/>
              </a:ext>
            </a:extLst>
          </p:cNvPr>
          <p:cNvSpPr txBox="1"/>
          <p:nvPr/>
        </p:nvSpPr>
        <p:spPr>
          <a:xfrm>
            <a:off x="2424418" y="1744294"/>
            <a:ext cx="656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Suite 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1AF0A-2B99-4926-9781-2AD11EB7B9F9}"/>
              </a:ext>
            </a:extLst>
          </p:cNvPr>
          <p:cNvSpPr txBox="1"/>
          <p:nvPr/>
        </p:nvSpPr>
        <p:spPr>
          <a:xfrm>
            <a:off x="2424417" y="2782634"/>
            <a:ext cx="6510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Format Factory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24EE69-195E-455E-8D14-AF39D410659F}"/>
              </a:ext>
            </a:extLst>
          </p:cNvPr>
          <p:cNvSpPr txBox="1"/>
          <p:nvPr/>
        </p:nvSpPr>
        <p:spPr>
          <a:xfrm>
            <a:off x="2424418" y="2226748"/>
            <a:ext cx="6510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Camtasia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292F26-2A12-45D0-BDCB-FFC5B25FD9C3}"/>
              </a:ext>
            </a:extLst>
          </p:cNvPr>
          <p:cNvSpPr txBox="1"/>
          <p:nvPr/>
        </p:nvSpPr>
        <p:spPr>
          <a:xfrm>
            <a:off x="2424417" y="3265088"/>
            <a:ext cx="5393635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https://www.remove.bg/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299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288"/>
    </mc:Choice>
    <mc:Fallback xmlns="">
      <p:transition spd="slow" advClick="0" advTm="21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12" grpId="0"/>
      <p:bldP spid="13" grpId="0"/>
      <p:bldP spid="14" grpId="0"/>
      <p:bldP spid="15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751286" y="6172200"/>
            <a:ext cx="81534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0" i="0" u="none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0" hangingPunct="0">
              <a:lnSpc>
                <a:spcPct val="120000"/>
              </a:lnSpc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US" sz="2400" dirty="0">
              <a:solidFill>
                <a:prstClr val="black">
                  <a:tint val="7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US" sz="2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>
            <p:custDataLst>
              <p:tags r:id="rId3"/>
            </p:custDataLst>
          </p:nvPr>
        </p:nvSpPr>
        <p:spPr>
          <a:xfrm>
            <a:off x="3238500" y="306616"/>
            <a:ext cx="5715000" cy="685800"/>
          </a:xfrm>
          <a:prstGeom prst="roundRect">
            <a:avLst/>
          </a:prstGeom>
          <a:solidFill>
            <a:srgbClr val="000099"/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trúc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học</a:t>
            </a:r>
            <a:endParaRPr lang="en-US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own Arrow 7"/>
          <p:cNvSpPr/>
          <p:nvPr>
            <p:custDataLst>
              <p:tags r:id="rId4"/>
            </p:custDataLst>
          </p:nvPr>
        </p:nvSpPr>
        <p:spPr>
          <a:xfrm>
            <a:off x="3704043" y="1001485"/>
            <a:ext cx="228600" cy="762000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own Arrow 9"/>
          <p:cNvSpPr/>
          <p:nvPr>
            <p:custDataLst>
              <p:tags r:id="rId5"/>
            </p:custDataLst>
          </p:nvPr>
        </p:nvSpPr>
        <p:spPr>
          <a:xfrm>
            <a:off x="6001902" y="1009096"/>
            <a:ext cx="228600" cy="762000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wn Arrow 10"/>
          <p:cNvSpPr/>
          <p:nvPr>
            <p:custDataLst>
              <p:tags r:id="rId6"/>
            </p:custDataLst>
          </p:nvPr>
        </p:nvSpPr>
        <p:spPr>
          <a:xfrm>
            <a:off x="8528362" y="1015836"/>
            <a:ext cx="228600" cy="762000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Vertical Scroll 8"/>
          <p:cNvSpPr/>
          <p:nvPr>
            <p:custDataLst>
              <p:tags r:id="rId7"/>
            </p:custDataLst>
          </p:nvPr>
        </p:nvSpPr>
        <p:spPr>
          <a:xfrm>
            <a:off x="2411580" y="1763485"/>
            <a:ext cx="2743200" cy="3331030"/>
          </a:xfrm>
          <a:prstGeom prst="verticalScroll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Vertical Scroll 12"/>
          <p:cNvSpPr/>
          <p:nvPr>
            <p:custDataLst>
              <p:tags r:id="rId8"/>
            </p:custDataLst>
          </p:nvPr>
        </p:nvSpPr>
        <p:spPr>
          <a:xfrm>
            <a:off x="5007131" y="1784348"/>
            <a:ext cx="2743200" cy="3385458"/>
          </a:xfrm>
          <a:prstGeom prst="verticalScroll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lnSpc>
                <a:spcPct val="120000"/>
              </a:lnSpc>
              <a:defRPr/>
            </a:pP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hangingPunct="0">
              <a:lnSpc>
                <a:spcPct val="120000"/>
              </a:lnSpc>
              <a:defRPr/>
            </a:pP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lnSpc>
                <a:spcPct val="12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defRPr/>
            </a:pP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defRPr/>
            </a:pP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Vertical Scroll 13"/>
          <p:cNvSpPr/>
          <p:nvPr>
            <p:custDataLst>
              <p:tags r:id="rId9"/>
            </p:custDataLst>
          </p:nvPr>
        </p:nvSpPr>
        <p:spPr>
          <a:xfrm>
            <a:off x="7566360" y="1791088"/>
            <a:ext cx="2743200" cy="3385459"/>
          </a:xfrm>
          <a:prstGeom prst="verticalScroll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2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13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514"/>
    </mc:Choice>
    <mc:Fallback xmlns="">
      <p:transition spd="slow" advClick="0" advTm="125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9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CEF6A6D-29F3-4143-9ACD-C9C60A4EC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49" y="1574905"/>
            <a:ext cx="1674690" cy="1029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857" y="3429001"/>
            <a:ext cx="1445973" cy="86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309" y="4952298"/>
            <a:ext cx="1432767" cy="77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800883" y="1441882"/>
            <a:ext cx="8045482" cy="13255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just"/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vẹn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49785" y="2979528"/>
            <a:ext cx="7961758" cy="144004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u, ư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u,ư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551290" y="4880465"/>
            <a:ext cx="7802509" cy="77115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ibbon: Tilted Up 1">
            <a:extLst>
              <a:ext uri="{FF2B5EF4-FFF2-40B4-BE49-F238E27FC236}">
                <a16:creationId xmlns:a16="http://schemas.microsoft.com/office/drawing/2014/main" id="{0DA7EDDE-31A1-4349-81C7-CF6BD7BF8AA5}"/>
              </a:ext>
            </a:extLst>
          </p:cNvPr>
          <p:cNvSpPr/>
          <p:nvPr/>
        </p:nvSpPr>
        <p:spPr>
          <a:xfrm>
            <a:off x="2597426" y="113879"/>
            <a:ext cx="6997148" cy="795282"/>
          </a:xfrm>
          <a:prstGeom prst="ribbon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DEDA50-F26F-4A1C-8E38-802857A50B97}"/>
              </a:ext>
            </a:extLst>
          </p:cNvPr>
          <p:cNvSpPr/>
          <p:nvPr/>
        </p:nvSpPr>
        <p:spPr>
          <a:xfrm>
            <a:off x="4524769" y="197721"/>
            <a:ext cx="31424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800" b="1" cap="none" spc="0" dirty="0">
                <a:ln/>
                <a:solidFill>
                  <a:schemeClr val="accent4"/>
                </a:solidFill>
                <a:effectLst/>
              </a:rPr>
              <a:t>MỤC ĐÍCH YÊU CẦU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80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8223"/>
    </mc:Choice>
    <mc:Fallback xmlns="">
      <p:transition spd="slow" advClick="0" advTm="48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2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table, flower, plate, small&#10;&#10;Description automatically generated">
            <a:extLst>
              <a:ext uri="{FF2B5EF4-FFF2-40B4-BE49-F238E27FC236}">
                <a16:creationId xmlns:a16="http://schemas.microsoft.com/office/drawing/2014/main" id="{AF864A0A-CE5F-4E88-886B-CD3F6054DA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3" b="2037"/>
          <a:stretch/>
        </p:blipFill>
        <p:spPr>
          <a:xfrm>
            <a:off x="-16493" y="0"/>
            <a:ext cx="12191980" cy="68567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954EA58-4C6C-4AC1-8B1D-504BD54643D5}"/>
              </a:ext>
            </a:extLst>
          </p:cNvPr>
          <p:cNvSpPr/>
          <p:nvPr/>
        </p:nvSpPr>
        <p:spPr>
          <a:xfrm>
            <a:off x="4649776" y="506775"/>
            <a:ext cx="538038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800" b="1" cap="none" spc="0" dirty="0" err="1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8800" b="1" cap="none" spc="0" dirty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800" b="1" cap="none" spc="0" dirty="0" err="1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endParaRPr lang="en-US" sz="88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0A2108-2A3E-4F5B-9EF9-2E0FED36CF6B}"/>
              </a:ext>
            </a:extLst>
          </p:cNvPr>
          <p:cNvSpPr/>
          <p:nvPr/>
        </p:nvSpPr>
        <p:spPr>
          <a:xfrm>
            <a:off x="5425521" y="2311132"/>
            <a:ext cx="3943332" cy="790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Hạt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gì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nho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nhỏ</a:t>
            </a:r>
            <a:endParaRPr lang="en-US" sz="3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2D1FC76-B65A-4808-A479-1580A2514856}"/>
              </a:ext>
            </a:extLst>
          </p:cNvPr>
          <p:cNvSpPr/>
          <p:nvPr/>
        </p:nvSpPr>
        <p:spPr>
          <a:xfrm>
            <a:off x="5171607" y="2895907"/>
            <a:ext cx="46469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Trong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trắng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ngoài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vàng</a:t>
            </a:r>
            <a:endParaRPr lang="en-US" sz="3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9BED43-04A0-436A-A907-79DC30869E52}"/>
              </a:ext>
            </a:extLst>
          </p:cNvPr>
          <p:cNvSpPr/>
          <p:nvPr/>
        </p:nvSpPr>
        <p:spPr>
          <a:xfrm>
            <a:off x="5425521" y="3465294"/>
            <a:ext cx="39433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Xay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giã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dần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sàng</a:t>
            </a:r>
            <a:endParaRPr lang="en-US" sz="3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6B8D1D-58A4-454D-8FBF-6F07FD4C424D}"/>
              </a:ext>
            </a:extLst>
          </p:cNvPr>
          <p:cNvSpPr/>
          <p:nvPr/>
        </p:nvSpPr>
        <p:spPr>
          <a:xfrm>
            <a:off x="5425521" y="4034681"/>
            <a:ext cx="39433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Nấu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thành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cơm</a:t>
            </a:r>
            <a:r>
              <a:rPr lang="en-US" sz="3200" b="1" cap="none" spc="0" dirty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200" b="1" cap="none" spc="0" dirty="0" err="1">
                <a:ln/>
                <a:solidFill>
                  <a:schemeClr val="accent4"/>
                </a:solidFill>
                <a:effectLst/>
              </a:rPr>
              <a:t>dẻo</a:t>
            </a:r>
            <a:endParaRPr lang="en-US" sz="32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46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/>
    </mc:Choice>
    <mc:Fallback xmlns="">
      <p:transition spd="slow" advClick="0" advTm="1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4953578D-FE62-4E2A-91B4-1D81E7384E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61A7B1EB-353C-4B41-ABED-B32FD1FDD74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>
            <a:extLst>
              <a:ext uri="{FF2B5EF4-FFF2-40B4-BE49-F238E27FC236}">
                <a16:creationId xmlns:a16="http://schemas.microsoft.com/office/drawing/2014/main" id="{52B0332F-510E-4EED-BBD7-70A09E81B553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8" name="ISPRING_QUIZ_SHAPE3">
            <a:extLst>
              <a:ext uri="{FF2B5EF4-FFF2-40B4-BE49-F238E27FC236}">
                <a16:creationId xmlns:a16="http://schemas.microsoft.com/office/drawing/2014/main" id="{F7330AD2-2D22-43B5-9633-DF6694619BA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438E92AB-B4D0-4FAB-B5DB-1828C115D3B8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8060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fruit, table, fries, sitting&#10;&#10;Description automatically generated">
            <a:extLst>
              <a:ext uri="{FF2B5EF4-FFF2-40B4-BE49-F238E27FC236}">
                <a16:creationId xmlns:a16="http://schemas.microsoft.com/office/drawing/2014/main" id="{E2721062-8AB8-45BB-9B56-2DFEF0CC7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pic>
        <p:nvPicPr>
          <p:cNvPr id="5" name="Picture 4" descr="A herd of cattle standing on top of a grass covered field&#10;&#10;Description automatically generated">
            <a:extLst>
              <a:ext uri="{FF2B5EF4-FFF2-40B4-BE49-F238E27FC236}">
                <a16:creationId xmlns:a16="http://schemas.microsoft.com/office/drawing/2014/main" id="{B3395119-CFE9-48DD-8DCD-7B1EA8B7E4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293"/>
            <a:ext cx="12191999" cy="69182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774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906"/>
    </mc:Choice>
    <mc:Fallback xmlns="">
      <p:transition spd="slow" advClick="0" advTm="199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Picture1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0724"/>
            <a:ext cx="12196622" cy="7108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herd of cattle standing on top of a grass covered field&#10;&#10;Description automatically generated">
            <a:extLst>
              <a:ext uri="{FF2B5EF4-FFF2-40B4-BE49-F238E27FC236}">
                <a16:creationId xmlns:a16="http://schemas.microsoft.com/office/drawing/2014/main" id="{0D5E5B9B-DD15-4A6B-AB82-EFC5C59433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724"/>
            <a:ext cx="12191999" cy="54864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C1DF9507-4D62-4B46-BFEF-133631972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435" y="5023424"/>
            <a:ext cx="6531664" cy="175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8000" b="1" dirty="0">
                <a:latin typeface="VNI-Avo" pitchFamily="2" charset="0"/>
              </a:rPr>
              <a:t>Cay </a:t>
            </a:r>
            <a:r>
              <a:rPr lang="en-US" altLang="en-US" sz="8000" b="1" dirty="0" err="1">
                <a:latin typeface="VNI-Avo" pitchFamily="2" charset="0"/>
              </a:rPr>
              <a:t>l</a:t>
            </a:r>
            <a:r>
              <a:rPr lang="en-US" altLang="en-US" sz="8000" b="1" dirty="0" err="1">
                <a:solidFill>
                  <a:srgbClr val="FF0000"/>
                </a:solidFill>
                <a:latin typeface="VNI-Avo" pitchFamily="2" charset="0"/>
              </a:rPr>
              <a:t>u</a:t>
            </a:r>
            <a:r>
              <a:rPr lang="en-US" altLang="en-US" sz="8000" b="1" dirty="0" err="1">
                <a:latin typeface="VNI-Avo" pitchFamily="2" charset="0"/>
              </a:rPr>
              <a:t>a</a:t>
            </a:r>
            <a:endParaRPr lang="en-US" altLang="en-US" sz="8000" b="1" dirty="0">
              <a:latin typeface="VNI-Avo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7F22613-2B27-49BF-BD25-BABB6C1A0AAF}"/>
              </a:ext>
            </a:extLst>
          </p:cNvPr>
          <p:cNvGrpSpPr/>
          <p:nvPr/>
        </p:nvGrpSpPr>
        <p:grpSpPr>
          <a:xfrm>
            <a:off x="5262898" y="5328097"/>
            <a:ext cx="1938476" cy="367740"/>
            <a:chOff x="5280970" y="5301722"/>
            <a:chExt cx="1938476" cy="3677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1A3A65D-A1E9-4A3C-9351-0D463E2DA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970" y="5301722"/>
              <a:ext cx="420275" cy="36774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CAC5B39-AAFA-4B8E-9979-B8D64E997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9171" y="5301722"/>
              <a:ext cx="420275" cy="36774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D490254-0EAB-431B-A761-CA429A6BA8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274" y="5481949"/>
            <a:ext cx="520860" cy="2179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677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112"/>
    </mc:Choice>
    <mc:Fallback xmlns="">
      <p:transition spd="slow" advClick="0" advTm="10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FLASHSPRING_ZOOM_TAG" val="50"/>
  <p:tag name="ISPRING_LMS_API_VERSION" val="SCORM 1.2"/>
  <p:tag name="ISPRING_ULTRA_SCORM_COURSE_ID" val="E7FD38AA-5171-440A-84D9-46B59F80162C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UUID" val="{6D87081E-29E9-4BCE-A0AE-A6BFD433C3B8}"/>
  <p:tag name="ISPRING_RESOURCE_FOLDER" val="D:\HOC TAP\E-learning 2020\CHU CAI THI\Làm quen chữ cái u,ư\"/>
  <p:tag name="ISPRING_PRESENTATION_PATH" val="D:\HOC TAP\E-learning 2020\CHU CAI THI\Làm quen chữ cái u,ư.pptx"/>
  <p:tag name="ISPRING_SCREEN_RECS_UPDATED" val="D:\HOC TAP\E-learning 2020\CHU CAI THI\Làm quen chữ cái u,ư\"/>
  <p:tag name="ISPRING_CURRENT_PLAYER_ID" val="universal"/>
  <p:tag name="ISPRING_PRESENTER_PHOTO_0" val="png|iVBORw0KGgoAAAANSUhEUgAAAbEAAAI/CAYAAAGOhdcSAAAAAXNSR0IArs4c6QAAAARnQU1BAACx&#10;jwv8YQUAAAAJcEhZcwAAD9cAABR0AUNq/YQAAP+lSURBVHhebP1llB5Xsi2K1rjjvPcObDebut0G&#10;MTMzMzMzVkkqZmZmZmZmZmZm5pKKhLZ7H5hvriyVt/e990eMxC9zzZgRsWJJFZEyd72a8NyvBXfd&#10;G3HJpQ5nHatxxqEKFx1rcNOjASfta7HXsgIb9AqxRrcA63QKuM3FZv0SbDYux3LNPCzUyMBK3Xws&#10;08rBd0pZ+E45G0t470rtXGwwKsRZhxrc822BcVwX/IvH4Jw3Aa3oXiiHdeCpXytueTfgmls9TvGd&#10;Dzke1chOqEd34QHHtc+qEluNi7DXohhXXGpx1K4S6w0LsEqvAAs0C7BCKxdrDAqxSr8QSzRzsUCV&#10;Y1DNlkRGni9QDG2HIrdKYe14GtCGx3zh08BmaEb3QzOmF2rRfZAL7sB1tzqcsqvCIesy7LEqxWmH&#10;WpxxrMMWk0IsFSDV8rFALZvbXALNxXqDIhy0qoFcYBusUvoRVvUGIWWvYZM+AOXwHtz2bMANr0bc&#10;9mnEdfcG3CKwR35teEhF3PNtwmXXRuyjYo/b1eCUUw2O2VVjuykVbVCMDYbFWK9fRKDFWKNfwHNF&#10;2GxURoD5WEQlL9bKh8wlauwxgahFdkE9ogPG8b2wTB2GfkIPtKK6oBXTDRWCfhnUwutd0OQ55fB2&#10;KEW2wy59iOB7cMKmTnrZAnVqTj0HS3VysVovH/utSvAqogemiX2IrZlGROUbuOePQz2ym6CacNG5&#10;ARed6nDTiyAJ7qFfIx77E1xAE64T+CXnOlxya8Q5Anvo144LtKyjBLiTgHeYVWCbaRktowTrCGyl&#10;XgkW6eRJFrNEO5+SB5mjtpU461QrmeM193o89W+BQWIPDJL6YJHSB+PEXhjGd8E4oRcWyX2wSRuE&#10;ffYodAhaKbwTl92baU612GZRhY0mJZKpLNAqxEItmq9OCV6G90Ervh8vQroQUj4O19wxaMX1Qj60&#10;E/d9mnCbIIXJChNUi+rBy+BO3PJsgTy3soHtkAvrgVJEN14Ed+Mu779Hy7rq0YwTTo3Yal6FzSZz&#10;AFfoF2MFGZWEjIqtzG7rWtp1DY4S3BHSf9yuAS9DBWM9sKL52GYMwSFnGCaJ3TASoBMGYJjYj5ch&#10;HXjo34orVMhJ+tRe6xpsNi3HGsNSLBEPNyzBKqNSbDWpws7TG7Fx71JsOrwMj/QNoRnbgWccvCqt&#10;RTO2B8+DWzn4VryiAlTJqhxBia1BApWbzPdRsQp8n7AS5chenCKjhx3qsc+uDtssq7HBhKZKWWNS&#10;jrWUNcYEzGOZ7by4k+B2W9VhNwe436YBFzjgJ/Qxk8QBOOWMwyNvFF4F4xJQk+Re6HBAsvSje9T2&#10;HW+al1szTru24ACDz0FbAiWLe60Jis9df3gx1u1aiNOHV+LCqQ3YemAZNu5bhif+VZClEjVi+bz4&#10;Pvo1A0ykAEpgDCbGyUOwSO2HFcU4pRdWWUOwyxqBakwf7vKdl7zaSUgTtvEdW4lhK7eb+N5tJGuz&#10;BRVNkdlmWYXd9JndHNR+hwYcdqzHGZdGXKZp3POlb4V3wTytH7Z8uAPN0Zb7xsn90KZWFcK6oRzV&#10;iVdhFJqZfDj9k5FOgab0OKgTF2wysGLHj1C9vRP+GhfhpnoOSnf2YMOeJVi1fxkUI3rp2wMc/CBs&#10;qDgLPtshc4TvGoZ30Sh8CkfhXTgEF1qOZcYw1OL6YEh30Yztw3Vvsk1/fh7cg4ueTTjm0oQDTk3E&#10;UY9tNhSCnTNLUnyAwI67NOOocyOOOTNSebTgRTi1Svbssgb54gHE1EwgvfktUhumEVL1Gm55wzSd&#10;HmhEM/jQj7T4cuFf+tS6OqPs+p2L8PTCFqTZ3kOs2W0EaV2BteIZ7D+4Gqt3LSZD3dBjsLHl870I&#10;xI/TRFDFa8TXTSKteRYJ9dMILp0gg4PQSSCLdBO3Avo7FaudOAg9nnsU2IFzJOKkG4X+v8+hCXvs&#10;GWWdmiFzmIAOu7TgsHMzTnq04aRnJ864NUk3nvVuxtPQbugzehqlDFCbI0hpmqTMIJUSW/2aQWIU&#10;zkXDcM4dhn3OKDU8AjMOwohsrNr+Ex6cWo4s+3uINrmJQM3LsJQ/heMnNmDVzoW4oWUA37IhJDVM&#10;IatlFpmUtMYZZLW+RVTNpDRtOOYOQT9lCJZkNaB8DGGMuOaZQ1CgxbyI7Me9oA5cYyS94tuByz7t&#10;OEn3OO5Ok3Vth4wAdIJy2qsDZ3jxSmAnbgb24DxN8opvJ+4EduFRWB8UowZhTdOMr3uDgq4PyGqb&#10;QWb7O0TzOIwshpZPwJsv9ygYY7jnliys2b4QvsZ34WNwA4lmDxFqdAv3LmzHxfMbsW7nYqzYtQC2&#10;uWSs9DWKu9+honcGCWTNv2wMoZUEVzVJQG/gyWd5kcHwikmC5ntosk45I7DLG6EvjsIic4wW1gfd&#10;xCE8Ce3B9eBenPbuhMxF/05cCiBqysWATlxjVBLgLlIbt7h9HEFnp19o0TyN0vvhVTyKzLa3yG2f&#10;QU7HWyQ3TiKydhrhZDGq9g0Cy6fgy8Eo27vRLJcg2eYhfDUvINflKQyfHISTzlUo3D+ItbtXYimZ&#10;DaQZZrbOoLT7LTJaORfWvEY4gYnzoWQpmArzo3V4FI/zueMEPgF/icEpSfxLx3nvJKwyB6GRPIyH&#10;EQO4EdqHa8F9kLnN8HubUetuaC9ucf8WQ/QdmuLTKIJKGoAqbftl3BCeMUtRiBmEXf4E2ZpEbscs&#10;sttnkdoyhdi61/CvnEAQxZum5Fkyjh2nNmLTvhW4cuAnHKfv1QQpQe3uLmzesgC3T68jcyuwdNti&#10;FHTOoKr/LaoH3yOHz8tvn0Z6ywzyOmaQ3TqLpMZpgnhNf59CcPUUfMiyJ1kU7/AVbFa/QULjFNwK&#10;h6GSMAzZ2EFop41CJWkIMmqcR55HD0KWAJ5GD+AJU65nUUNQTBqGccYoPGkWdnRio6wxaKQOQYvn&#10;7IrGJbOsG/0ZCfS96PrXiGh4I5loEFMsH/5m66EV2L9vKeJMryPR/C5qPZ/C6sUJuClfhK3SGazf&#10;RXCbF6J57D1q+mfQNPYRpX3vUU2ghWQxlcDE80LIZAgZjKx9Tf+cgGPBCJwJRJhpPK0mj0pOZxyw&#10;zRuDZd5rOBSNwaWQwCvGIWOaMwbz3BEY0Hb104ahmT4GdYppwWvYltA0aifhQ/ot6EfiXuv8N/Cl&#10;2dQPf0LF4CfENdCEaieQ1/sexX30RZpqQtM0wa3CowsbUOH+AtmWd9AcrATrlycRqnsd7qqXsJHM&#10;Ldm6EHm1reic+IAyAguvm0ZSyzSSyVxAFSMyj4WpCzN0pkkKpTrQp8Nqp+jv0yihj1b2vUUBlZFO&#10;kxbBLqhyDJF1UwionoRMZMMsgukzzuUEU/waVnyAWxk1RXNwYbpkTVA2hVQANWbGB1sWTcCOJuFP&#10;0IE1bzigKSQwymV0vEchAYpBFnO77cAqXD29BlWuzxGvewGhjJRPTiwnsLMwenQQm3esxIpNCyFn&#10;pIy0NvpO9QSC+TwP+poHmfIm+yEEEUYXSGzmOzjw4NpZhNbNkLFpZHfOIqvrLTJpvsUEWNrzAXk9&#10;M8igRaXwfp/Kaci4lYxR83x41ShcyybhzciX2DyDiv5ZDnIG6dRQIrWZQ/rDaX4+1dPw4iAcKqZg&#10;zfsd6MyuVVMI4dyXxHtKCKySprVt3xqs2bQAZU4PUef5EqH3TsLk8l5YPz8O2atbsW//BqzZsgSH&#10;7h1ENOc0D0ZGx4oJuFPjnnyeO/0rjIrPZOCqHGAA63qH1PYpZBNQbs8U8rpmaS2z3BfH7whyGmlk&#10;L5dg45vpp1S+jDejnK+YUxpmaA7TqOaDSnun0TL6HgNTH9H+5j3qRz6ipI/sdE4hrZP+0PsRoXxx&#10;OM0voJHMUyLp1Ik0ydy+dyjsn8KWvYyGGxagxOURZPcvRm24Efz1HuPW4aW4d2Yz9h5Yj/Xbl2P7&#10;lS3wJRv+nLBD+MykdkZgAsrsmELb609oGHlP+UA3eI/agRk0DL9jAKLiuxlhB6ZJwDuUMxhV9k3T&#10;cmY4pll4Mci4kXmZlDYi5sMyqIHaoRn0vPmIItKbTk3Uj/+Krumf0Tj6ji94iyaCrB56i7qRdyjj&#10;CwpoDukEHMXfx7XNIp5ay6D9Vwx9wP7DG7GS4IK1zqKGzIXdPg2t0zuheu8ALh1dj50Ev2XXKpx+&#10;cQt+9TS3lndI6aJZU7lDb39Bz9uf0TrxjgA/oHvqZ3S9/hkt4x8lsLVDs2gk4IZhAfoDg9Inid0Y&#10;TilBDGzODGpedDWZ7O5pFAhN8GLn7C9oev2eUfADz71FCaNYXi/ZIKBSXq8Z54MJrIpAm6nVOr6o&#10;hgw3jzO4DH9EwdB7ZJO5Smr5AAFs2b0Gstd2oiVAEWnW9+CjcQ26T49jOxnbvG051m1egpCm1wij&#10;z8ZRQWXDv2Dk/c9om/wojaFl9BOjKNkb/UiFUaGD71A09BH5fEcZ35XDiT9HjK//HUIYXRPJdgL9&#10;N4tmmt7zHjI5ZCmfDBST4mpqpHpwBuXcVpL+8iFmI/xhEa9J28EPKOEL8nlcNjBLcyCQUSrlza+o&#10;52CqCL6EwBoJ9vqzC9i4dTmWblyOUtdnyLV5AIvnJ/Hg0k5s2rIcm7Yuw9oti5HEQeTyubW0mPoJ&#10;sjP5Ca1vfkbDGMGRrc7pX9HBa818djOPGybIHqeNskHOs3SVVFpKNBWTzfGV0GxrqAihjBpaoUw9&#10;B1dHs6se4WB5opzb0pEZaojRZ3gGJdRYCV9eSvbKR2nnI2SMbFVP0Be57Z39Ff3vOIDpj+iZ+YS+&#10;d79ggGbV/+5nHDiwAfv3rof89e3Qu7MN906ux5kDa7Bt5yrJJH2iI1A3/gE1HHAj2WomiL53/0LX&#10;DJ/x4d/RPf0LTfIXMvmJCuOgeV8l319IUywU4yKInAGxTwy0pFY+o3bsHbLpYqnds5ApG55G+TCB&#10;USoIrHaMvsWBt0y+RxO1JR7aQttvmfxALf6MDjEISvv0Jwx++ne0MOjUcCKu4iBb6Rtt/N34e5rX&#10;h39JAAsLU+CtdlVKnLVu7cP9s1ugpqOCkU+/YujjL5j4+Ak9s3zu1CcMEFg/XWP04/8kSF5//yuv&#10;fSJIgqPU0v8qOfhymmsBLSuPAHMH3yKPLpRPSyqgG5UMTaKQ1pfFoChTO0rnfEPHffOBmv+I/pkP&#10;HBS37z6hn049MMuo+ZYD4H7jBP2O99Zw0q2nAgY4gMEPv6CP1wc4yKGpdxidfotRDmrow68c5L8w&#10;3NeBvr5uhOjcgJ3iJUQnp8I7JIhB4xNGyLIQcd8I7xcy9HFOBgmwiQqtoVS//kjlvUMzx9ZJC2nn&#10;ewS7TRxLOcdfy+s1jAP1Y7NooxIaSEYHlSzT/OYtTYrAqKFeIQTRTpAdU3MPEox10dxaPrPSzuP2&#10;GYKenOYA32Fw9i2GZ0SEI8DZjxJYMTgx0JLKEowM91OYn75SQFBoFGITMiXxj48hgF/RR9a6hPBd&#10;3dwKxgbJ+MB7juUDjxlgBnjcz2dLJs/jIek6lcB7xe96SUQfXUEA6p15j26Ov5MKkOnij7qmZ9Hz&#10;epYn3/EFcy9pp5Zaedw69Z7a+CCJACzuF+C7xAPfCZY/SeAGqZgB7te1NqGqvhbZuTlIz8xCfX09&#10;klNSuELYh1Wb9uDgqStITMmFjZsHHIL80Pd6kuZHK3hPxdBiBmc/YJDjEUoTAMXzByRLejdnTZRB&#10;St9bnqNVdU+/kwjpoTk3E1DDxDQi40Lhov0CMp1Tb6UbeohYYk+6kXZOAGK/m4z8do6ghXl28+E9&#10;9Kue2XcYIPO9b6bRPTyMxrYWpGWko6ikGE1NTWhubkZBYTEzkT2UQ1wlnMGKrVz2uIciPikbCck5&#10;EtD49Cwk5ubPAREMzczSiuYUJ4HgVog4J0QaK81fbOfH1kEyUlPcYaF2F5rPbuHl3SuQaRsbQ8f4&#10;FDonZ5nATnOynOH+pARYnJt72Gfw0sNEVBT7nPDHX6Nnaop+OoPW1mbk5eUhNz8POdymZ2ShorIa&#10;R09fwZqdR7Bxzzls3HseK7cd4vYMYuIzJHAR0SnwD49CSHwcwpLj58BNv5dA/SYcuHTus4ixdfNc&#10;F62pk5YlgCX53oWL2U2YaV6Fp8VDxNk9pM8NDqFlZAQdExNoGxhC6/AI2kfH0DI0LG07hkfRMTY+&#10;t/952zXxGt1CAW9m0UXmu3qaCK4VTY31aG1pQktzE2pqahAVncjs/5gEassBrgR2n8O67Qd5fBmm&#10;1q4Ii0yS/NA/KBzRcclITstCTl01ekXA+J1FzSt6ftv+hsqktIxPopXza1eWLsLsbkBH4Qp01W/B&#10;3egOYpzvQaZhYABNQ0NoplkJkK2jQkY/73NLEey2UMS2dXwcbRNTv9tOYmCoA/n5+WghsMaGOowP&#10;DqK2thaFxZXYtP88zZETOgFt3H0Jto5ekmkGhsQiNDIO7v5BEsCk1CxExSYhNDqSk7awnllp2yHA&#10;vJ5mGjYtHTdQmseYd/LdvVMj8NG+DC+tS7DWOA9Lo2dw4rG62iV4WV2DTF1fHxo5mHmQ80AbuG0j&#10;i43cbxqZ4Hac58alrTj+TYZGMNjfirS0NFRXV2OSkbGjuUHyOU+fCGzefxU7Dt/Ahl1nJYBRMWnI&#10;L6xBbkGlFDWDw6Lh7ReM8Kh4ZOcVIzg8nLnshMSKkObR12geEZbEc7QaAax+7A08HRXhqnMdHgoX&#10;4KN0HvrPjsNV+QJc1M4gwvAsQo0uQKa6txc1fQNMRodR38stpaq3H7X9I6gh6Bqaag1NV0j9yCgz&#10;8zFU9PVzWTPEVI0va6/DcG8XSktLkZuTi/H+HkwM9qGqugbX7ipi68HrkFM0wtodpyRwEdGZyMmv&#10;QHZ26dyUEBQBd29fBJO9jMw8RMXFIzI2Bl6FZXBOL4QNA49nXik8s/LhlVWI6OwMeOndgqnsORgq&#10;XoDZiwuwfHEe1s9OwU/5DAJUjiHO+BLcFU5CJqOmCak19UiraUcK9+NrqhFfWYu4ilrEl1UgsqQG&#10;Jl7e0HWwhbGzHWS1daFoYob7L1/hlaYmOrta0c4oWVhYhKTERIxxwhZSxWCy59gNqKhoISAkDht2&#10;X8TmfVfg4xeL5NQSpKYXIII+50uz9PELgK2dM2JolgnJGYhPToFlZArcswrgkJwOl7gk6PgHw4uJ&#10;t7faeZg9PQFTudNw074NE7mTcFQ4DRfZk3BQPgsHtRPwVj0F7bt7IKNs5w4TzzA4hybBzDMUOgzT&#10;ntHJ8I2OQk5GAhqrszDYUYJfRqvwob8En7qzMdOZibHWdLSUhmFsfBTj4xPIyspCdFQ0JgZ60N/R&#10;irb6ZsRGJyA+LoWMFGPLHvrc3ktwdgtBTFwOYhktw8MT4enlA28fP2hp6yOUJppbUIrs4jK4xXhA&#10;8dUDuBrIcs66Dhuls4h0uIVAy8vIj30OH0/uBzyCn/sVxIU9QIT/NcQH3kBO9C2UxD5EXsAtyFzS&#10;d8I1M09cMHLHVWNXXDHxwFkde5zRc8YpLVsc17PHFXN3HFWzwBFdO9y194Y3NRtXUoaYMANUuz9F&#10;U1mJFFBiY2Iw2tWJdgaVwe4e5GUXISe3CBkZeUjhbzbvpmadAhEemYHImAxE0/98/YLgHxAEbR09&#10;xMWnIIfmqPHoCJ7IHUVXrjxKQp/B1/wcEn0voi75HrxtLiLB9TQXv1eR6HEZvsbnEGh1FJmeFxDj&#10;cQahHhcR5HsNtjaHIXNUxQrH1K1xXNMeR9Sscc7QCSc07XBK2wFHFM1xQNEUxzStuW+Cnc8NcEzN&#10;Cgf5m70vLaCgr4kmv+fI4FrNW+UCmYvCdC8DVE0lhnp6UVpSiZycQvpXoQR0mP7q5OSLsIh0BpAU&#10;sl0iAfPx9Ye+viEenNkq/RuLj8o5aL3ajV/7M/G/hvKBkSz8e3sUZiscMFZshtKA26iLvI7GxBuo&#10;C7qAluirSDLdi9G0q2iLu4TKkMPoSzoFmX1K1tjyRAe7nxtj9zM97COY7Y8NsO2JPrY/M8YOOXOK&#10;MbY8MsAuOSOcN/LA5geG2Mj9Vr8HqPF4hFiDSwjVvYEXshfRX1+HNwP9aG9sRVFhKUpKyzm5l6Cw&#10;oAzvZv6FgIBoBIUkM2pmI50BIyAwDEHBoTA0VILe/f3wV7+IQLWLcJQ9jJ/bo/GpIw6/tMbgl7YI&#10;fGgKxlipC0ZLXDBW5IDxPGe8a/DBr91R+F/9SfjfvdH4tcaO51XQnngTMgfUbbHruSH2ypviEEFs&#10;faqHAwoCkCmZ4vFzHWyVNcCeV+bYz/PbH+th22MdSdr8HqLS5S7iTa4jUPMK9ita4E1XN6aGh9DR&#10;1IKKimoUF5SjKL8MuVmlmOByxdefmQiZE5lJWkY5wsJjEBgUAg1rO8jf2Alf1fMI0r4AL8XjaEqy&#10;wLumcEoYPraG421jCPdD8LE5DDPVvnjXGIQxAh0tccRQkT060834G30MF9thstIDMnsULbGXg9pL&#10;k9v5UBNr76pKx5uf6mO3ghE2yRHMEwJ9ZYQNdzWx7YUVdtNcTxu5oM33IYps7iBC/wqcFM/zHisJ&#10;3DilntGypa6BoAolcHm5xRjom4G7eyASErKkYJKVWyYFEX+y55aYgQunV8ND/jxCdc7BV/0MNGR3&#10;0ZeUUBamgakaT0xUeOJNlTtBBeJTaxhm6wMkgB8agzFb44eZCg+8Jbujxc685geZ7QS07qoitt/T&#10;xrYH2tgrR5Ze6uGQkhG23FfHrmcG2P5EF+vvcf+lMU7oeWLPMw1ce/UCda53Eat7RppfdO7txeIL&#10;LzDOSFmWmYmO2nr0t3Wijtv8nGJUlNags20cnm6BiIvLQGxsOlcNFQjwD0VocCTTrha0j4zD8NFu&#10;BGqcommehLnsHmY5uYj00EKqhzJSfJSR7qWIxhRjTFV54XWFK95We2G21hdjZU4YL3TAzw3+mKly&#10;wVSZK2T2v9AjIF3se6KFPc/1CEQThxWMse66PLY/1cE+eWMyp4ntsgT+Qh+76Ht75c1Q7HMfJdZk&#10;7NleGN/dTZPWw06a8mBjEwF2YoIy1MVspbEFZSUVEsDOtlF4e4ciIiIJKWmlSMssQnBIJIL8wpDZ&#10;3ImiuiY8urQehne2wUf5KKxlD6Ksa4AZ1CgC7bQQ6qCCSHsFxDrKIsn1BVJdn6Izg+8ssMVgthVe&#10;lzhjosAeU+VOeFvlyYCioEswBjigbIhND9QYVLQ4eAaP52TykTYOKltgN31u33N9bLhH4Kpm2HxP&#10;Ea1Bj1Hr/ACJhhdh8XAPThs44LK1D4qTkjHFgDLW1YWelg6aZy0a6xuQlZ6H9pZ+BpQopCTmIIrR&#10;Mik1DxFhzDGDIuGZno3MpjZmHefhpXQGdnL7Yfp0H5zjMxFRVMWUawqVTOKrBl8zW5qAo6UuEhye&#10;IcVZDhmessj1fYXGeH20xOkyotriTakDZB7ZOmPZ1efYfEsBux6o4oCcDs6ZO2DlVTlsuaeG/a8M&#10;cYhM7qWp7mCw2fxQCyd1XNHo/wDNno9R5XAPWRbXEaJ5Dr2jA8hJScJ4dzeGOnvQUF2HKgaVOmY7&#10;+bkFzDd7JHCZaYVISOT0UFAnZSUhgRHwDfSGuSIzEGYZbvInYP58P3Sf7IaWqztU7LxgFBjD9I/A&#10;BsaRXVGDFA9VpHm+RIa3PNLc5JBCFrN9XiGHILN9XiLb+ylkNt9Rxs4n2tjOqHjwBc3zFf2N5rfj&#10;6ZwZ7pfXxyF5Iyy7/BLrbqgSnDZ2y5ugJVSWU4EcOvxeoMr1EbLMONcYXUS82VMUx0UgJzYOpXlF&#10;qGL6VlZchdLCSlRWNiMuJh1pyXlMtPORFJ8Ge2NLeJtZwPPVSXgqnYazwgnYchowfrIXWo/3wSU5&#10;GyHZxXCNiEdRazfqBsfhYa6JEBtZpHkrIMtPgWDkkeeviHx/eUnEfq4PV+I7GNL3yHKekxPBhPsM&#10;FltuKmIfwZ1Q1cPaM4+w4ZIcNt6Qx64nGtgla4iDqtbI8biJUtfbaPB9hiZfOTRS6jyfo8btGSqd&#10;nyDV8ikSTO4j3FgRZoa2jJL+CAiKg7a2EW7cuI/9+/YjxuwRAlQvMqsnWwRnJ3sUFrKHYPhwP+Tu&#10;bcWjB1thw1QwtrSWeW8jojhvVveNoKpnAI4magi1fIFw22dIcnmOTA9FFAUqodBfQQJYGaQAmTPM&#10;SA4w5O95xShJhna/NMAhTg8ia9l0Vw1b6WdbGGz2qtPXnnCaeGWCfaq2eM4c0Un/CKKNTiDW+BTy&#10;7K4T3BN0BKmgL0ILlR6vUO3xEkkGdym3EK/3ECZ3z2DDuhUI1rrDeewifJUuMYO/R1AHYPnkKIwe&#10;HYD63Z1QuLUVssqnEJtfgkBOGxY+obAKjUNyWS0qu/tR0dVH6eIKZhBe3p5wMniMGLunSHR6hgQn&#10;OUbWV6iMfAyZw6qW2KNgicvG7jhv7okD2lbY+kCDWYgGtj3TJUAVbLxHUDTPHc+0cYjTwRF1K1y1&#10;8sQdW3/omjGCmZ5GguUF5NhdQZnbQ6SbXEEDNdgdrYN6XyVUUbMl9k/h9vAgMowewFP+Ipyfn4KL&#10;wjlm8OehdHs7FG9sw8ubG3D32lqYiZQsLReVrW0w8wuBLX0yKLsAOfWtKGnvRmVHL8oJsKyjB6Xt&#10;nfDw8ISzkQr8TV4gwuY5YmyeoCn5KmRuOYTitlMIrtv5MHiYYM8LExxUssJxXWeKO84Y+eKuSwiU&#10;A2JhFpWJXD48u7EH1dTc+Os+uJe146FLHPTismGRmIfVmxdhyaolWLl6BfpiCI5+0R6ggrBXJ5Br&#10;9hD5Fs/h9vQYrJ8ehf2rM9i5cQG+XfB3rNixAglV9YguqkR1ZzdMuNANzeFUkUVhXhrCaFrQ3IGC&#10;1h4UMgqXtHSihMelTc0o5sK4pLEdJW1dSC4sgZWBJkqYb8q89InCJQsvHNN2xi37aNwhWC2CuOMQ&#10;jgduMXjgGoHHHpE4bejKvNIFct7R0I7MRGV7M/ZaxeOKZSjuWvngiVswlLyjsHzjMqzeuAor16+A&#10;j9Z5dIWoIZKBotVbBR5PjyNY/Qoi9W7C/PFhWMudwHeLv5fky8Vfw9g3CN5pOTAMTYCWsy+0GcmN&#10;nNxg6uAGN98wJJVxBd/YgcKGZhRyeillglDMiFxUx0SBc2QOl1n5DZx+shyQ4/cPpl8vTXHHMY4A&#10;IqAakoCLlh44oesBhaAMPPdNIOAQAnPGNRs/nLHygBkz/BtaKjisbAvThHwYJ+RA2S8Cjpyz8jkR&#10;L91A1ghMyKq1yxCgcxlRr44hw/A2YrguUz+5BjYPDsGGzH23+B+/gfv7kn/APCAMYfnF8E5IQHRO&#10;AXzjkxEQkwyfiDj4JXBeLKlCRm0Tsmobkc/5s6SmDnlM89KqGpFY0oTQ4lokVjVhOE0ROU7/HTLn&#10;bQNxxcwZmtGpOMIM46lfEuRDM6HMzP2FXzxu2gcxSzGAZmQ6DIKjcPCJOi5bBUA/NhdunKecuGwR&#10;q/lianLt3nVYsm4ZFq5ZgiUrFlMWYdnyxWh2fQkf2WMwvb4dHi9PIZ4B5rsFX0qgvl34Hf7609f4&#10;klubIH9Ec/oIy8yHR1QsgpMzocWE2isiFtHMUQOTMhFF0OkEllFOFssrUMB5NLWiAW5ZNXBMK0Ng&#10;fiWXRmeR5/UtZJ64eOGovLbkb+dMPXHXIQSPPaNw09oLKgGJkPOJgZJfDOSdXXBGywlKPPfYMRB6&#10;XHBqR6bAICJBEmNmGT+u/Z5muQLLNiyXmFuxdjlWrFqKlUsXIknnEjItHsHw0kaoXdqNf8wztuif&#10;+HbJHHNfrvsHIjJzEUrxT0yHnVcAfCPj4RkWA1cGFa/gGISn5yCVDKZxrZheWkUpl/zUKbkMRhH5&#10;zFh+QlHoMkyUPqRZPtXiJM38UlEXZ/Vs8MAxBBbJhdBLyIVqUCJOa9tDzjMUF3Vt6Vue0A9LJVvl&#10;8ObEml/fiIziUnT09aOztwvLti3Dik1LsWLDCixfswzLVi+VGBTs9YdZQP3MRrgx5Os8PvubOc6L&#10;AHft+QM4+/rCzMEFFs6u8Arn2i8+FS7MP/2jEmDr7onkonIkF5QikYCiudqIKiyHX2YprGML0VXv&#10;xsXrXoRaf4Ek5z9D5qyWOc4ZO0AjPBNGcTkMDCEwIjjd2ExcMnSBgm80ZD2ioRIYB6ukPFgn50I/&#10;KhFP3YMg7xMCLTcf5Bekw6OkB0u3LpVYW7p+uQROyFJGTgFu6dKfsHjpj/ie5vfDws+glvyA73lO&#10;MCeOFbS0oaNvDHMbcyirakBDXQVaqvLQVn0JAx0VJGVnI1H8C1heKUKyiuFkpoNAqxewN1WEvXcw&#10;/k+1HlLtNmC66BLSvL6AzGkje/qQK244eOC2vS+eezBKOgfhuUs0rFJyyF4sjOhvDtz3ycinxqoQ&#10;nJSEwsoGNHV24M2bAU78znCKisfKLQS1diEWUwSoxcsXUXj8WRYs+UkC9v3Cf0pgBDCxFeCEHL1y&#10;BqZ2DlDVN4CNgyNsrc1hY24IMz0VGKq/QmBYOAKT0+GbmAV3jsk1KgNWYSkwCkmHWkAaxsqfcWWu&#10;jfa07bB8QZ+7aeMF08RseFY2wSm3BI9dw6Eh/ikguxT+WQUwC4uDV1I64otKkJKbjwyurCu4jInL&#10;TMfQ2ADOmwTDLCgaMcVlWCbmuPULsWgtWVq7dI41mua8eQqAP62Ykx+XL5C2Pyz7Cd8t/XbO55b9&#10;A170L+/AQLh6esDBxQVOXh6wd3WFq7szgmOT4ReXBs/YDDhFpMEyNBnafsnQ8kmFmlMcKgIvwNvw&#10;b+iv1oWdzpeQ0YlOp0nGQ5FzzCVde0acArinZcE/NRc61EZKWTkSi8sRnpmHyOw8ZJdVICwhDv1D&#10;rbhh5IVwmkp4WibC0tKkOW7xugVYsPoHyvf4gQAEWwuXLsCPK/4pAfonTVGYo2SWvxOJvUXfwsnd&#10;A04eHnD08oazuxucuCpwd/NAcEISwaXBmWmYQ2ASjP0SoOmZADXXWGi5RCDc+wnC3L9ESezfYKD6&#10;F3g6/QkyZimZuKBnhnt2/rhqQFNITMRhBpjHPJZ39oFXShY8OMfEF+Rx0qzDzOwkZt5N4IRZILOG&#10;HISlpsI/OUn6L6ilG8nOZ3DSVLDqRyyhaS5YRbCrBFs/4UcyJbG38j8Y/PvSHyTmvlr6DwRER8LV&#10;21tizzsgGP4hTL0YTAIZkf0iEuEWlsh0LAYGHkzCyZazqwI6Ytbg+Ol/4OWtJfC0/SOMTRfiwb2v&#10;IHNcwwA3LbyZXYTgtjpXAsrmzBAiEcc0ZnBkCP0jg2jp6sH41AQGhvowNTWA/WoecI6Jgzcn2Yi0&#10;dCQVFOCxninBLcJCmqQwSwFw0cp5UAsk9iQT/Myc8DdxXpwTrH294Fv8Zek3sDA3gpefHwJCQhDE&#10;aBkYGQOf4Gh4B0XBjVOBA13G0iMUJi5RSHXbj6yAf6I86Cc8u7MUVRH7cfAgXYEpnafRCsgYxaUy&#10;8vnhEFfhij6xMI9KhmNcCiLzihGbWwh7H18UlZWhp7+TrE3gin0avDmZBidxfnNmxuIXjIAs+mxK&#10;+m/MLVrzowRuIbeLVxCkCCYEOe9vYn8etBBhll8v4mROcOaGqnB1tkYwJ24ByjMgQtoKceG7rH0j&#10;YOgciMokBfQXXcGN60sQabKRy6TvoHx7Cc4f+guuHl2Gm6f+Cpm9TxRxQs0SikyhzBjx1Dz84MNJ&#10;VM9T+FM+mro7MDo+JAGLbeyCgZc79Fy8YekTBNdwajMiBjb+wXCiZpduXCqBW/jZDBeuJpOrF0v7&#10;UrT8DGo+kAj5Jxn8Byfyrxb+A39jfhmfEI3I2GgEhHLS5nM9/MPh7S9W6lFw9AiAJV3FiHnnp1Y9&#10;aMt/jfuPduDghgV4cGkNTLQXIVj7SwQbL8bxPX+BzANLL2gFx8IpMQOeMVFIyslGcVUVcjnz55Ax&#10;h8BgGNnbcm5Lw2NOGZa+AbDw9oe5hy9cw6LhHhUHSx67MP9b8juf+5Em+ePyuXD/PX1KgBAiTHJ+&#10;X5LPweWrhUzBFn+D2IQIxMTRHMPC4OEbyIjpCRcvP7gyW3H28IGlvRdMrLncuvonNAesh9bTLfju&#10;u79j4cK/4OyRP6PA/A+I8dgAB4OVkPGNT2Tels3lQwtsuY4yI2OZJUUYezOBsclRdA90Ira6C2bB&#10;EbClWVjxhYZunrD1CYSttw+suJaycHOHFbOHxfS5eXA/rfoeC5f9+JspzvvXvMwf/4MARQr21cKv&#10;8DUDSkZ6POLioxAYGgIXby9OCQxqAYHwCvSDm6c/HGzs0ZF2CW0pFxBk8h3cVNZBQ2ERtB9+DX+r&#10;7cgIXoqj+79GtPUPkPFMSoSGuy/yq2pQ09KKmsZa9A/2YWJ8BAODnTip6gCn0GgCC4Wmkzs0rRxh&#10;5uwGD4INiYmHob0zwlNT0NjcgCVcEYiA8hu4zwHlpxVzc9o8yN+b5d/JmgD3NZn789K/ISUpClHR&#10;IfAPJCgfT3h4enNf/BOFH5nk3KfzDQoD9yPV70+I9fwKsd7boan1HUJcfoDck7/B02Y9Du36EfFG&#10;30MmOS8TXX29aOpqR+9AL7q7OzE1+xqtg/14wRWDlpMHnusaQ50g5AxMoWRqAy0rB+jb2CIolgkz&#10;MwpTOzsUl4mpYOl/Avc9J+XvGOKF2UkJMlOvb+hbQubnt7lgwmmA4P6w+E8MJnbw93GBh7czPL1c&#10;CNAFAf6e8PNxQmncK/TlqGAk6TgiPf6A7NB/Ql1hNWTl/gHZ5z/g5HFun3yPh9cXwv0FJ/HuwV5U&#10;1lWguqkOXb0d6Girha53Ep6Zu0DZzBbKJtaQN7GEFf3K2N4Bth5esKeYODjA0c8HsUkpaGiuQVdr&#10;NcGJ5c5cpJwH9wNNc05++ux//yHzk7kUTBZ8g592L0JggA98vF3hzoykqSgEnWWuuHxyH7wctPBL&#10;wwto3fkSkxmbkOr/JzhbLsTNKytx/tKXuHjtRyxf+QdcPvwt7OQX4sx+TuKNBNXc1oAGmuPY60Hs&#10;emIIHTtnGJMxJQMzGNk4w8LOg1HKFS6+tPvAUJja2sDW2ZnOH4vK6hLUc5lvZGGDRUy/FqyhzzFa&#10;iozk+2UUBpN5MCJ4zG/nWRNLHwHuq5++gYaBEnw8naH04iaiAqyQ7HoXj24eIZBDGCu9DsX7XyHP&#10;eRE8HL6Eo873sDX7K/w8/oar17/DnsOLcerkV1B48ifY6v8dztaMloKtqtoyZFbU4qaaCTSMrKBn&#10;aQ0DSzto0gTVjcxhYG7NZYg91AxMoKRvCEcXB2QVZKO5uR6vDG1hYmoMI3MLLNzK0E/mfiRrPyz/&#10;bs4smTd+x0AhmPt/S7uEuX658FspoPh62MHRzhJnT5zEhnVr8ej6RlgqL0aE2Vamcd9jxZp/4uS5&#10;5QjxWQU/v2+Q4P1H6Kh9ievnvoGd9reQe/4XZIX9De52PyDQYTtksjNj8UjbBio0P01TS+ha2OKF&#10;uiaU9QzgzEilamgEHSMLvFDlkoPJcn1DJeqaqpBXmA513qNraAhDAwNY25hh0a65ee5Hpl0C3A9i&#10;KpBMc84k57MTSZb+/TeA8+ACXC3hyOXO9s07cPHGFeSF7IOV3AIYvfweW7d/gS1bvkZ40LfIiP0S&#10;5RHLkBT+f8FA+X8gzJMBxeIrbNr5BXT0vseWrf8GOfWvISOrogsVAyNom5pBXd8IKhzwMxVVWDg4&#10;Q8vIRMrxQmNCERYRjPikaNTXFOLGI1XoaWlAW1cThrpaMDXQgrW5PtYcWI2F6xgVVzMSMjP5ceU/&#10;P4Ok/B6gYPMzMJF6CXB/IzhPe2O4Whrh4tmTXPAuQXbwT3DXX44o/78jxHMR4kIWIcD7H3Cz+SMC&#10;vf+ArVu/gIfdnxBi/W98/3ewNfkDZBlIGpL/irTYNVwVmJhCTkkTssoqMKXWTKwtGHLdSbsnfBl+&#10;NfW04OLhjIzMRJSWcN2krAtNVSVoqitBV0cDlkb6CPGygz4XlJsObWS0ZLgncyKoCBHAJP/7DEzy&#10;Nwkct58BCp/7ctHXcLfWx8Gjx3Dl6hVs3f8dikP/jHt3fsLq1d9BXeVLRtL/hjCfP8PN8c+I9vsa&#10;N27+BTHBf4KF3l9grPMHmJl8g4zov8LT7htEutLnXihrQl1XG8aWVtAx1IGhpTmUNFVhbmkCYxN9&#10;TqpxqK7IQnpOLrTU1aGppgx1JXkCVIQeQVqaaHMhKQ8TdQVs2L9GYu734AQwaV4TPkiA/8k8CXKe&#10;ub8s+hts9NWx79BxrF71HSqSaXaRy3Do6B/h4bgIYQF/gIHxN3Cx+TOi/L6Awot/4MD+P+CF7FeI&#10;DPoGrpzQ08K/QFLINwh0/isyw7+BzNNnj6Gnr4Go+AgJjEh9lFQV4ORigfSkEKRnp0JdUxuainLQ&#10;UnoJdfmX0FFSgKaSHCy0FGCsIgsTtZfQVXiBVbtX/cbc7wEKM/1PoARjn/e/pQhwf1jyNRbxN9v3&#10;fgM38y+QEvIlA8dyBDt9gdhoBgybr6Cs/m9ICPwj0qO+haHGf0NmzHeICf07Xqr9xEl8KdxdFiDE&#10;+78iNvRvCA/4N8jc82rEA58mXHGuxXnHaqkwV2yvutTirEM1TjjUY5txEVbrFGCDXhHWiDpx/Tzs&#10;NK3kfhGWaGRggXo6VujkYYHaXI34P1XTsUa3kPcX4JBVqVTw+yqoDR4F4/DJH4dF2jCUw9qhENKO&#10;xz4tuObWyHvqcMO9Fophopa1EwqhHTjjXI/dZqV8VwlOOdbhvHMNdplXYoM+36sjKpvz+N5crDUs&#10;xhKtAiydrxNXyYKMfHgb5PkwJW4VQlvx0LcJd30aocJzahGdUkWjYngnblMBZx1rcciyGIdsyrHX&#10;rBBnHGqx36QU63TzsYgPXahGcKq5WKWTj+XaedhoVIpr7g3QjO5GYOlrRFa+hjfBacd045F/swRI&#10;VA9fc2vGDY8G3PNtxlP/Vun9d/i+A9YVfF8lTjnU4KxzHfZYVWKLYalUez5XI16I9UbFfH8BNhuX&#10;YjXPLxa16hyLzGPfFsiHdEIvfpBAOmCZOgTjhH6oEYxObC80ojqhEtoGxZBWqTZcleeVwtpgktQD&#10;45QhPAtow06zcqmyf4EoPOeDBbvbzctwkRoX1cquuaNIrJ2EZ+EYLFL68Zi/ucZrF8jkNbcGgmrG&#10;Xe96PAloxfPAdtzxbscNrwaJ6Qu0pMu8R3QZOOPSgN1WFdhpXoEtpuXYaloqAVxjUIoVemRN1IdT&#10;qUJkzjrVSy0KzrvU45ZnI7Ri+2CaOgD9uF6YcfBGib0wSe6HaUIP7DKHYZk2AOuMIahE9eKxXzPN&#10;owEHraslja0gIFEXvkBLmEo+dnAABomDUgW/QXw7/EvfwDylD4pU1PPATtzzbsZNz7na8Cf+oja8&#10;V6pafhDQQpPshlyIKOrtgiwV/4jKkGrDed9Jx3rssa7FJlEXzveu/H1duCRFkNltVYPDBHbYvgZH&#10;7WpwndoRLQqsMwdhkdw7V1GcMQyDuC6y2g9DDlS87FlQFwfWiNNUzHH+dptFOTYZl81V1PPBovB8&#10;g2EZzttnY9O+JdhAOfP0LJ7bBuB5SAteBXdKFcqKUd1kqglqNM8Xgc14Rd9SDCUguoEhr5ulDkru&#10;8DK4HRpk/75vK47a0iXsa7GP203C54zLpZrweVnHYxlRt73Lokaq3xYF5IfppHeoGRWanWX6IOzJ&#10;kqgHd8wegSXNSFQSK4Z00EeEBltwU/ieSyPB1WGfTRX2WlVTyvk8URNeifW7F2LrnqW4cmojzpxY&#10;g7V7F2Dn5X14EtSBVxFd0E8YgmbsgFTMrkBm5EJ5Lp5WkTYIG77fnBZikznC94+SfdEVoBO3/Npw&#10;3KkROy3rsNWiClstOX5RcM99ScyrCYwndttwMAR1kBFQlE2fpnldExXFtHf9pF7Ypg3BJmMQrnnj&#10;ME8lazynFt3FoNOGl6GdlG4oRfZCMULUh/dJL7/m1YJVuxbg0tlNCFC/wMXjGVi+OIKjR1djNcE+&#10;dcuWCt2Nk4d/qwW3zxAARuCSPwyf4nEElr+GV/6I5AJ6CYNQ5/2mKQN4RvCPAjogz3fd9Gf0dBVl&#10;3s3Y59iAbVaN2Eozldln34ADjtS4cxOOuzbPiTOjlW8H1GkeZlK/hSH4lY4ipXEaaY1TiKmahj9f&#10;bEtzVWfE04gWhe/9Ui24QfIQNOifqvF9WLnjJ5jLHkGSxV2E6V+Bq/J5PL2+E2t2LcG6/SvJUj8V&#10;RYXlDxHAEIIIJLxiAslN00gVpWnVM/CgMvXie2FEP3dkEHLOG+U7e6GXNIiX9N2bHOcp91ac9WzH&#10;QZcWqQ58v6OoA3dtgZCjBCTKps+40zk9WnHSu42Ud0AlZkCKbKI1QHjlmFSrnUyAQmJrROHrGNyL&#10;qOU8UXk/AnMya5o6jMN3z2Pz9oUo9HiOdLv7iDG8A08yp/Z4PzbvWSEVuXsUjiO+fgKpzbNSHXh6&#10;E7etbxFXN4WIygn4lozClHOeMV3ArWAEEaI0rJjAOB65iB48FQXCAZ246dOByxzvOe8unHRrxWHn&#10;VsicJNKz3p045dOKi6T1qm+bVCx+hSH3Oo8fBHfgeeQgNBk0AsonpRLpvM73HMAMGZxFqKj/rhCF&#10;7uPwLJ6AR/4Y3BjW1+9Zhj37lsFZ4wLiyVi6zXMoPjiIW+e2YM+BNVixfQGssgfhwd/ENb6FqP/O&#10;63gnVQ2L4toQUSZdPgXvknGpnjyEoCKqJylv4JgzBjv6nE32MIEzyNFURURVievHjeBenPXt+o/6&#10;74tk5xJD8J2gTlz2bcfVoG7cpy3LRfdBK6EX2skDcCQrMbVvpPLlgq53SG+dRUz1+Ofa70kCnITf&#10;54Gs3r0Y9y9uR7DBDcSY3ECQzkVoPdoLc6VTBLYay7f9BKPIPCQ2zaCIzyrqnkUKTTC0egIBNEdR&#10;4B5OpfmXjZAlKq1kQnp2IK8Jkw3juwKphADui/epxvZAPm4I96Ti9j7I3OLgbweTUs4Z98J7ibgD&#10;9yMH8ILzmQb9RZVOKysCAgGqJPUjsmYGaWSruJPA2maQSJMMrxqDT/kYAirnQInS5ZVbfoTpyyM4&#10;eWgtIgwuwEf7LM4waOzZuxSHj6yRSqMvvLhLUDNoGP2Fz5uRasklhdEsi3s+UHHvEEdFRtS8kZQX&#10;VDUFDz7br5Jbvkeci6ubRFL9FHQ498rFcs6MH4VywgBk5OjAz+lHQp7EDOOxqPuOGYJW+hgsc0fg&#10;Qx8yp9NqirJpYe/Z48jseIvyftGSgIw1TCK6fhoxdW/I2mup5tu7eAgrt/6EWLObiDO+iSr3Z/Cn&#10;STrIn0UAGbxwaiuWbFmIlfsWoWboLWoHZlEz+F4qbq/ofYssmqRoIhFZM4kw+nEIrSKoZkrq6eBE&#10;Uxdl0sFUYlb7tGQ9gaXMlhhZ7QteS9dFwbuMOaOOKFw3ZKjV4LyhljIM9dRROBbNwJO2Luqwbenk&#10;JrRr45wR+FVNIK1lGm3jn5Asmj00TNNHRJXjR6nmO6nlLRwi47Fq048odn6KUpdnqPeSQ5jBddjI&#10;nkC4/k3cPD8HbMn279H5WtSZ/oyk5hmp9Dm9/S0iG2bgS1OL5bOD6VPe9DenojHY0xyF4uKa3kh1&#10;3mVURFkPFdEpar5nEUvmohpnqJA3kAmjGXnRbh2I0q7oNWyZfQfWjFNTU7AuYNbBc24lkzDjJG3B&#10;oGBLZxeF4n60/3AOIIIPSuNgcjtn+RJR0P4e524fxvYDq5BmcQN5Dg/g9mA79G5ug+7NnfBWv4gT&#10;h9di7ZYlWLb9Jw6KftX4GrFNDBQ0NTcC8hSNIyqm4FczjegGAYTmTmsIqZvh4CeRSlfIpU9mdc2i&#10;sHtaqvUu7pnlGESRu6jwn4SMR9kENTQNTzqra8U4/OmQosS4lNoQBeIJLTNIpsmJkmNfPtyboByp&#10;QXtqTohzxRv4cACxZDG7+z1/9wl7j67Axh3L4a92CpVkrNJJFk7XD8Lk8RHoPzqEw/tXYxOvr965&#10;BCn01ZCGt3CRar2n4MnnexCgL4ORqNku7Z+SWhNkd8xSgaKA/R3yuikEldP1HrkcqwAoarzTRf1p&#10;2zTCyJyMD2kLqJtFVPMUKgbeoWJwrlC2d+oj2l6/R/ubX1HZN0Of4oNJeSYfEktzC296K9VlB5Kx&#10;sEY6OcGnk7UC+t6+U2uwYftyqN/cjUSDSyj2kkew3j3c2r8Kqnf2YM+u5dh7YBPW7VohseJLYAF8&#10;ThTnsRRR581BioJeUd9dR4WK8mdR511Pf6waFBX5onL4A0oHZlDC/aq+aZRxjKKs259+6csAN1fj&#10;zQHn986iZ/oXVA2TTtJc2D2Fjulf0TbxAbXDorDnPWr48DpRVDtI2yabWV3TiCej0dRmHOe3FAIT&#10;1fJnLm3Ftr1rsX/vcqRa3ESZyVM4Ht8O5et78fLGDmzdthj7CGz97pXwqp8hKM5fogMATbnpzSeM&#10;vP13dE5+Qsv4O3RO/YzemZ95/AtBztWhN3ActQTeOPJRqvNupgLiyZYoqPeunIQbrU4mj0iLiLx2&#10;4j0f8pE3v5cqg4t5vmTgLbJ75noW1Ix/QP2YKBZ/JxXONo59QhXvFRXGdeO/oJQs55NxwZhrkDc2&#10;7VyJFesXIsf6Lpp85RGqcxXWr87i5skN2LB5GTaR0TU0x0jR6IUsJVA53TOibvVn1I+85fM/SrXd&#10;opxaRM5SSkk/30GGivpmKRxb90e+9yOiW6cQScUkCR+jZWWI2u7C3mkU9k2RKYZaaqRmSFQLEwyl&#10;lCAKB95LwEVdd+kQQdNUi3iPVEjOl7e8+QVNEx8JkiZB4CVDP6P99Sfs3rcW6zctw/2z61HjIYsQ&#10;nWvQvH8A27ctw8Yty7B281KoOjkjhYMoG6XJ8ffNZKuL7DTzuaIwvo3HgjlR190iartFzTfvFdXM&#10;Rf3vkUafjm2fQiqVk0PA5cRQy/uaSIJMPTVeJcqeCUQUgpeNzEqMifLhYlJcJjQ1xIeNUmsjP6Na&#10;1HQTcC1NtP3NR6lCWJQtd8/+AlHXLWq6RXVhbnU1dtCH7p7bDF2an8LlzbhyeD0O712NjWRsFdlq&#10;mv4ZdRNkRNR10597+Yy+t6Kue66gtmfmV3ROExinhGbeV0tLEVX/eQRVTTaFtYmy50piaHzzHq20&#10;OOEi6YyQMoKd39d014zNonmSdsuBN9I8G/nSVr60g4MQPRU6+GOh2e5ZvvTdv6SC81pRSD4mSpGp&#10;5ekPn8ue/53+MILHFzcjTOcGnBWO4eWVPThxaBO0bLSlCt+Jj79g7OP/pIL4W5rg0Pv/OVcq/f5f&#10;GOTvRelzDxUl6sfrOHBRbl1BNovpArnC9Olr+dxmk5Bcuo1olyBMNrefwaN2dEaq5RblzlKRqqjj&#10;5Hbg3S98EV/2lsezjJBT9C8CrCbVorWAADHw4Wf088WixHl0+j1GJmek+mzpmAPs7W3G8FAvYvyd&#10;pXKT7Lwy6f/eXAJ9fqvlluRzLfd8ufTwp39J7Asw1ZO0Er6zekJU//6KrtkPUsG8KJz/rSMAlSvG&#10;JGq5Rc25VMstyplFVa0ojhV11d18YIeohaYpiGJwQa/Yb34tGGGWQOCDH6hVqX77HUbfEtDsOwxz&#10;gMPvPw+M266x1xgZ7cPIcB8G+vtx4tQFWDq4SIWyYQlJGOY7BwhERLx2DkSUUotqfFHLLQrjB8ha&#10;P69L5c28VzyzXyiN+0IBwgVE6XUnLUTUeAtXEPXc3aIelWOU6SIjveMzc8WpYv8dzY3A2mY4h3E7&#10;X8fdLorWRQWuAC5KogXDfKlUw/25SL2yvRV1LY0oKClGanoa8goK0d3ZhQ07d2Llxt1YtXkP4jMK&#10;YWhhA0cfP6SXlmBI/P79O6k2WzxD1G8PTc8SxDvJXIX0v33LQYu6blGw/ruyZ/62l+CEuYoxtdBq&#10;WjlWJ/0XBEaEotq2Syod5k28YV6kGm4+ZO74cx23OKbGuqmAnslZ9L2ZlorMRVF6IQFl5WSjvqEe&#10;LW0EWVeH87duYM3WXVi96QCWEtyGnUcRHpUsMTdfwx2bnomqnt656n0ObEACMlfi/H+v35Ys63Op&#10;c+/snLV18lz3u1n4ObyEpfozvLp3FTIdE2+kitv52m1JpuYYlFgUNdvih2JfPJQvk869ESXOk+id&#10;nkZrRxPa2lqQk5eLzOwsxNPUiopLUVtbh3XbDmPtziNYvf0kFq/fze1xePqFScXpUbFp8AuPRHB0&#10;HGIz01FDcFLPhs9+LkS8WzommJ7JubJnQcJ87XYXLSkpNRzRXs9grX8L9kZ3EWJ9jT42PCLVbIua&#10;7OahYal2W4io3e4aHUfXyJh03Dk+Id0jtqJ2u+vNnEKEIgoK8jHC+9tam6Xy5oaGRkRGxUDPzIag&#10;jmPboRsQ9dsrNu7Cht3nsXXfxbm6bfFXO6K+JjQKYXGJCE9OkOq2RU34XPH7HDNSfThFlDe3CXk9&#10;i5bXU1KFsK+vNhKdbsBC4wr0VW6TsdvIDdWEjChlFjXaopxZSOvIa+lYOjc6KtVuC/l9zfacvJa2&#10;9V01KCoqRGdnJxmqRl9nB1qbG1FZWYmtBy9j475z2HXsNjbtuQRLe1/cf66KZ3JaiI5Lh3dgKALE&#10;XymExyAjuwCxScmo7R+Yq9Pms0XNtlS7LYGhZYxNcInD9I7WJSJhmPF9WCichp/ZNSjLnYXys/Pw&#10;sL4De5OLnKAZsYQIUPM1203crx8clM6Jmu2GoTGpVntefl+zPdDdTjNsRXFxMarLyjE+0CcVpldW&#10;1WDLgauUa2ToglSMrqJlgfyiat5bi5T0AkTGJsPLNwh+AWGIiU9BDE04Mi6OmcebuZptsaWVtA6/&#10;RuMohdZTPzKJxsEB2OlegInyOQQonoO35lVYyHFf9yK8Nc4hzOSUqNceQN18jTZNsqK3D9V9ohZ7&#10;kKvaESa9w0x3RlE7SJB8cPXgEBPQEVQODKO6fww9nW3o6myXitGrSkowPTqM/u5uVJRWk7Fr2HX4&#10;FtZuO4H1uy7AxT2cgEQRbSXvL0BEdCJ8A4Pg7ROAiKh4HscjISUVHhn5cM4sgEVCHpxyiuCbV4rg&#10;gjIE5JfAweQ+3LTuQO/VBZjJX4HKg6NwfHkeVlwSeSkdQ5T+aXgpH4dMKqNZel07kqsbkFLTjKSK&#10;RkSVVCC2uAqxpZVIKc2HsYcbrLxdYWhrgQcKGtAw0oOGgTb84wLQ3ip6I7QghQOKj47EmyGaUksz&#10;SgorsOfwNdjYuGLzvvMSY9rGzoiNz0NGRhFiY9IREZkAL4Z9ZxdP+PmHIDE5g8DSERQXCaekXEom&#10;XFOS4JyaAjt3R0QYXoG13BmYPjsOR5WrMHl+GlbKl2H//BisZY9C/e4+qZ7ATu40ZMz8IqDjGgIb&#10;/2gYOvvDPTwZHnTqxPhYFObEoaepCO9HqvChj2x0FeBdby6m2lPRVh6JqakxjJHNrq4eJCUlIdjP&#10;FyM9nWitr0dWZjYiQmN4PodrL1GjfQW3HigjJi5XCvdRMSnw8Q2R6rRtbB3g5R3AiFog1Whn0Gdv&#10;PrwLT0dNmMtehYPqFThrX0eQ1inkBMghOfQhfDzvIDDwAd95G0F+dxAbdAdJwTdRkXQXSd7XISPq&#10;Z26a++KqiRsu6Tvguqk7zuk64aiGLU7r2uOopi1O0TeOaNnghLYF9IJi4J+Ti7C8AlR6yaLQyxAl&#10;5RXIycnBk/v3MdTdhoaqKpQUlUqtAHLzipGYmIqMlCwcO30bPn7RiIvPQGgEzdAviIB8YWBozK0/&#10;0jPyEOLtBZ3HB1AW+QhFBJAf8gyJXhxwzE0UxVxHoM0ZRNgcJtgTsNU8jmSHy1C/txGRDgeQ7HUG&#10;4X6X4eVxCTJi4Ke1HXBayx6ndF1wTs8Rp3UcsF/eBAeUzHBGxxa75HRxVNUaR1WscUjFDLufG2Gf&#10;vAU6QuRR7vwYscY34WuvAyd7W3TU1zGgdKCirBL5BSXIFoU9WYWYnJiFv38UvH1jEB6ZykiYQMYY&#10;OPyD4OHlDXMzI5jSpPzULjBhPo5PPan4n0P5+D+DOcBwBv7VEIS+PBNM5CugL0MW1SHXUBR0GPVR&#10;VxBttBvjuXfQm3gNhZ4HMRRNU9ytYIodTw2wW9RnP9PHHlEX+lAP259y+9wA+5UssPmBrrS/+5Ul&#10;tj7W4TVTbOVvugKfocjuLqINbklVTE9N7TAx0Ct1s2isb2L0K0NBbiny80rQ2zU6FzAikhgo0iXG&#10;ROmyr18w/IMCcfvsFjgxdAepX4Kbwin4WNzCzy0x+LUtDr+2x+FTSximanwwXu6O6UpnjBQ64HWZ&#10;K963BuNfgyn4PwPJ+Pf2YLwvN8Vg9lPIbJc1xM4XRjisZI5NDzSx55UpmbLF7hdmBGOMLU/1sOmJ&#10;AY6p2mDlbS0CI8gn6vC1foZW38fIt76FCL3LMJc7BRMGgLG+Hgx0daO5oQWFjGblJdVS6XJ/7xvO&#10;c+0ICBLNHLIlP4sguCDOYy6ebjh1dits5Y4hkM4foH4WZnI7MFkTgE9tUfhAUO+bQzFTH4gPTaH4&#10;1ByGd/X+Uuny6wo3dGdbYLTQHq0pRujLtcJklQdkdr0yw14FCpna9EAD25/rY4dgR94cZwxdsOym&#10;Gvbx+ob7mtjy0IRmaYyDuo7o9H6AGuf7SDW9imCtm5BXuAk5e29M9/aipbYWTUynRMgXLQIEuPGR&#10;GbS3D0m12JHRTLviMyXGhDi6OCMkLQc6D/dLwERNtuurwwiyUUZZqAb68xwwUeGK15WemKz2kcCJ&#10;Wuz3TcGYqfXDr63hmK7xxNt6P0xVuGCgwB4youBu/XUl7LivjV0EtUeO5qdgiK0PCfKxNnaSsY13&#10;1SCY3adkiVs2flhyWR4dvo+Qa3mJpnMKDi9OYtVVedzUNMNYWzvK83PR09iKzvpmqdi8ILcEE6Oz&#10;nAYGpDpsAS45ORfBQRFSRa+Pm5dU6HD77DoCOooQ7bNwVziK/MJshPhaItZVCVm+Gkj1UUZugAoB&#10;umOSIKdrvTBV6SHVZU+I6vlSF4wR1CyvyxxTMiEADex5ok1Q+jggb4QdD9Sx4R7PvTLBXllRuqyD&#10;U8Z22EpT3a9uJ7Em2gNEaDIyPd4NrVu7sPM5gStboYhp0WuyNiY6WNQ1or2hWSpVnuLqt7NtEDEx&#10;aRJbiYnZCA2LQnBAuNTgIa2xHZXVNdC5tRUuL4/CVYnz0qv9qOge5PyWiGgnZUQ7KyDG7hVSXRSZ&#10;H8qhPEITTYl6GM2zxUixA0T99Xi+Hd5Ve0LmwAsOWs0IR+Q1sOOhFgOJBg6rmGLzYzXsVjBnBNSn&#10;T9G3eG3nMwNcMLTH8msvpNYABfSvUI0zeCB/FzctvXDdNhiT3T1409eLif4h1FXUoJaDraRJDvW9&#10;QVtLPyLDEpGbWy6xJswwPCyG81AwChtakUVxlz8JD8VjMH+6D+pPd8A5LgP1zA1rmFaVD02gbGAS&#10;CRnZCLJ4RXBPkOYuiyzvF2hIMEB9rB5G8m0xlGchioB0sebCM+y8rYy9T8iIviW2PFbF2uvyUv21&#10;KFXeLauHU3r2BK0r1WA/svVGc8BT1LlynrG9gVi984hJSoBTXCr6m5ul4vIxkaZVVBNYHeooA31j&#10;qKpqQWpiLrOUPCQkFSI6OpmrgHhmHm7oHOyn+Z2CB8X+xVGYPN4Hrae7oeMRDH2KU2Qy6giuanAc&#10;gVbySHR+iSTX53N12B7ySPd4gRxfBQlkvp8CZDbfV5N6HOwiU9sequCYuhl2PdMlCEZIsrnjuQa2&#10;3FUiS0oM8wZSFe8pFSO0Bcui3VcOTb4vUGx3B2lmV5BsfBX5AbYoSU5DW00TqsurUFVcjbKiKjQ1&#10;tknJb3pKvlRcHkLfCguMQICHJ1xenYen4mm4KZ+Go/xxsrUfuk/3QPnpLgQVlMI+IApFLd1S/XVp&#10;7yCCzOU5UT+S6qzTPGVREKiEXIIpC1NHvr8CSoJVILPvpT4OPtdmwDDAERUTrL0phw235Tmf0ece&#10;yGPVicfYcEMRm2/IcwrQw7ZHOtjyRA8lbndQzcjYzBRHtAau9aK4P0O1yxMU2z9FlvkTJBg9goGK&#10;Ohzt3RBFjTu7+EBOVhEnT1zAzVNnEKZ1Hb6qF6RKeadX9Fe5IzB5sg8aD/Ywi9mCRy/2wioiBYk1&#10;Io9tYKLOxJvAylp6EGAui0h7WcQ5yyLF5QVBKqA0RBXFQUrcl4fMcV1rsmCAo2qWktntfWGMs4au&#10;2Mk10/o7qmRRCwcUzbFXUfQYMWEGYoNjzFBMdQ7A3/AYYoxPIsPiAifqW2gNUERPmAb6ojSluusy&#10;5+fINL6HeIO7iNB6gmWrliLO5CV8Va4ggEmsv9olpFo9gfUz+tSjQzB4tB8q93bi8f2tiKJfxmTn&#10;wZJLGkNXT7hzxV3Z3SvVXVd1cgXS24nC6mrYGqrAx/w5YuyfI8ntJeKdZJHg+AgyexkFz5l64IS+&#10;I54FxOIkU6jVV1/OgXqkjlWCKRFAZLWw8eYrXLXwwzULb9y2C8Ez5wB4GB9HrOlZZFhfQpnbPRTY&#10;30GG+TV0MGKJgvIS2/uocpGD4939aPSUh6fcSbgw+3Z9cQauiudhq3gKSje3Q/XGVjy9vRHP5U/B&#10;OCgKUVyumHuFwDEkBmZegXCPTkJpRx8qOnqkWutySklbNwoaumBurM3F5gv4GD5DlN0ThFkS2F3H&#10;MDz2DMcueV1sf6SJY9pOTHbJmAInYzJ00ToAT1zDoReaQnuvQGZ7L8rahtDY04W3H3/BJbt4vPCK&#10;hXlqPqwSsrB45Y9YtXopSrxl0RmshkbRYEHvOv1RE8HyF1DnqQzHJ3P11qL58zcL/075GolcNsWX&#10;V8InMQk6zmQoPg2RfF8Isxan4CikVdaiqF34WSf9rUOqtS5uakdJQyOKGui/3C+qb4V/RCiB3YXM&#10;I58onDfzxfaXlnjkEQ9Z32Rctw7Ec48EPHCPxFOvGFy29MVhdVvcc/CHRkwmbFNz0DA6hRN6Prht&#10;EwR5jyjIuYXigbkVVm2Yq7NevmE5WgOV0eD+AtGiNZTKZeTby8OGayZ3+XOwkj2BvTuWSn+/+Pcl&#10;38E0KgEmwZFcMoXDxNEVOo5u0HP0gIG1I6xcveAeEoXU2lbkiVrrunoU1dRJ5cjFNbVSnXV+fQty&#10;mcYV8Hqo2R7InNT0wCkjbyj4JuBVUDxOqDvivn0knvknQjE4BeeMuIyx8MRVmqteVBoMwqNwUtsc&#10;9+wjoBWcCk3mfmrekbDjwnHB2oVSAbkoaF25bjlWrFuMfMt7GIkyhOWVLbC+vxNBatdh9/gotO/v&#10;wz8Xzf1h5reiMGHRt/AVRX1pGbB0dEZ4Zi5s3H2lal0frrTFcWJxJTJr6pFbS5aqyGBVDfIra5BY&#10;14KIknrEUbJqm/Gp8DxklIKToBkai3P6dlL/nZtcdCoHJeOeWxjOmnvikqkz9GLycNOea7bnz3DS&#10;0BkvfONhnlICEzq0L5fsmSJiNXdi5dblUsXS0jVz5ZBLly/GkqU/IYTzUr7FY/gpX8CLfQthTWA/&#10;LPqHVF0hyrL+9tNX+GbRN4jIzkckJSg1G4GxifDgvChKkIMS0xBGKxHVuQlFc39in1VZJ9VY59F8&#10;/fOq4ZRRA++sKhQVeWM2ZQFkjrxSxq7Hmrhu6YcLFr44qWsLVfrTC66blEOTcduWK9z0MpxU1MdV&#10;qyDcdfCFTmgqTGKyoBebCr2QRLxy84GBvzdWblomMSVVxnMrajxFhW69pyLUji6G3Z19SNK7iedX&#10;98/9Ca3E1lz58VcLvpRKwcK58g5OzYJ3eCyMHN3hGRkH37BYuPqGIiQ5C6lkLbW0AuncppdWIo37&#10;3pkVsIjNh4fKNkTafAf9F/+Dy5YHnJR1zLhs0Wek88VLAjKIz4FycAKeuYdCziMWpzXNcduKfkc/&#10;skzJgQfXVyFcRBaW16KeDt3R243R8X6pQncemATqM7Bw5YvweHgIDW4aULuwlYDmKnT/A9x3Ejgv&#10;mpyhrT3saILOPv7wCI2Gb0wSfGISeRwCt+BQpBSWIYlBJaG4HJFc64Vml8A5IR/mMaUI4yq6Pvxr&#10;lEX9BTL75TRx1cYbTrm10IlOgw6Dgw795aqxOwHmEZAfox7BctVrmpgFXa581ZmVP7R1xWM7/i4s&#10;Ap2jIzis6oSlm2iCoqZa+NfaubrquaLxRTTLH/HtT1/iR5qgBOjzHzzP13cK0TQ0gbGFBeRVtKGr&#10;pwZtNXloq7yArqo8bG3MkZZXjOi8MkTkFCMoIRV+ps/hY8YpxN0GZrSiitANcNL8DtHW30PmqrUn&#10;jumZ4qFzEAyTCqAZkYFzho7Qjy+CVkgcnjv7wy+3Am5cHMYUljPUdjFhbSBbVdK/JfbNTEErNB0+&#10;GZlYTmDL1izAktX0L/qYACXKH0WFoKjvFIB+XywuybIffwNmbG0HI1s72Ng7wtbWGpYm+jDRVpLE&#10;SFcRAaGRCBKVwyTAi1ZlF5kOs+BEaPmlwpGukOd+HvbyX6DY7d8g88ovCs7Mtp0yC/DKm5EuJAMu&#10;ablIKCtHQGEVwrieyiyrQ2x+kRSZRJhNyMxBLZPd1x8+QcM3Fn5p2bDw9MDyjQwW6wlk3VIsWvvZ&#10;FClztdRzhePztWbzIoDN+1lIYgacvL3h4ecHJ1Fu7OUJJ09ahbMTAqOiEZaQBp+EbLiFp8M2LB1G&#10;gSlQdU+Aqmci3lWoYaL8FVqSDiPOYwlkTBJyYJNbiLM6hnhsEwYH/jiPIVXLPQRpVfXMy9oRmJ6F&#10;5JJKJObkSeWQ8ZkZiC2rgaZvHCIychCfn4+7yo8lUPNlWKIc5McV32MBmRLy4wqKqJSYZ+p3rH1D&#10;n/v7kr9z8HFw96V/eXrCzo3A3Dxg7+YKexd3hNI9vKMS4RSSABtGckPvRGhw3lV1iaYCfFAQ9jWC&#10;XTjR+/4TgQ5fQUYhKAz7XmnhmWMw7JLzcURREzdNvKHlHwFtFy8EkKXQpDTUtjahvbcD428G8ebd&#10;e9zh2svWzx/xuXmIyMrCppMbsHTD4t8KCZatpkmuXCTtL1pGplbOVU0IxoSIikHBmFQdyOAhwr21&#10;gyOCY2KkOuqAsDCaXhS3tAjOZQHh8fCKZBBhFDZjgNN3jUFwtCfyks/j5c0/4unZv2HPwX8ixvdb&#10;KKkuhswdS2+c0rFCclUdDnCJouTOmd/bH16x0SiiHzV1cG31ZhLDYyNobKxDZGkDdAOS4ZOWyfBc&#10;wKiVIM0ty7fT5H7HmCgvnqvpJIhlZIsMzpeCCBGA5gt7viVjokJJRfUVLK3M4RsQCH8uawIjY+HL&#10;XHG+htqJWyO/MFh4c4xUeozj3zFQdA+p9hthobQH587+gGMndmPnfkZFA06EZ15p44KBMzS57rEU&#10;jV1TMqQMoKC+EeV11WjtasXo2ADqRkfx0CYYISkpyK+oxGN9CziSTd+kdCzdsRyL1y+QgC1d/ZM0&#10;US9c/f8sLRbMzR//5mOLv5UmalNjNRjpKCGczASGMuP4XD8twAlgdt7BMPMgMDsP/NLniidXvsC5&#10;o+vgq/NPhKh/hTyrhZDn4tRY9Z+QOca12CUjJ1jGpkOPWbRDXArsomJgHxiKrLJS1DXV4uePbzH7&#10;4SOMYgtxXUUDRp5ecKKZOIVESOXFtgEhWLJtPnAskNiaH7yQhf83cPOBQzJDhvtvOAUIYP6BXlxZ&#10;xyOMz/QPCYc72fHyC5fqpj05QYvaaTO3QEwPxsLdbjHOn/8W9+6uQ77vUdy9/jXUbv0J/po/QP0x&#10;gd239oJZdAICOeN3joyQmVGp/XVtRzsyCoph6+uDkspKnHiqB10vf+g6uUPfyQ2WfoF04lBY+wbC&#10;NjAES7eJDhP/UVr84/IffjO175f8R420OJ7fF1tR5vg1M/yvF34DFw8XRMWEU6LgFxICF08RSHwY&#10;Ib3h5h0EO2cPmNi7IzN4M2KclmPfij/gp5/+gB0r/r/QUj4GV6W/ocrza1w4yago8rCQ5BQEpKdD&#10;h84bm1+ImpZGtA/04vXEAIZfT+C4uiscg8Jh7RcEYw9vqbuRE1my8WJoDguHOReC4ktBAtTvo+JP&#10;nJQFM8L85hkS8nvGRHQUwISPBQZ7IS2NkTYqFD6B/nD39oMbo6QvFefGfQdXD6RHncf9I0vRGbca&#10;uQ5rERe2Gmryi7F97b/BXvt7GOr8AG+rtZBRtnaGIpcIfeNjZCgf4+Oj6O3vw9BAF5zSamHoFw0H&#10;LicsqDFDN2+80DWBbzQjUnw8NEytYEYtBkRFYdE2YYY0N4Kal4WrRJGqkJ+wYOV/ABIBRYASrIna&#10;za8I7EsCy8pKRFx8JEJDg+HtxzUZTd7X3w9BIf7w8fdBftJjgvkOpa4bkO7/P9CevREvHn4Jf9Mf&#10;4eawAy5WW+BotQ07t/4RMsnZWcgrK8G7D29RUFqIwcF+dPc04oauE17ZO0PN3A6aZvZ4ZWgOFe4/&#10;1zSEBXM5N/8guAcHQd/WAc3tLVi9ZxUW0sfmQYnQ/h2Dwj8oYvBCRDYv5O9CeCzY+lYqSv1GKgQP&#10;DvSFh6sNfD0d4ebpBE9vZ3j7UHG+HvjXcDzGih9C9fxS1MR9gaLYP8DcdAXkHn6NTTv+DFn5BVBS&#10;WITdB75Fhs1uyJTXlKOhqR7vP82ivrOJjI3hmJIp5I2soGHrJFW061g7wdEnEBYubrB1c4e56LDC&#10;7MA9KAB1reK/abOx5ewhqepPgPpp9eeC1M/10T8s/4+yRsnnPosAJibnuYLUrxER7AN/H3d4eTnC&#10;290FL2/tRYzdPcR46OHfh8JQ7bsNBS6LUZX8V2TEfA9ZuS9hoPE9Th3/EQ/ur0Cq6yEc2vINUh25&#10;0MwpzEZtS51Urv/UKQaKZmTJ1BraljZQM7aCk08w05xgGFnZM8P2hY2HO7xpKnml+UjJSUd3Rz3u&#10;yGnDgPPPonVzE/JvlbYEJgLEb0AI7D+J8C9GQ6kYdfHXCPJzR4CnK0y0XiAv1gnBJsfhYHIWTsaL&#10;4WH7R5zd8yW68q9CS/0HpEQsYOr0E548/g7/+O4L3H6wBO7Wf0V+8GLIK/4DMhm56WisKsRRWQsY&#10;O3rCwNIBWuaWMHFwwQsNbbykGFpZQdfcAlZc2Xr6+aKIoKqqy1BfXwV1Y1sYmxvB1NqajH2OiAz3&#10;Um3msn/8J3b+30SY5pcL5jpJeDoxS9fTwtYdB3D+9EGE2CxAuOlyHNjyrbQaX7b477h1+ytm88vg&#10;av3/Q0b8H3Hr+l+hpvRPrNv0DZJDv4SZzreQfcgJuq2jGbLM5k3IiJq+KTSMLWBgbQsldS3oEKCG&#10;sSk0DYyhZWAEHWNtZOWmoaw8D3cfy0NX3xA6+rowMTeBhYWR1Gzht9LhFXPmJ0zxN7YIRDA4v/97&#10;YF8s+wputibwcLTEtp3bsWPXFphrLUK113Yc2/QFs4mvYKW/GvZmX0Ph5Rfwc/qvCHL5Ahb6f0Rx&#10;4jqEGP8JD598g7y4pfAw/QkyLzT0oG5giqevlKBhYopnyqqQ19SGjok5txowtjSGvJoK0jKTmFJV&#10;oK6uCqrKKtDSUIWGmjosjHVhbKCF8ABXAlsqARPJrwAmmeNn+X7Z3+cALf3mN1B/XzLXPeLLBV9h&#10;yb4VZMEAXo5muHr1AnYdWAS1S3/GVOVmvHq1GEHOP8DS9L9AX/u/w9v+S1hoLoWR+U/Ij/o3WOv8&#10;AS/k/ws87P+AZy/+Ap+A/w9k9M2s8VxRGdrGJpwQXTiXBMLJ1YH7rohNikF4RDBSUuNQX13I1a0z&#10;9Ln40yJQPXVVGOtoQZfHoZ5cR/F4CZNgAUySz+X6AuCPK+YKviVA8/5FEcC+YtYhgCkrPMTzew9w&#10;5PAR/LjsO2SE/Ykr4W+weu2X2Lbtr0gI+Rr66v8ViZF/RlrwX3Hnzh+RFPEHxAT8N9hb/w3pMX+E&#10;l+u/4aXcX6Hx/K+Q0TMzg52LHQy5DQzxgZ6ZCXR1yZS1pdSeIiEpBIX5CbhzX44rWhVJtFSVoK2u&#10;AgMtdaY2+jDiCteI5xZtWDTH2OdyYQFOagUlzFH0I5gHRYCSSS6dyxGFKdqbaEBHVQHbtm9DdMCP&#10;CHT8vyCr9He8evklYoP+zBX1f4e57v+AvfkXMNJaggcvlsPT5a9U6h8Q6v4NajL+gXDv/wpTnf8C&#10;T8c/QUZNQ5mgjOhjZrCytYCduy1i4yIQFuaDvPxEqGnp8oXKUJd/Di0lBWgrKUJXWRHGai8ZhXSY&#10;cCpAX0lWqoWeByZkLoj8cw6g2OfE/Htgc+x9M1fBTsZu3TqHH39cBHv79Qi0+wIB3ssQFfgH5CZ+&#10;h0eyf4SKxhfQ1f4CscH/hrMnZBAf9lfkJvwJFy99i7z07QwqXyIr5a9k8SuE+hGYKM997NOEF0Ft&#10;Ug3yE+8WPAtoxRO/Ftz3bpJKFa+61+GaRx1ueTVIZcOidvquZ4N0/bYnJ3PXWlx0rsI5h0oct6vE&#10;AYsy7DErxVbjEmw1KsZWwyKphlp8Alocb+axOLeFx2t18ue+ea2Th8UaWViokUvJk+qaF6nm4CeV&#10;HKkEWdRXf6eajgXqWVipkYMtJmXYZFSCHWZluOBchyfiI8bB4uvQTbBKH4ZviSj9mpC+z+2dPwa7&#10;jCEYxvdK3+kW1YmyAc14HtSOR+Lz1cQlfbPbXZQu10vfI77M7R2ef0R9iE/5ylE/oqxaPkzUbotS&#10;5zqcdqiRvud9yILC7RGbSpx3qsVVlwaOSRT11uCUXT12SF+HLsRavUIsJ9bl2rlYrJlPjHlYpZuP&#10;NXpzslqvYK5KWL8QS7XzKdSBRgEWCCFu8VXr76gTmVchLVCOIGHh4nO73VCP7IBWbK/0eWzxSWw1&#10;UUguCmEDWyAf1ArDuH7oUXRj+6ATw/vCxffD2/AqqAUvA5shFyBAtlIpLRLxohL4EY1g7vvFjbjj&#10;WQ/dOCowsV8qrRbVjyqRfTjrXIvtJEIMeIUoq1YX3xQnYRrZWKZVhBUELEjaalyK3bxvq2kxdpuX&#10;4xyV9JRKVQ5uhXvuMKIqxpFUJyohJxFQPAHfwjE4Zg3DNGVI+rTwbY96nHOuwGmpWL+OBNEQhfHR&#10;cG96ttIom6XKZDFW8UHpp0EdkhHf92mUKqqv03hvEIMo8z5sXYmDVuU4alMhfVH7DOWcYw0uONXh&#10;HInbw/EJwrYYl0kV1WL8m7gVxEjfMqes+VyvLr6ILT4av9GoDOsMS7CWBr1UK+dzaXfB3JZELqMe&#10;ZM7yJRdFnbhDHc44VeOiaz09qo5W20oyOqER2S3VsxvGd8MgrgdaMX1SRwCD+B5J8cZJfTBMEGXc&#10;4ivaojS8H2Ypg7BIHeaW13lOm+ToRHdLohvXC6OEPujFik+Id+OSUB7ff9xWfK27kgOf+6T3Mnqe&#10;+Iy49ElxIRqiPp5b4YEkda1hORXbDP2kIY6rl4bUA20+3zl7HAFlbxBYLD5+PQoHUTma1Ct9rFoh&#10;rIPKb8F1RorzHrW4Qm8RX7u/4cHoQe+579cqEfWYxvkqVBhtF17Qgx/wmogwd31aJTLv+zZLTQQE&#10;wULukMyH/m14RuN5HsB30FBv04OvejTwHQ24SK8979wkRYSLbo04QV3vtanGPtsaqQ5fKlcn5tUG&#10;nz9lLggjOUIEWUuF6BZIhIlqcxmhqAN8gHjQCVrKcbr0SRJ5yqFa6mJwhkp9wlAivtNuntwH67QB&#10;WJAU8+QB6cvc4liUudtljsAiaVgiUtT1GycNSASKD9JL26Qe6FJxqhFzHi0b3EZFNeGqVxNOOtTi&#10;pP3cF/V3i0pthtaNBCG1f2DIkKyMg11IsoTHSUIrXatfgrt+jBKRokC6Buc1rLH76l7subEfz41M&#10;4JrTCsvkRpgmd0EzmgSEtEOWhIgmC8och2b0AF6FUNn0pidU+lNJ8R14zvvUGEI1YvulT6w/IpEP&#10;fJukcCoMWVV8nJ+RRiuK4TaGkUfUTMf2EFcnvbJdepb4jWxQJ54Hi1L/Zlxwn6uG30V828xpnJ9l&#10;AwlbLyIMCRMiEUdPE7LGqFSS346F8LpUnr/Tshri0+27LCux24Zxmm5/VHzhnPF4n201Lrg0SZb4&#10;nCFQlh6oSS+xTR+CW94YXHInYCOIJCmihN4+a0Qi0TFnjKSKb8nTw2J6MFf13gk5hs4nVIwIl9e9&#10;hDU2MdTU4bhjPQ7SeERJ/zbLCmwzq8AWs0oCojCkrBaWyNCx3rRC+u79RrNqgqal6mVg46EV2Lh3&#10;MTbsFrIEG/YswgYer927EOsOLsSGw0ux7/J+PHDNJiGteElSFCK6oSG8U3ysXBTdkiD5kC6pIl+B&#10;XibIe0Qvkw3kmEmyQlQPpw6GdN4vDFKf86OIMKIvgvgouhENWhisAbemPGdJgxbtBJSiuvGYz7jq&#10;0YzzoocJ5ZwrCXRrwk5rEki9z8tcawESaVGNDcS/gTilLUW0HNhgymtmVZDZZkVFWc/1VNjFh+y2&#10;q8UuqyrsEeSJHgv0QPF5+uP21XxZA+P5XKx/FdpLi2NITOmTBm2fNQiP3HG45omi9nGJPKv0QZgR&#10;hAlBGCQyhFKMU0Y4T3TiMa3xeXA3rZLhh/sP+Mw7NIzrTAZuMwxdYxi7xPnnBsPSHVr542ASHdAt&#10;AT/O+UT0VNh+fqf0qfuV237EgSOroPfsEMzlDsPs+REYPj0Itft7cfn8ZmzdvwzrSegaEnlBWQey&#10;JO0pSRE9HUQLE4OEAZikjErRwyxtSPo0vj6NTT9hUGqQYcT50JBzryWvCUN0okG65Y/SaMfhmDkE&#10;Z+7bcmvLZMche4REDjEc99K4aRSMLsIwlCN6mOw04xzJOuTI+c66jg5ShyPcP+veitMerThO59hr&#10;34i9dhT7euwhF3Of1m/CZt6/2bKGQtJ2WfECf7yP5AiS9gsP+0zUUaeG31otnObLzrq1SJ/ev+3d&#10;KrUSkQvtoAeROHqZUx69LHtIal7hwK03s7Zg8d1xzi32mf0E2gf73EFYc44xF0ph2NRmGFWPH2Ao&#10;Ej1gmNWF9DCxoQdw3hQtGjQIWoPzn/i8vibDs2hn8iq0C89I4K6Lu7F6x2Js2bMUmg/2IsnqNsJ1&#10;LiHC8BqCtM7DV/MSPFQuwkzuGG6c3YAt+5dLX75ftWcJzigoSB1F1OK6ocXnGyTRuNJGJKVLxf/p&#10;IxRGCxqhYw7nRpLimT8otZYIKh2XcIWUTiCsYgrB3LoTu23mMCyI3SCZWOIHpTYT+pwW7JgEiVYQ&#10;og2EChM3NYZbgU89bpDvHoJy7ADu+HXgoncbrvi04xw98gJJPOrEKOfYiD0OTdhNInfbNVDqSWKd&#10;6IUhCOMN3B7gZHnYuZlCa3Zpxkn+WHyG/ySPT5Cw425tOMMM64Z/N2M3heFEjZZqRMsySxfzGyf9&#10;ZHpcwQSCykaR0jSFnLYpZDTPcH8G8bWvpTYTomlBMBXgVcREIWcY5kwmdBmq9GmVJrRk0SLCJGWA&#10;YWbOwg3oqUZM4yUiGWofWnpj9fZFWLVjAXSeHUe+21Nk2t5HttNjJFjek/puiHpK0aLC4tVJKNzd&#10;hyNH1zB0LpNaVazcvZAeVg0XLgW8uDTwZ4YZWTmBNGadcTWvOc433L5BUi3HLT7zXPca2S1TyG7/&#10;gNTWt4iunkB07Sy8y8clwtzyh2FJwnUTOWbqwJnThg+N1q9wBF6Fo3DidX2Sqcg5UDmqA5q873lY&#10;j9Ss5B7n03uMNKKTxXnPbpzw6MBxj3Ycpf73k4uDjk044tyCY65tUiuMIy5tkDkuiCEhRykn3duk&#10;fXHuJH942rON0oqbQX24FdiDy3zwac85SxD7V/w6cTOQSQBfLstBKEb1Q5vWZU0L9SmZQETVODIa&#10;Z5HWMoPUZvH59Cmk1L+RmqAk1E0iumpSanvhJcCRQF+m6MFlkwRLRfCcAC/CjV32MGUI1rRm0YJm&#10;6+FVWL1tAbbTa9zVL6HI9QmyHR8g3e4BEs0eIsn8ESIMbsGN1yyVz0D18SFcOrMB2w6swEp6m2jF&#10;sfn8djiTrIDSMWksojtTUv1rFHbOoqTjLYopBRRhcGkts4iumZQ6Y4RVjtPLxqSuFfPtOqQIkznA&#10;MEkS+UzvgiFpjRhRSQPgs4NKOc8TiwW9Thikvljm0AAVmEC94HJHltOMVuKQFHXkIpnQRPfgEaPO&#10;A04fL6MGcTe4B1cD+3DSm4TSiWTO+3bhvE8HLlDO+3ZSuM955rxfOy4x7l/jZHyPk/MNepbobXLR&#10;tx3X/EVTFD6U55+E9UqNUlTjh6DK9ZsaY7kGJ2BTWp4LQYQICyZp+V1URI/ofzIrfeQ/q30G6c2i&#10;0csUYuiBkbRwoRAhEaL7RaVQKNdZxePwFoqgeBQOwzalEuv2LsO6nYuwjyRYKl2ByYvj0Li3D24q&#10;p5BkcQ+Rhnfg8Oo0Hl7aDNlbO6EhewIXGSL3HlxLT1sutRlZTvLM0npgL3pGlIyRlNdI51jKej+g&#10;ou8jCjrfIpnRIZTj9yFJwnN8OR5/EfJLX8OPWz+GftFqxIfEienAvWAEnjQ2vxIKjTBIEEePFd/4&#10;j6B3BpWNUyYQSMMMKeeypPKNFHKFsboXMh+gOBZNwip3hNNCP56F95GwbhLWJfWXueDXhXM+XZC5&#10;TFIucX66wtT0Cl31MtcaVwK7ue3EZSYM14LbcZfk3A7u5bYfN2kBN8n8g5A+PCBZ95mQPKSnPY4c&#10;hCxTaNH2RIMhUp/hzI5hUmoawwHHNdBiqYSc9mmpVUlW2wwy22aR2kQLb5yWOoYISw7nvUJCSFoQ&#10;rdmf3ujPMORfPtfF49yza5KnrN+1DEbPjyHT+QnMXh2F7sM99LJbKPGUQ6D2eWjc2QHjV6dw/dJW&#10;yN7Yhec3d2HvoTUke6XUQmXFzmV4bGiA1MY3yGidQTkNqqb/Lcr73qOoewZZwrA4voy2dzS6KY5v&#10;EoEVI4ionaZMIr5hGvE8JwwuqWlaksT6GcRK3sjQyLGKPk5e3IqOQx40jACSFCj6ypB8QZroQeNF&#10;on1JsuheElr1hvoah3nGMNSZHMlRn/cjenGP09DNEMFBN+6F9UHmPsPafe6IZjT3mAQ8YNx9HMVj&#10;nn8gztOT7pPxe5THDH+vxNolaQQ6qSMwZbgyyWDmRTHii4wpaqJnWjK3JE6DCYc2szLhdYG02NiG&#10;KWTS60p7hUJmpE4osQyX0QxLUXUT9LYJhH4WsR/Guc+HlizIEv1svGilmw8sl9q/7Nu/CrZKJxHA&#10;pMOG85bR48NIMLmKWo+n8FU9B8MHh6Ej+nA8PUJPPAb9lydx9ug6krZCIm3J1oXYdXUPqvreoXbw&#10;PaoHuB36gMo+0bhENDB5i8Lud9yfoffNoqj3LXI63kgdU4TE09ASSVRco2hR8xrBVLgfSfCjcUkJ&#10;Co3Nix7qwujgQu9zo+cJA/Yum2sCFFQ5JXVcSee0IRkwI08yDcGNBGsxKVJKHIUGkxdt5gpiTjdm&#10;kmPJEOxQMAYZDU74mulj0E4dlpStmjoKJd6syLWIAhX/ihnOS2ZDLxNG8ILyinFXhROpaFdjziRC&#10;WFBW+zsEVb+BMdN8bRKkzgRCg6LFLEw7cxRmYk4qmKbVTlMpb9Ey+hHNE79SCe8k8CEcfBAlpHoK&#10;YbUTSKBHprRQKVRIJC05kNcCGL7csqqwXcxLJO3ysTVItb6LXCYfOY5PkEePE50qKl0fI1T3mvR3&#10;yK7KZ+GndQVhRnfgqHwedy7txMYdK7Bs28K5/37e9QOaxt5JHSqq+6alth/1Q+9QOfCWJL1DLr1N&#10;tLnJ6JhBHIkJJcYgGlIA5ypfeoowpLBqJjGct8KZtARznL6cx90r3sCVIc+haAy2nMucGXGcSYYP&#10;I4ZoUZXc+Bq5ba8ZhmdRwXdVUCeFnD5SiTma+APKRZI2AA+Sbk/CfSqnEcApI0wyjteQcefDXcm8&#10;WwktgZbsUMyJn8dW+RMwZXZllDMOg+wxKdxZFPAexmkPvlwMyEK0bysYh1Mx4zCvufK8NZMIc+6b&#10;85pN8WvYc8DRopkLrSiifgKJHFgmlZBG64rnHCIkkRN9dvtHad7LFp1lqKii3vcoYagSrXryCaqg&#10;/x3ktF5i66FV2MD5TPbyJhSRsCqvFyhzlUW46glkmt9EkPoZGDMUqlzeDJ0bO0naZYTp3YCj/Blc&#10;Or4JG3ZwTqOnCW9bzjBr4+8u9S0S7Q2KemcQTo/3pdIFQVHCaBreIJwZpOjM483Q5iU67lTRk2qn&#10;aGyTiOC1+KZZxIr5jyHev2YKftWTfMYUfLkN5HNEaBWdsbI6piV8BfTgAjG/d80gr0d00plr4VXA&#10;bX4nz7UzErVOSiSmtJDkZiY0TOKimdV605tlfGndQaL9FQcXUDMOT9FUiTHWgdmfPcOSLd3ahcRG&#10;N0xKys6mGye0cB5i+hvHh4ZwrgohANFhyo8gPBjOXPlgz8p3cJTaCk3CpVK0BHoDh7Ip2JW+gS3F&#10;jlZqzwndsXwSzszCfDgO4XHxBJ9BDxTtgIp73tEKRWJAayRph06vw5a9y7k2W4W9XCzHGFxAhfNj&#10;lDg8kqTGXQ4Z5vcQrnsX9gpnYUei3FQuSCUNSjd24ChD6radq7F+2zKs3LyYC/PFOPHsDNKYJaYy&#10;QUri/BVNAwrgWNw5LjE2B4YzV+FVPCf6NHlQfKumSQixM8GIpdGJtkpZVHYBx5vTLZ7zmUhGkThm&#10;z4kMgaKJlejjlNbGBIdTRDq3AqdoeVTA0JvX8176fT4NVhhtHkkUrcpEfycxp8bUc5nEqOPP+V7G&#10;h27nx8kzQLT4qhtlUjCJXCqqhBLTOIH45jdknKk6Q1s+47toT9T2+hM63vyM2tEPyO7kgJo5cFpD&#10;Ni1I9Icp4xyRRquK5e8iaWUBfL531QRcSJwzMycXWqEjyXQlmULceexVM4vAOlorgcYTdKLwRtFf&#10;jfNJPq2yjGFrz8nVJGwl1m9dhmXrf4LV04OocHmMfNt7qHJ/Acvj6xH58hoMTu+A4vENuLl3MdSZ&#10;hGg92I+nl7di754VOHBwM7btZkKydSlW71yKfTf38Z0kikmEJ0OcV800PBiOvKrewo8GGcqUXzTP&#10;CmYIDOPYwhkxMrs/oGrovSS1gzOcCxleB2Y5P1IGeH6Q1zlXCmMTHcRKpXA7h6WQxiiIyeO+IESQ&#10;LPQq5sz8ThornUJcyxERh54nPDOTBpFMY4rgOlI4hkwoQ1Y4M6jQBsZMMhlOopK4IBZdh2oHZiAa&#10;ATWOv0P9xDtawyQH+hHdM7+ib/IX9M3+gu5pQeAvaBz5MNfzjQAaxt4zVn9EbjczRSpc9L7KauP6&#10;rH2SXsq5ihaX2Mq1mlj/cD+UVijaPYWLYxpAAi0wmQAyRSMuGkE+Q6Qg7eCpddh9YC2JW4PlGxbg&#10;Lo/TLG8iRu8i8mweI+vmVaQ8uoK4O+dgf2gPnu5bDTUuBdQe7se1E+uxa/sSKe0/eHgrNu1kmN29&#10;Cruv7YE3CfGXemm9RUjzO45nBtFNXERLxkOSeqeJZ4Yh9CNaxz+id/LfJaNtptE2in5DvNbE8No5&#10;+TPaJn5Gx+tfpG0TDVx0mZLmzEGhG9FVSrTP4jxKEedEf7xqklpLfFI7K+qwpG9GapsVQ48UBu9L&#10;soSHO1McGAllssl6FhnNIuMZnVPcUtG9b6RGRa0kq/31B1QPMePrp5X0TaG4fxol9KRivkyEsBzG&#10;5DxuBaCWsZ+ldlcNBCa2dRywGGATwYnko5XSRrBNo59Qw/2y4fcoJ4jSoZ+RTctMJ7kZnNcyGBrS&#10;OK40hqxMhg1BWgXvu/74FA4d2yg1NhPt5tZuWsLM8Tg97QFqPV+g0u0pwjWuwPzuAejeozw6CvWH&#10;h/HkwiacPLAGm0ja1p3LsWvvemxmQrJu9wo8t7RAIENZMEkKpseFce0YSbLSaTCiq1XvtGgF9O9S&#10;w6ee6Z/R+mauE1Wr6EBFaRFVnTTgzqlfpa3o6dfw+iNqRpjQDDL75DMqiLOM+4UkJJ/6y6Mehd5y&#10;6GG5opWYEBpGGhOfECYbfpyKfDllCQlgCA6hEYU0c21HTw9i5JLJpSuW0FJKyXoRH1jM/UYOpGXi&#10;LZroXY0kQGrdxTBQMkTC6P7ixeK4jIQUiTZeUguvt1ILL9HWq5iDE8+r4O9E37IK6T5Osv1THDBj&#10;NddBudwWMpyIbh7iHaIzndjWk+AK0TKMWV0Jf59FixOkScYw9Ab7Dq/Frn1rsWPPOqzasATrNi5H&#10;kM4FtIWooDNUA/lOz5BocgfBOrdgynRf7e5BnD28HutJ8IbNS7FpyzJsYHhdu3kJ1u9ZjjjR6ote&#10;nSDaXPJdJYOigRUNSyQnHE81x9IgDI/HQsQYhYi2YjUj1BEjUQs9rHmCYycWYbDifBWJEl3vRDew&#10;KqlH2yca/1vpXDH1ld1DkmgYadxmMzSKOTWyhUsfRqCY1mkeT0nnC4i9iMuREvFMOk8t3ysjGr+J&#10;7nbltIjqYaFEkY5zIPQIMZgaKku0HasUiqSUUZGC5EI+IJdpci4VL4jPEV7HjC9fNHYjcXmC3M9Z&#10;XwljfwUHLlqFCeAdb/+XBLyZFiv6pTW+oZGIjne05D7KwOy/0C2sVyjjDT2UIbhVXJ+iYgZHsf/Y&#10;OmzatpxeswZrNi/D/TNbIHdpIyKN78BX7RyM7h+A0q09eHJ5N46SmL30rs3bVmDT1uXYyCRk7cbF&#10;WLN7KRU2iYxeGtwwFUqFC6nkuGqJv04iSDTI+iR5jujS18TxNE0wAk1+QtcUQ6HwvGlGGBLWxCmh&#10;QRjWZ2kkmQ00/nrR9G7sEyqp52J6WwF1ItqmpdNwM0UCMkACeU5I7mfJogjHKKauBSc1HF/pwKTk&#10;UIU8L1M1Ksj4jxZrQkoH6Umijxw9q0yERiE8LuG2hASXcb+CzFdSqjnYKnpFnRg0wUlWyP1anqvm&#10;s6vHuPYRoBhuW0iOUHw/w83I+39h5MOciOZfvbNUCK/XMxzXMSwLhYhWVGLeHHj7Lwx9/AXDH0Wn&#10;sl+lRl1lbS04f+kAjh7aCMVb+2DPxbMoVXbhQlrj+g48ObMJNxlKrx9bj+P712Hz9hXYuW89LNwd&#10;Ode8xuB7juEj389ndvPd7Zyn2xgKG0iI6LbWzHG0T39Az/tfMMh7RKOw/ve/Si2wOqc+MEySHN5T&#10;T2KaKKKBXwNJrSJ+0ZivmOG8gCTlkqBsSg7nrTkRJL1n2Cc5NHSxn0OSBJGFA9PUmfB0OtHIXA+/&#10;PEYs4RApvD+ZRKdwWSJTMU8WCaokGUJER8Oa0Vkqj+7/ZhbNU5zbPndBa339VuqR1zTO81SuOG6j&#10;dIrYTtI6RaOySSYrVICI/fUEJ3rZSe3fKFW8p5ahVzQLrGP4bRBE0ZrrCVq0imvgsxrevJXaVg29&#10;/YgB0V9v9pPUZ0/IGAkWbemENLQ3oLOrCbW1pZzDDiFI4zKiTW4iUP0qbJ4dgxZDo7OtGTx8veHk&#10;Yg8LNzuMid9+ftb88+afOd/Cbq4v3y+/Xfu9jNJ4hAx/YjL2lkTPkDRBHrEJTJViOvgsYr+aJArD&#10;FtjrqI9GeqjAWk7dltL7qui5Nfy90FGtFEbndNVAHYnuds3UiWiH10i9tEy+k5qtyYgd0XFNEDLf&#10;ZK1X9BwTWxLQ95777z5gQGSMtHrRIk+0opOaFlLhc/PeLAczR1A9iazjQOqEtfLlYuKufs3sc+o9&#10;ht/9CwOT07+11Bvhs4ffvf+ttZ7YjvK5wxzLCN8zTBGEzfcAnFeopGBa/sBQF8aHejA83Cf1FRzo&#10;60dyajrS4lNgb2ePnOIyRPE4KiUT4fFJ8AkLRWNPj/SOoXc/Y/iDaPEnDOMTBjm2forUmo84+0mI&#10;aNEntenju8R50TKwbVIojwZHw6wRzRUptdKWIZ6eJjrZDXz8nxggwUMUMU5hAEIGKf1vRfPTufDa&#10;REcQWblkuNRX9egkj+kswinevJM64okoINr/CW5E10oxBpmWaZI2w3RVXCBZPbTyuR5nYjtLAAIE&#10;XySyJ/EAQTA9QLQEbON+M+8XMtcaULS2/EBgc17Z/ZYvpQiCRfvADr5jYPY9hvhO0dZPECVa+Ukk&#10;8l2Dn9v8Sc0aSdB8z0IBeJTvHiLBlQ1VqKgqQX1DLRoo/X096OvtRn9/L3R1dbF223Zs3LUHW/ce&#10;4HYv0jOLpGZ1yWn5iEnNhYMobAvy43vekTR6MZ89JCmWBvT+IxXLUM3jPnqh9H5B6Oc2hJLQ2Abe&#10;EwO9TVwXItoTDvL8EO8T1/qle6g3KVIQD/U0SPzz5/qoE6nvonASzteiIWUPdSN4aKE0TnAJQeMQ&#10;EU7otmOa+uWcXt3UAAszDch0SwRReEE0b5TaGlJ6hLIF05Li56ysmw8W57oE6xLJomcjMz8OpFOQ&#10;QqLmrIKD4KBEz8ce/raDzxD3dLyjpVI6RS9I8Vxu+2nVgzSWAb5/cGoGg29m0DzQi9KqSmRkZaKm&#10;phZNTU1oamxCS0sLGhsaUF1bg+LiEmRkZiMnNx9DQ4PYvHcPVm7civXbj0itEzfuOsa13E6s2XEE&#10;pnYucHTxlfr9xMRnIDIhA2HxaYiOS0NoXArCU1KRkleIgto6EkAFk6iBd/R04eVU+DANcmCaYyMp&#10;/SIKveV4Rc/I34gRxIm2ix8oYs4W27k2jELmOxj2Uzf9ogUjn9UvyTR1JVo0CtLmDLuVRLVQGnle&#10;9M1MyU2Eld4r2Go8gpnyIxgpPIFM+5spZmkzlFlOsJyb5onjj7qkVoiiq6AInSRWeCIfLiykl0qX&#10;uo1yKwie258TqWfl745/O0fp5UC6SEzv60l0j0+gb/wN91+j780kesZek5h6tDPJKK+sQFFJMSqr&#10;q1BaXobMrCxKjtRQsK6hDs0ksL6+HvV1LVi/cz897ABWbt6DNTuPYfX2o9h84AKWbtyLlVuPSOe2&#10;7z8Ov8AoBIbEIig0DhHRKVLzQUGi2BedTIVEp6cjITsXOdXlc4oWQl30z7yjwkVkmCPg9yKmE4kc&#10;oR/qSfymV3KEuVaXwgkkRyAZXYxGokmpFIEkAxfdWcWW0YkRp2N4EL4uqtBlYuVh+YCEPYO11m04&#10;ad+Gs94TmMhfhcxcJ8ZxtI2+Rtvwa3SMvkEXRdofn5SkfYzHI6PoHH+Ndl7rHJ9C1/g0Ovm7zrFJ&#10;7k+hg/uiTaVoUdn5mtdFi0paUuf0FEMu7xHHlG6e65uaRi9F9OfsmeR1StvQAKpIUFdXB/oY8hob&#10;61FRQeKKiqQi5/z8fKSnZyI1LQPJKWmUTGRl5WHznpOfe3gew7ZDV7Bp3xVs3HMZG3efw9J1u7Bi&#10;y16SdpLnL2D/0avwJ3FS67DIJITHppCwBB7HIjhsriVmVCzJi0tEVHISAhKiGfboLcIbqHCpxyeV&#10;K0iSSBDEfD7u+dz/U4i4T8j8b8S9UstObjt4vV2EPOYSc1s6yutZJCS6oTJGEfE+DxDh+gzuptdh&#10;rXsNjrrXYa95GYZKF2EkexQ++iSteXBI6hkquk62D/1Ha832YZJJokTfUCHtv9sXfUUFSaLtZvs4&#10;yaJIx7xHiNgXPUYFyV30IrHtFGRKhM5JB4nupMcJMC2j9LiBDuTl5UhEDfYPoJnxu7WlSZq3mkhg&#10;a0szhgYH0dvbi8KiEiQmpWPHgTMk6BTW7zqNdbtOkbTLEjmbSZjoo3jywl1s33cCG/dewIbdZ0nu&#10;EZw5fwM+/uHwCgyFV1AoAsKiEELCQimi1WcijSE5jXNgahYikkR/gWCpl6kQ0SdVtPuUohLl9/tC&#10;5vubihah81upXShF6qxJQ296M41GGqk4FvcEOSnDR/ceIh1uI9LpLoIsL8JQ5To0lC9DT/E8TFWu&#10;wkztMjytH8BW/zIi7Ehaw8AAGqmM+dahYn++R6qQlhFuh8bmjkloA++Zv9YkCOZWeGsr94U0j3L7&#10;+bhlbFQygFYOsJmeLET8Zk4mpGMxeNGCdGiwnfNXFTIyMritkeautsZG9LS04vUIyepok8KmmN+q&#10;q6uRyqRi68Er2Lz/Kjbvu4oNDIe7jlyXyJoXfRMn+PrFSuEvKbUYuQVVyMotk1qXxiaIZn2x8PYP&#10;gbdfMENnmNR4NiGZ811kHFIzcklcJkIiI+AVE4T2iWkJx3xfWEFGK7di/OJYtDoVW9H6VIiEeWSM&#10;y4BJNI68QQPXhvXEW0ddRsSGwlP/BsL1biFS+wJiDG4hWucaPJTPw0PjClQen4Ha87NQfHgCWmpX&#10;oKd9BZpK5+FlegkO+hfmSJvv+yr254/n9+eJlI65X899IcJDpWskTRwLEkRv2N/3hxX79UOj0r9i&#10;zIu477frlJbONvRRhvo60cPQWFhYKDXtFORVlJRiZmwEEwN9GO3rxhDTdUFoWUUlNPRsSdp1ibTt&#10;h2/i0Ln72LSL3rTzNL3qIr3rMpzcQ+k1BcjJryBhlVK7LdEcTXRZjEvMQkhEHAJElxwfP6n3rC8J&#10;FGEyLjEN6Vn5CIuKpUQjJiERCfm5aBKG95mUJs7FjWMTJGICtcRROzyGakaZOkaYeoGbOIXU8d6G&#10;0XFERHnAXf8WLFWuwIReZKV+BQaKl+ClewHuSjx+cR4694/C+Ol52MudRJDKOYRqnoCP6nFE6B5F&#10;usV5JNILw3TOQSa7tQs5rd1IrmlEanUjEmsbkVTdgPSaZqQ3tCKprgnx9Y2IrmlCLCf9OEp8bStS&#10;mroQX9eMZCH1YtuE1IYWpDR28HoTkpv424YmJNQ2I62pmc+pRUpDI++t5b11SG9sRgqf1dXRjl6S&#10;JggTnlRWXsmEIxthoaEoKyyQCJuip4ltb2eX1AC4rLgKB07cwpYDl7H7yA3cfyAHYzMHJiSc33bO&#10;hcate6/C1jGYJNDLUoqZiZYjO7sUmZnFUvO3yJhUemCi5GGevn5w9fSCh6ef1CIzhB6XRI+LS0gl&#10;galITE1DVHw8POl9lsw8rUi4WXwe9GPyYMGtXUYhLGIyYEoxic2AcUQaXKISOS+pIUjvotTaz0vl&#10;Mswfnoa53CUYy12A0ZOT0H9+AeoPjsPmxQU4yJ6Fp8JnkT8FT9ULcFY9CYdXJ2BwZxucXh6Ds/xx&#10;OCuchsyJh5pQ0DLAU20D3NbQx3UVbVzUMIKCaxB0gpKg4J8ArdBUGEZkQDs4AbrhSbBivLeKiIF3&#10;dCR0TA1haaYOTVNtWNmZwsTSEBbWBjCxMICuiS58fWzxUF4e9q52GGjJh4unBRQ1X+HhCyWMvx7E&#10;+MQIerq7OGe1oLm5Weogm5ycjLi4OHi6ODE81kv9f4e7O9DW3IT66nrk5xVhv+gDbGkDVxcvREWl&#10;IIFrsV1MRKTQKBIRepq8ujk8vJhcxGRLxCWn5iE2MRNR0elSP9PgkGh408vmxcnZAza2TlLj1giG&#10;yDnS0pCanY/M/EKk0tuuyt6Hqu5LmHnoQdFIHmo6slBRfQht7Zew03kIF63LsHtxEm4aZ+GvdRG2&#10;8mdg/OwkLBROwEnjOJOKYwi2usN7zzMrvAxvw6tw0LwFu5cnYP/8OCyeHoXanT0weHwcOvcOwF3x&#10;CFyVjsDw3l6eOwSTB/sgc8PUHbfMvSDa9t6w8sFFMydcMnbCZRNXXDfzwE0bTzxx9oWckw8tKB7a&#10;AcHcRkI/KBYWtCbvlHRkVNYiPr8IORXlKKmqQl4xM77yEmTlZTO5SEdyeixiY8MQEx1KCSIp4Sgp&#10;DmdYbMDI8BAG+wYxMDCMzq4e3p9Hb8hEZHgE9LQ0SVg/etsa0NXUiObaWvR1dCE/twDpKdlIS+U6&#10;LaeQWWUen0liElLw9OlLqa/4pj0XcObSIzg4BSIwOEmSaHpXXHw2IkWKzwxSNHUWXyr39QvgfiAs&#10;LK0hr6AETy9/ZnNpyM4lpnziKC5DTkk5skicW6AH7JVuwlXjMsm4APMXpxFseQce9AxP/WvwMrmD&#10;JE/RXvgOMkOvwcn0CBytz8JC/wzDI73I/DRsjTl32ZyGp9UleDvegbPVWQR730Jo4F2kxj9EbMRd&#10;JETfRnrifSRG30BMxHVEhFzm+UuIj7oMmYuGrrhk6olT2vY4r+uMM9oOUo/lC0ZuuMLzZ/QdcF7H&#10;Qbp+XMMGZ/WdpWvndRxxjMcHVS1xQtMW54143thFuu+oph0OqFjiuJYdTvG3BxXMcFDDGnuUrXBE&#10;yx77VKxwTtMS7cEv0Rb0EmWuT5FoeoNWdR456akoKhRds2NgY26OIYbW14P9qK0oI2k1GBsYQimV&#10;WFxYzoU1lfpZRC/nrIx8JDOcjQ6MobdrGOeYPTo4+sPbNwLhkekMiWlSUiJSfhEi/fyD4e8fKhEX&#10;GBQCRSUV6Okbws2d3huTDC9nB8he3Azj+3vh+PIUrF8dhr7BOTQl6qMlURVN4bJoC5VDie811ETc&#10;Q2nQNdQmPERD7C3uX0RByBUkel5CYcAlNKWQRP9ziHA4gvLoJygJuMrtJRTzXG7AKTSl3kVz2HXk&#10;eR5GodcJVHgdRUXUaeSHXUSh+zE08N66xCtICDsDmYOqdjiiYYuTWg44QTmuSaWrWeGYmjVOaopj&#10;W+x+aYjdckbY98IYx9VtSawL9j03wU5ZA1wxc8euF0bY8JD3PDfHHlljbH9mIDX+3cXfHFQ2xUHF&#10;uVbNQjY94vaJPnJ8HqEr4AVqPR6iwIZWZXFbyqJCdUme0gXI3jwGSzcnjDBsttZWM0w2YYaZ6GB3&#10;j9SbWnxnoaigFAX5pcjLLZb6VOfmFEnHM5Pv8XpsBmFhCfD0DEZQCENhqPCuVKlhsFij5eSU8XyE&#10;FAoDOK8Jb/Pxdsbe/Rtw98xWGDw6Bhel0/BSPSd9J8Vf5TzcFU7C+NVeTFQG4n1zGN7Xh+FtcyTe&#10;N0Xi5444fKL83B6DDy2ReNsYgnetofilIxa/9qXifw1l4n8PZ+L/DKfifw+l4P/0JuBfXeH4V6MX&#10;Xueaoi9RGQOJ8ugIu4DmqPMoDjqD+liSF3ocvdk3UBxxGIOpF9GbTtJ2koidskZSL97dVPRResO+&#10;V8Y4QOXveKaPfYpm2E1SNj3UwpZHBtj2zIgEmmGHrAk2P9bDLt63+YkWDquaYsM9day/p42tT/Sw&#10;m888qG6FHU/negBve8zfPtGWusjufKyMLr8naPd7imq3Ryi2vYcE42uI1LuBIC0mEJyILyioQcHS&#10;BVM9vVK/7amRIYwxq+1sbkdbSzsX3aXMNEtRXEKvKyiX2lQXFpRJBPZ1v8Hs9K9StijCYlBIsiSi&#10;RXxsXIbUcDwxuQhh4bH0sHCJtIDAYPgEB6OUSdm5k+s5rxyC46tTCFC/jEC1iwhUPwtvFc5VCkeg&#10;92w73lT5kZwIibzZhhAS6YM31b4kK1hqdy3kY2sYJYqkkmTKh8ZAzNb6YKrKS+oYLTpFz9b64l19&#10;AKb529eVbhgvd8GH5hBM1wXg165o/NIZjX/1xOJ/9SeR+Az875FsyKx/pI+9ijZSo+R9qlbY/lSP&#10;itXBruf0nJcm2P3KBPsUTLHnhYnU83urLM/LW2GXvAm209O289q2ZyYk0ZhbU2x5ZkjS9LHliQE2&#10;UjY95PMVzHlNH1tJ/m4aSYP/fXT4P0aD+yOU2T9AlvUNxBoxbnP176N8DiqP9mPLQ10oOxAcPWum&#10;rx9TlJ5mJiu19Wipq0dtTS2JopdlF6G0qFL6SIHIKjMzCjA6NIWRwXdcoPdKnhYcHCs1eI5LyJd6&#10;IUdHp0prtfn23II40X/c1dMDznHifwMi8Ihh0eLZYekPX4O4lhKdrYO0OCcpHYftywOwN72PEAdF&#10;lIZpoi/XBiMlziTSC9M1fpipDZAIkdp3U/mCoOlaP16b61Uu9kV7byFzx97cemOq2gNvKl0pbpgo&#10;tkdnlgleV3ljosQB46WuGCpyRC/fJbPzqQ6VrIkDCsY4qm6NtbcUseaqAtbdUMKup6KJtD62P9bH&#10;ThHuZPWlcLnzpTY2PlLG+vvq2PRAh4SZSt64kZnoxvsa2MH9bSR0H5+5+ZEOPVEbe1+Ins122PpQ&#10;FZ0+jPseD1BudwMZJpeRaHAZoVSMHwmzkjuO3Y+FZ5pC1sZNaiUuiOvmMqE8Lx8lTFTqKqtRV1FF&#10;8pokL8vJZGjMKpRIE+RNTnxAT+cbdLUPw8s9CJGRyRJpUgd8iujOnZ5VjOCgSEnCgqLg7xMMdzf3&#10;/z9ffxlm15llCYPR/Uz3zFdVmZVZznSCk2zZFljMzMzMDCFFSMHMzMzMzMzMzCwFKsRkyTJkVvf0&#10;mrVPKGxnzTfzYz8H7rnnnvdde6299g3pvshraEP78AhU756Bzrm1cFfby17pIOJNjrMZPo4ow/1k&#10;2w7YqW1BhKcjisMMURKij6ooA1THGKA21gA1sfroSDcnmB5kDkFoCyVAZGSnsC2OrApTfoN9utZL&#10;YderthA8bwoi2CF42uiHr1tC8KoxAK8a/PGi3hcvG/0Z3tz3wdMab6hsuWtDGTTHdh0HbCR4ay7p&#10;YAMnf7O6JTbcMVNimwYZpW5GyZOfPheJM8SSCwbKb7SvOq+HVVcNKIMCsAUB5LV3HbBe1x4HnP2V&#10;XzVedsWIYJph9S0bRLiroj/8Gtp8LyDPmq7J+ADCdPYhQH2v8nPL12/sxYpLFmSaJY6buCs/bN9d&#10;XYOWklI8HhrC9PAwHo+MUCofYrirF8M0Km10r7PACetePf8WwwNPGA8REhzH9qFYAUtaAwEsr6Be&#10;AS02hgyLSlR+Wj0+hvUtJASlPQOo6+pGB2Xy9Jm10L+4Du63tsFXfRtCtXfNgKa1Gy73dtKUXEBx&#10;Tz+qeofR8mASpeX5SPLUR4qvIbICdZDlq4PcQF0U+GsTWG0URWmhKckID0pdMVnhSgb5YprMeSHA&#10;ErzXTYF43xmBZ5TIZ3UzAL0n4N/z3Pd9sfi+Jxo/MFQ2MKu33rHAjjuW2MlatlXLHIeNbLFNm0aD&#10;rFlO5q2+rI+1142xQ8sOOwyd6BgdKH0ElPVpI+VSpHKHnrOy8MU2fScaESvMPaWBZWThDg1ZT8IS&#10;Wym1WymTA1HXFdDq3c8iw/wgAjkZFqeXw+jMCtw8twprtJ2xx9gXh6wCcdgxEG1sH0ZaWvFifBxP&#10;HzxQAHs+PI7J4VH0yJ9t2jvRy+ZfZFOAqyqvw5Pp75TfvR8anER0dKoiifLj/kVF0h7UICkxR/n7&#10;2qw8yg/9R0fEIzY2Ebm995HXNYCq7l60DQ6zvs2D3pllyk/Jh+gegO/d7fBQ3wl3hoHaekSw9Wia&#10;mETPs5fofiJfVb1E5+MXKK6tR2JCOPzcLBHtboRYNz0k+Wgjx0cDhYEGyJdfZve9gzw23kXB6ugv&#10;sMd0lQce1XiiK90YwwXWZKKHsnjA160BeN3gQwayxjf5QmW7sT0Omjhin4UDdhtasxYZY+NNY5qF&#10;D6wTFvF43V0LWnZbtgMeWEUQl57XxvJL2thyl2bkjilZKMCIjJph/V1ryqUVDtCVblAzJ+iGWEZm&#10;LmYC9MXcwEi0GvpCaEJ8L6PK9SzyrI4iyewA/E2O4GpACs46hEE3NAehJfWoyMnBM8qV/Ha/gPaU&#10;Pd2r6ccY6R1Ea1MHWdaOToLXRfC62tl400HKgiCDfWNs1scU0ASwEt6rtKxBMSNZOdXIL2xQGmj5&#10;OXzZxkYn0j1Go5MN/OTTaXjlVsPdQQsBGvuUn8gP1T2MAALnprYDjre3wvL2Bpjc3gx3Mjg4vwpO&#10;7Ft1PIJgHx6DzqknaHv4jPEUzdPP0Mr9ZtZkL7YQvnYaiHe7hWwClh+kTgDVFWktCiITgwhokJqy&#10;doAAWRqmgeIQvh6tg4oIDZQHq6EpTgcqi0/dxLxjalh04i5WXdEnQEaUSxPs0rXFQT1HAiGrrBhi&#10;xQVdLDurgxUEcd0N1i2CuvUumaRljc0aBFSRTQOsuWmIdQRu8QVtMswGh80DcN4lEvrRmbCNjkVv&#10;3C30R9/GQJga+kNvo5vusd33Omo9LqHU6SyyrY8jlbUj10cLN3xikZWUiMGuDkUaJ2n/xwmWrE/Q&#10;0dSGrjayoZmmhPvNTa0/tgJjo1Po6XmA+vpOJMZlKj/vL1GYO7N+gXz3WFfdRqksV2qdrEQRHhYD&#10;V0cPuNjpwumu2P2Dyi/lyxIAwjLPe7sVhjnc3ga7W1sI2hZljYOg3Ex4ZxYiksbGP4U9YHENStv7&#10;0To+ja7p5wTwGTrHnyLA1wfRbppI8bjNumeCgiBVlEdqozxGD4Uhd1EWroXyCB0FqGqeKw/XVKKC&#10;URmhrSwlUBHJ46h7UNlEey4TvYG2fROBWM96tVnNFNvInq1aVtitZ0120VVe1SHDdD68bkbjYo29&#10;+pTGO8ZYdOYOFhy6jeWscevoMDeSdZtZB7dqksFGbK51XFnPzLD0iiHaom6QbXfQF30HvdF3MRin&#10;qUR32B20EsBWP1U0ed9Ardtl1LpfQY38zxiPGyh3v44yF1XkOd9AkY8lUrxckBEbh8L0HFTRMc5I&#10;Yz3KSqvR2tbNdqAN1dWtSOdE5mSWKJGexn6N9SsmNAaJkYkIc7JHqJEaYoxPIZQARegemWEU2RVw&#10;bx98NQ/AS3MvPNR2wfUOGXZrJ8xuboXetQ3QvrURt++sR5DIbG0zMhvakdPeg9iiUtQO3kfz2EO0&#10;jT9C+8RjNE89RF5pGXwdjRDtfA/RTvxMV3WySIs1Tw1VMbqoi9NToj5BH9WxOqhm/auP1UVLEo1N&#10;tCYak43QwNfqo7WhslPXidbeAtsoZ7t12FuRYVvumWMnGbSJ7NmqboENN01oNgzZRFsTLHvstnLB&#10;Lh0zLDpyC1+RoSvP62M1AVl53UhZi0UWwtiqLWsimWD1NZqW81oEl+2DhgsifE4hzfkw0p2PIM/1&#10;OKq8zqPe9xJaA26gye8ausjATjJwIFID/ZFaDG0MRutiiNk3yEEU2F1BuctNFLtcRZnrDRQ7Umos&#10;LiPF/ApizFVxdNdGLFy2BAuXLsP8RQvx1eKFWLD4K6xfuwQGZw8i2fIaEowvINrkFGKNTyPd5rLy&#10;r7gCCZCv1n543d1Dx7gPzgTI9uZ2WF/fCtMbW2B0ZQPuXVmD21dW49qNVTBz5UT2dyKNYKVWtyCJ&#10;PWMcEyY0txT+GQVoGn+orA3TNjaN1tFJJZpHHyIiJhpR9mqIclFHlCODAEba30ACDVqmjzqyGPkB&#10;6igJZa0jAwsIalHIPZSFaaImShddCZpQ2crmd+0Vbdp9d+w1dMEBUw/st/TFRb8k7DfzwRGLAOw3&#10;dcUpp3BsN3ChCzRUloTYyEZ7+SUDAsum+bYp1t4worzqYvk1fawjc1fxnmuvmjAReE8TX9wITsRp&#10;12DeJwiqfok4ZOMOb7cLyPE4gQKX48hyPIw8xyPItD+IUteTqPG8gAbvK2gNuo0m/1top553ht3D&#10;WLI5ughia4gGeqL0lcVBal2vkZk3kGdxHjlWV5FidhmFdjeRbngeeXZXEaZ1DEGaR5VlJyTCdE8q&#10;EaxznL3hBSRbX4KbKsG6twcmVzbC5NomGBMk4+ublHU2dK+sw/Xrq2HjZoKQwnLE1zQhvbIOyQUl&#10;sGOrIL9Y6hKWALe4FHgmZCGSUpxaWY/m+6NoGhnjdlyJlmHu00TJtm1wDE2U/PKOXti6eCPAVgO+&#10;1neQ5HGPKqKBKFfuu99EXqCmslZHmucdFATcQXX8dqjI94eHrXxxxScV510jccI9Amc9o3HcJUyx&#10;+Ktvm2ATQdmqYUv7T4ep74qdei7YZuhGt+hE9tkpsZmu8oCdP86yDu02ceW1pthOQE9ZhOCSSwSO&#10;mHvimJUPTlp64aSFH3QCI9E3PonX79/hq2sGUJN/tGLKmmG0BV7G2xFutgMptseQYHUMYfoHYXtt&#10;G+6cWgU/rUMYSNLFZIYlJVYPHaFa6GEW9oZro9XnLkpsLiFCdRcavNRR56GGLONzaPLVRKrZBfje&#10;YWN8Zy9l7zC87x1EAEFz0TiAC0eW4szBRThzaDHOnt8Ic1tNeAR7IDwvC4k1jUhl/5dc14KYwkKU&#10;0qk6h8TDLToBTolp8E3JgUdyDkLIsJiCcmUNhPiCChS39aC6dwh1lMq6AQa39RJDD9DwYb9uYAQN&#10;fcNk7CAaBwbQTIDre4aRV14JJycr+NlrI8JBDRFUk2iHO4h1VEVjykmo6MTKugiZuBGeguMOQThm&#10;G4Ad+m7YfMcROw18sNPQAztMvXDaPR6XfZJwNTAdB2wCcNA6FPvM/HHUNhiHrH1xxjkEl13DCXwo&#10;dhq5YLO+vfKl8U4dexx2CsHN8CSc9+DWKwJ6vgEo7RvCdis/7DSLxjn3RBhGF0CXZuWmbxTUQxKg&#10;F5EOo8hUzF8xFwuXf4XFyxdi0bKvlFi99G+4n2GOBwlGGGYj2x/G/sfnDlJZj5I196POTRXpRmfh&#10;eHI1qtzuIkr3KHxu70ei+SX4ECy323vhrXUUNhqH8cfZn/pj/OHzPyg/ux5aUougzBz4JKfCPy0b&#10;HtExiGEP6J2YicDUPITnFFAGi2n3ywlsGQLT8+AeQnvPXi8iOx/pVXUo4eQX9wyhsncENf1D7OUG&#10;UcMx13UPor6jH41dg6jr6EOD8jvevcpW1lOp6exHdVc/e0Xu9wwS+B6UE9iyjmHUhh1BesBCqJxw&#10;CWbv5YYtuh445hBDYNKhEVuI28HpsGMTaptbAwduz7pH8RoXnHaOwi3/FNwOy8LN0HSoc3Iv+0bj&#10;rFs4Lvkk4ABZpBqahTuRTAS/WGhGZEA7PhOuRZWUhSFoRhZjq20qzjml4E5YLnTC0nEvJAkGUamw&#10;TC6EGS20U1YZ/IorMW/NXII2H1+tIGAf1nBRYsl8zONxnvNFsuweKp0vIfjqRqSxJrX43kM42eSv&#10;uhcpVqfhc2sPwnVOIsXiIrzU9sPl9h54aB6CldoB/Hl26Qbl9xnlVzVn1qM4p6UBv+xiOsN8eMQl&#10;wT4qEgHp+fCh+w3KyENEVi4CkrPgF5cGa3cfBLJJ942IgzcdqCzEEUiZDMvIQl5TJ0oIUBkBqmjv&#10;phR2oLJD1of5sE5MWwejE9WtHShv60JF5wCv6Z9Zg7SzD2Wdg4wBVDABmmPPYqrwGprC/gUq+6zC&#10;cSMoA+aZ5TBOK4JVVjWsOWmqgYnYSqasVbfDzZAsHLELgWZ4Lk6RTQaZlVANToN2XD5uEtxL3gm4&#10;5h2Psx5RuOAVhWu+cVANyYBzTinsExJxxMQW2408cNA2nD1YEI5aeuOScxC0fONhzx4qqKIJMawT&#10;2R3dqOzpQ2F9E7M2Ap8t/wxfrSRgsjYNYxY0WTtjAYFbIEtOLJ2Dr+b+EWORhqhxvgbvi2tR562F&#10;eL3jMNi7EHFG5+B1YxccL21BCGubw829+PzTj/DpnJ8WEPnj539Wfj9Zfi5fgPv4i4+RWlWDzNom&#10;pFU3IKW8GtE5hQhlPyc/Bp9eWYs41jPHgFBEZeYhLrcICfkliCbLIhmJJRVIYpKmV9Qju7oJRa2d&#10;lEs2/3SXFc3tqGxpU9bAEdCqZC0cRjGBymodQEJdD9KaepDCyG4fojPtQGptGx43BaIn+iOU+/8W&#10;KvJHTlmIJIgTdZVafcrWH9vIuhPOMbgVloMTNCCqYam4F18Ivbg8ZYmZW0EpUAtKxVF7P2XVI1n3&#10;Qy0yHafcQqAVmYa7/qE4cM8Ym2+b45xjBFQJqF1WBZyo+a75tTBPKmQCpOCiuz+uuvpBj+8xi8+A&#10;fVomwjgBcUVF+HTRX/DpV3/B3GXzyDYCxfjiZ0tnyE/7z1/4JeYvIHAL5qDdXwtWe75Aq68Wwu6Q&#10;Tdc2K4BZHl+FSm91+KkehMWNvT+CpGzlV72/lBVfZuJ3n/8RH3/2e3z0t49wSvUKwrPyEJqRg3hZ&#10;lIhyGF9UgejcQgTExCI6q4DnSmHu4gGv8FiFXaEJaYwMhMSlIyIjH3F5Jcp782TJG4JV1NiGwoZW&#10;ZVvc0Ixi9pWlDU0oq+d5ngsra4Vnbj2cM+vglNcEf/Z/9VmX8SD7Y3SnfkK3+Vu0pu2AyoYbalh8&#10;SQtrLrNpvqaHLey79urYsRZZYL+JE844hUIrKgtGiZSu9DJYZpRBLz4XhrE5MODWvrAGlpmluOAZ&#10;gvNuQdhvZA9V3xSYJpbCKbsSHmxovYrqEFzVhMSWLoSX1SGipBIBeaVIbW5DeUsrovOKUDvQj8Gx&#10;UYxMjGHq2Tjmr5mHr1YLYF8q7JJVoBaynin7Io8/W/dEluKZSxBHY63hdXYtWvw0Ea11GLc3f8a+&#10;7x7caN3vnNqETz7/qX79PH6+oo3E71jX/udn/xfSyKj0sipkVFQgobQC8SXlSCgsoUmJhDeBCk/J&#10;QkBsMrx47BEYAS/KY0RqNhI52bGyvE9aFrLoMgvYx+VTSfJqG5Ff18RoRi6NTS7P59YzGjqQUNlM&#10;Z9oA37wGOGQ2wjE+HbHun0L/9hyEu3yEcMc/oTfpd2iK+Q1UdmnKqomm7M9ssM/AgTJmh6M2Xrjs&#10;GQFzssOKE29B6bTProZZSgFZWQzrjAroETStyBzoEVDb7ApcowG56RkJjdA0MqkIhjE5ME8ugGVC&#10;Hhwpk0ZxWbjlGwn9mEwYxaTChnUujJKSUFpOve9AR1cXetn3TL96gYCqTixYPRcLVs2ANm+51DDu&#10;f2Da7Co8MwvVzMHn8z5TgFuwaA4y9M9jy7q5+PSz36DJywBOFzbgzP71+NPf/og//xysD785PPvr&#10;7DM17SfgTl6/BB0jM7g5WMDO3VNZmsjB1QPahsYwNDaBrYMjz7nC3sUNvkEh8AkMVFb38XRzhLun&#10;B4Kio5HF5MyrakBWVb0SmVWNSOY2uqQB4UX1lNF6xBY3ICSvFoF51XBNr4JbUgUcUqqRYLQUaU7L&#10;4Kk9BxWBH+NJ4SbEOPwHUrx/DZXjNj646BJKJrHnoOkwSy1VQLrmH4PbQQkwTKQxIFM0Y9Kxlew7&#10;aOwKVZ94HLfxhXpoItSDk2BI8Bwyq+FSXAufikbYZBTDhTJoTFNhnpQL27QChXWOWVXwomyEUGIi&#10;s/PQ9uA+Xr1+irevH+LN+7ewSKnBUatguJDNC9fOV5ZLmrt8jrJAiGznLqUxYT2TmGWahAD35fzP&#10;GTMrosyZ92d8Qfb8jcyS5ZR+Hj8C9jPwZuVRwJJzsr2upwEbF3e4+PjDm6AkZjFJ9QxgZGQAE0Nt&#10;mOhrwtxIB9ZmBvBytIC3kyU8Hczg7WwNV2crhNC8FNBMZbLhTiitQwIdaVQelYcM9eXrQbTySc63&#10;keJyAxH2qnC1M4Sjix2snOzY82WhPnglXrXp4Hm7CcqiNqM+8iNY3/4fiPFiTRNgrvlF4zzl7aRH&#10;kAKONmuMJ82BZmgSa1cKbgQksnZlw4TAygosiXRFiXWNiCytgl1kLDJaWDxJ8yL2JrmNHUih5U0t&#10;KkY+s6yQslBE7ZY/dzT3DaCptxvdQ+xLOlrw+rn8+8op7DMJwl1fui42rn5Z2fBPT8P81QSNdl8B&#10;bNGn+GLp5z/WtP8K3Czjfh6yrMacL2fWDvn/F8ovfcu6WAT55+DtOnkQYTQewaxVsqJZQFgYfENC&#10;4O3nBw8fb4VVHu6usLaygKO9FZwcreBsZw4nayMEh/gjMjEFEfGJCE1MRyRLRGhmCUJo9IJTWRPT&#10;SuGTWATnuGLYxRTDKqoYFgyjiHwYh+ShLPwwHjYcx3SdA75tuYU4019gpPw06hKXIDdMft89owSe&#10;pY2wyyxSWOZTUQuP1AxcZb900NwP9yh3+hGp8KMbcktIQWJeAXJruM+ssYkvQEZDG1LKqlHc3KH0&#10;Hm3sLUrrBaQ+AtSv/Hmjua8PHYPsUeiW5P+MtXY2IbMsD6cdo2EcU4gYcWP5pYjPL0BKaSVuGmhg&#10;7oo5mMeQRV0+XzLzs+oz288xZzElk2ApCwIyZoH7aZ/XEDQB77P/u6V6KIcC2D8xTmHYDGCyNtFv&#10;5v0WAZx03/AwSl8Q/ENDlfD294VvYAC3fvAigD4BAfCiNPrznC+3wVExiBc3mUU3yUY7MqtIAcuP&#10;c+VNX+AcVwCXOKpadB6sw7NgGCJrhuXAJCwPBgE0ZCTQoxodDBSsQ6LbAvhZ/itasrYhzOMv8HL+&#10;BFr3/h0q2mGJsOCNHQjKeWdv7DG0xwkLL+w1cGQdKoQFJc6PjaU75Wyvuhb23rWEB7MmiK4qKr8I&#10;/ikZSCkpQwYLbEkjC25dAxq7u1FCN1rf0YbG1hbUNjXi8dOH+P7bFzDPqMI5+2ik1TQjm51/Got8&#10;DNmVWVODZPkPgIVF2HlpH74kYLPSOLvE0GzIj/0rk8+J/wtZIjVJFqr59AsB408zSw39DJBPPrhF&#10;WXpIgJpdt+LHkGUeeE5YJtZflv/6j7m/oQuMhbu3D8KjIxERF4ewmBiEMsLoHmUVH9/gYARGhCMg&#10;Mhoh8v8CZIlLzmV8Wh5i2NdFpBcgJDWf/Vw2vOIy4RSZAevgDDiwdTILyYFlcC6MglNgGZqHumQD&#10;2N77EjeO/B7W5mtx6dKv4Gj0EYqjP0Gyz++QEf4JErnVvcOadsPbD+ZxGdiiZobzTv64G5oK69QS&#10;+JDSV0h9+Q5xG637MTM3qDsFwzEpjUW0GiHMovDMXHbxPUgtKMCDsQeobm7Fq3dvlP+m9PTFYzyl&#10;Cxwdu493b6Yw/vwJzpjHQDsgBf45lQiRvie7UFktL4b1Ip5ymlpYjND0ZMzbTAat+FwBbRYwWUJp&#10;dhmlLwnalwv/RlZ9kMUFf+X2bz8x68PSSv93IYArq38xZkGbrWuyDscfvvijApp8O2JpZ4dwAheZ&#10;mIzI+ARExMTBPzICIRERCIuORxxblGS2BQKSrOMWlchIYDIzQiTZKY1+CenwZsnxCouFU1gSrEJz&#10;YOGXhPSUEKT7/AUF0ZtRlbYK7TF/xvWjH2Pxl7/CXPaRyQEH8ee//A5fLf0D/rZYavYX2Lbrz9i4&#10;hTXtsLkXLrFhvuVHu8radN7MGiuOncfaKzo4ZuQE++h0JFXXIzCnCNnsJRILaH0J0tj0EzR3dShu&#10;b+rpY/QNj+Lx82cYn57AIwLU3d2M5y/H0DX1DJtMomAalobYnHzWugqEZxcgNreAzWoa6uka9ZnN&#10;tpEJ8CZr06sbsWADpY+g/bhCmUjkz9gmIMn6jbPSNwPWDGgSPwfknwDj+2bfIzELnuIeP8ijrAwj&#10;oH009/dwc7GAuzNNhqsNPBzNaRZM4enrjpjERERKTyb/pDyadSsmRVnWLSoxUwk5DuR5v9gUuEWm&#10;wom+wcYvDlZ+8RjqK6MLXInOnFOIdf4lDO/+FpFu6xFouAp1YQuR4b0aGmd/hxLHv8JdU5zxX7Fq&#10;6wJs2bcAYc6rkB3MmmbIyTpnMfPt/d57tjhtTVMQmERpzIQJewWLxGwWyVg4xKfBKTYJ7vHytU4M&#10;bMLjYOwbhHj2WDVNTQTsCYYfDGBi6j6ePJlQ/rn31cBsHDYNRXxxNdIrK+EQHAGH0CjYR0TBJiQS&#10;Jj6B8E1OpQWuQEhWJvxS0tnM5mHOekrjBxPyI2iL/qawSwFOJp3bTxcQyA8AzAKmHH9YQ0+Wn5s9&#10;J+DMbiVmgRRgfwJtZjk6iY+//APcXS2REBeG1MxMJNIcxaTIComJiIglUAQlOCqR8piAIEYwIyQy&#10;iQxMUY79yCyf0Di4h8bDKSQRtiRFXXUSaiJV0ZC2EM7Wf4Kf/QLcurUGBnfmwkdvLSJN/gS7G/OQ&#10;b/NnZDh+inL/Vbhw8FfYuOQTZDsvwN5tv4aP+ZdQOW3uDb2wTGgGxeCudyABSoZnejYcomPgnZQK&#10;W7omOzaN4fn5sA0MRiqbzGoait6hATx8+RyV1bXK/8yU/6z+7Nk00ilxN63csfumPs5om0HXJ4Ru&#10;MAc2LOJukVFKeHLAnpGRcKUrcwwOh2tEDDyZEA7RCQQ2EvPWfY7P/yvTPpgRBRQBhIZkdn8mPlXY&#10;N4eAycpzs4sfzgL0c7B+DtpsLZN69/tZwGSNmC9kyb1gZOelIyM7FWlZqUhOTyfLkpUIj0mArwAT&#10;HA0v/3BeG43g8HiEyh9XOYf+fM03JBpO3qGw4+u2vqEYazaBv+Mn8HNejnTvL+Cptw1fzPk16+/H&#10;0Ly0C7leu7B7yyc4f/JTrFvza5T6/w3Vbovgd/vX6IxYCkftv0L/1nyoxLJnii8oQWlLG6IzMpFP&#10;c1BJ5tS3taKMxqKwsRGhqbkIZpY5kh0GLl7QsLHh1hU+sbEIS4pD30gffvjuDRKaR3DcLhbaXgQo&#10;LhXOYRxQciLsCYQvnadLOAeWkIiglBQk5bGXCwpXvvoJTs1UvrfzJYMjyLQvVgvTWK8+gDZby5R6&#10;JCFLA9KAfLpgZnnAWRmcNRiynTUjSswecyuvKa8zfmQZX5Nv+3+nrN328cwaUwQtIMQXOfkpyM3P&#10;QnpmMpJS41mvEhRDEhgeDr+QCGXNRC+/YLrJEJqTKAQxEcWkyGtePOfINsrFwwmVKTdx/dRfUOP3&#10;V4Rq/xJNAX+F5fU/IMzkb9i28XdYufwTOGmuQIjpQvSn7sXxrf+CfI8/ojrsU1hq/Q5JQSvhojUX&#10;pZEEzYMT6RQRC+eoBBh4+8PIPxiu0XHs4BtQ2UAn2NaEwftDmH4yiclH4xgeG8T98TG8oNF4/Pgh&#10;2h+/wCHzCNjG58MtJg0elA7bgGBlkUlbyp+ZqxfMPHwQwDYiiIU5MCEV3lGUjZAwONNKO/j5K2s3&#10;uoWEIimHrisjEV+uopYvJ2hLyZwPgP08ZD1HaaA/m/9TzRL2zDLr50z6eXwq66ty+1e+d2b7Kf7A&#10;/kyk8fdklzBMFtyT+A2zPzMzEQUF8g9dE5GSmoDEJJqSWLpHNs6hYREza0KGRiCcch9JZZK/SkdE&#10;h/I4nOfDEBDog+zQjejLWElZPAcfzYVw1P89SiL+Bcmev0Re7Eo0Zi5DSsIKyuRHuHjxEzhqforc&#10;xHkw0v6UDfuXiPL9CsZ6S3Dx9Fe4ce4zVIQsgYozXZBFYAgM2CyGUA777w/QTIyhs6cLP/zje4w9&#10;HMeb168w8mAYU48mMT4+iMfPHsMqJBMH9V2h6x4Iu+BQWPkGk1kxMPcJgJ67D9QtHaBqbQ8texfo&#10;2rnCws0DAbTN4YmsDekEkHUyKTMHeZRbj7BwhPC8GBtZKfHLdWJE5tJ8/H+DJktgKZaf29lV2Wb2&#10;//oj42StvVlQZrcSn86dYZbs/9ce7fc0IB9/YJrER1/+Bolx4YiPDUNkVAhiYkMRGxuN0PAgBAT5&#10;IFSWheQ2KMBLORcZGYooRlhUBKJCvJEb746m5DXw0f8DhpKO4pseJzzL/wopEb9AbsRHZN4vUJG9&#10;Djeu/glHNv4rAr2Xwd7sj7in+jtoay+AifEqXL34OQzu/ivOnmUb87t/hZ3+EoTq/hEqnX1daOvq&#10;RQNtendfLwaGh9DQVI8H4w9wf+IBLfswXrx8jAeUwMFHT7Hppg2u2gfDOCgUBp4+uGfhgLuWdtBz&#10;84IewZGtupkd9B3doW/nBF1bR+hY2cLM0RVuAaHwpKzI/3V2Dw6Ed0QgwpOTCGQSmijHLZ2t6Bzq&#10;wYrDq9mnsUGmPP5X0GYBk8XYZGXHH+VOQGBtmgXjE+X4r0qPJvuz18zK4c9Bk95sdgVICZHHf1v0&#10;ERLioxAfF4nYSAIXGYJwghMWGkCwfBEc5IfiNHdMDrAX8zRDJM+HBfsiItAVL7q88arDAoneKxFk&#10;tBmloRtQEzAfkR7/HeWpvyJgv0WgzX9DmO9yWBh8ikD7P8PAaBX27f8rbrNX27f/N3SN/w1Wmr/F&#10;3l0fY97c/8CNC39CoO58eGsshUoS+6LGtkZOWDMGhweQW1qAjq42PH8+gcevHiCltZf2Xw9XbP1g&#10;6uYDU3cvbr1hTjZpWtjD2MkTVu7+sHTxhb1vCMzceOziCR/2MgHRscoCjq6+/gig1rsEBcHJzxd+&#10;UVEI4Ou1DdXIKSthogygobEU9e3NOK2qi0t3VAnalzPLb87WM4aspPcTw/6MP8/7i7KdBe6v8//y&#10;4/5sCDiynQH1Z6B9AGwWNMV8yLKdn/0ev/n8dzh59SiShWURIQTDD+FB/gjx84C3jytC/N2R4nkL&#10;IXZ3YKm2DgUBV6F3dRNu7J+LotgzGMo/jGdNl3C/WhsNoXNRGfQ7DBSvR3LYrxHoOQfnDv8aoYGf&#10;YMe2/4lsr0/ZTszBipW/woFjn+PosS+wefMfsXb1R/AxWogE63kIs/srzPT+CNVrv4CJ0d+g8pSO&#10;r723HV097ZiYGMbzF9MYG+uHXnQxjui7w8TNDzYEQsAwsHeGpbMXbLx8YObsDV0rB3iERMHBi6xh&#10;QfYLpeEIDadj8lEW7Zdl33XMrfm6J+KTE5BTkIPOvnayqh3DlOEOfmZzUyWqyXI1Q3uYO7jA2sEZ&#10;9i7urGszK0n/nGl/W8hJJzDKNxjCtA9bxWDMm/lW45/A+RkwSnx4TblGOfdhZVxFGmVVwd/OSOMX&#10;v+WkuiE02AchlL9gT3fs37EVOzfvgJ3eTaS6nUCk2Rb0ZF2Hk9ZncLSfB4Pbc7B21Z+gfnMBm+XP&#10;4Wr5Z9y7/keEuH+CMM+/4u6dXyHO8TNEBfwrEiJ+A2vNf0dl7C8QHvhnHDr5F5w++xk2bfstrl74&#10;EndUP+X8/Q6ujv+Burw/oy/7z4ix/AQBbr9BdhzlsX+gEyMjPXj5chK1A1PYctuK7tAHevZuMLR1&#10;hr6y9KkLTOwdySaes7GDGeuUsY0j7AU8MsnK1Q02zh5w9/eHrZsrrJxZ68wtUFBWCnM7G7SSQcKq&#10;/MIcZOSko727CSW1DTh3UwtGFrawcnCAta0tHJzs4epO4Gyt8dkG2v4P7lFhGEOWT1XWhFUA+8Aq&#10;OZbtbBC8/8qkn0KWN+Z27h9+PCdWX1lqVWGZmJCP8ct5/4GYEC8EeDApXR3g7mCJw/sOs+dbiM8W&#10;fIFly78kQF/AUvdTrF3631AVsxRhptvgb7Ycf/vr7zBv8RysXL8QW3bSTHjNRZDvx6gtmoPbmp8g&#10;0P8LJAb/Ajnxv0R5xl9havAxTPT+DTbGf4au5t9QRZBPbf9vSCJDDc3+ABfruWTnZ7Az/wM87D7F&#10;zSu/gso9M3Psv6WLq9qWMKHUmRMYAwtr6JlbQdfSWgFJ28wCRrasXfK3JEsb6JrymHXKzsMLmgam&#10;MKDpMOZ5f7Iugu7Kws4aucXy34ly0N/bgdr6YhSXplMWo2FoagVTSwtY29jC0tIWxiZGsLYyhb2d&#10;FcwtjJU1boN8nbFk50LIWrdzltANflhkVFgmIRL5Y137YEZmYwbEn6z8DLNmwJ09/jmoyveNH6RR&#10;1u/8iKD9ZuHHCPW2R6C7DYJp10O9HaGno4at23fj8rVrWLRmLoYSlkGbTPIx2gKtM7+Dm80KBAT/&#10;DjoGC3H72udI9v0C2fGfwd/1j8hN/yOsTH+HzrQ5SHT5LfIS/jvSyDIPp39FCI9jAn+JnGgy0v9X&#10;yIr/BD5Wv4eOxi9hrfdrJEX9Bepav0Rs+P8LNka/RnrSF1C5q2sCfXNL3NE0graJKUysbaGhbww1&#10;XT0YW9NQcGI96Qzd/H3gT7mLjY9DKAu0V4gfktJSYOXkCBtHe0TGRaCuvhLJqbHoaK9GW3sTpqf6&#10;0Njeh1saurCyNIOFuTG3JnDgvomJASx5bGFqpKzb62hpiLhQb8QGu8PaUAsrdi7F3JUEjQ5yFjQl&#10;pEf7Sr4wnqltP9W4D6ARLMUdzv3jDDBffljn98P2z8r5f2aiSOPMarIETOrZxQMI87JDoJu9wrYz&#10;Jw9h775D+GqB/H3vc5xhttcn/wW1Qb9FY/YfcOfav2PDus/wp0/nYOvWJUiK+ytSoz5CdNgf4eX8&#10;R6RH/AXO1v+G9Oj/QEHaJ9A2+AP2HvsNgVFRFmwN9P1XpIX/B+wM/4UO9T+Qmfg7nD7zL9DW/Rhm&#10;hp9AXf1/kGH/DjOz30JH82Oo3FTXgYaBIXSNTGBsbgNPSpwnAQqLiYKTpyuMzUzh5u4ONx8XuHm5&#10;wNDYGA7urginm3JycYSrtxuSWLDT0uJRU1uKxroi9A4MQNfQCiZkqKUs0WtGsMgoSxNDmMuxuQmc&#10;7Cxhy62dlSFc7AwpF+zpdNVho38X9oYGWL5zpdJc/8i0r2ZAE/f4Y437wLgfWwCCJYz6M9k420jP&#10;1rh/ih8XbJ75onjWhEhN+y1B83QxgI+jKcy1NXDmzGUcO3oa8776K5YTmIzkL9CR+Ht0Fv0Zarf+&#10;Becu/R4rV/0Se3d+htjQ+UiJ+wh+bv8TbnYfEfhfI1nAC/kYfl6/QHveX5Ec9Guy5g9IjGJ98/8F&#10;2wnKZOb/hVCfj1CS/e+I9qO7zP4linN+g7zk/yeCvOliw38NW4P/UCQ0OfRTqNi6usKMNcTC1pKy&#10;ZgkXTwJjYQK/AB9k5WbA0skWySkxsOZravfuQt9EH14+bqitLUJNTQnlrw59XXXo7m7F+YuqMKPx&#10;MDWYWVPZxEAHpoYMbo217kFf7TaMtbVIew3YmerC1caYem1F26tG6usy0/iarjYfUAeLtyzCF2yw&#10;lZXpF8/UNQFPYhY0YdYsiLKVr7Zm+7J/AmmWVT87Nyufyrf7H+y+SOO/f/kRXG0NcXDXPixeugAn&#10;zlzE6o0LEB/8V+TF/Q45lLXMmF/Dw/03uHCONSpwMcLd/53s+A2cXX8BC6uPoWfyK1y/9W8wNf4N&#10;gn0+RkXux+zbPsaxg/+GU5TS8+d+i8jgRWTgPNgb/Q6F2Z/h5Kl/Q2b0R8hO+BinT/wrHGxXoyjj&#10;1yhK/hXv/W9wNldBgOd/IDfpl1DR0NUk7YyQnZ1OFhnwg51gZWMBM9YXvyBvqFPLHSkRsXFBSEsO&#10;Rypj9H4b0uOD0NPXgSs31WHASbY0NYS9qTEn3wB2vI+tkR4stbUJgg7M9bQY92BlqA0HE014Wekh&#10;3NMaTqbasNHVgL0eGaZ9BxYMS4a1jjrmbpin2H4BTQATE/JfQZtl2Y8g8liRxbkfzMhszII2a0R+&#10;BPCPihFRvrYSpnH7K8roJ598gi0bl8HN6itK9SdICPsTe7V50Lz7PxDk9ynykxYjLeJTxIX8d0T7&#10;/ALxkf8OD4+PoKH1r2QWnWfoR4iPnotITxWUpv07cpL+H3C2J4Odf0Em/QanTv0eqfG/wJU7v8b2&#10;7f8GK4I7d83vcP323xDj92tYWf2WDGNypPwSqQm/R07qZ4jx/neWk//JWkj3eCWkB6phPVCTxUrD&#10;ZP3mLpwO6MSpgG5lrc4jPm04zDjg2YIT3m046duOiyG9OMr9Q14tOODTpazxvMmxAatsarDcsg6L&#10;Laq5lf1aLLeowWLzKp6rwFKLKqy2leWDm5TXFlvU4ktjWb+5CJ8YF2EO92UJ4S9NK/CZYTE+nV3f&#10;WkK3SFnnWl5fbFKBFVa8v00dNjvWYK9bCw66NyvPLouxGsUPKOuURtU9RXT9cwRXPVOWurTJmoBh&#10;6ij0EoegndCPu9EDuBXej6thvTgX1PXj2GUh2xN+bcp63rLks0HyMGMExukPuL0PtZgBXAjqxD7P&#10;VmXF4I0c+wb7OiV2c55O+8k62Z045NPKuWnGGocGLLficyvLHlfgUxNZCpr7JmVYYFqOBeYVWG7f&#10;gMWW1ZhvVsvXKjknZZwDhkG5srb1nwxkHkqhcid6kGD1QSt+GPdiBnE7sg/qsbJEcC8H0oOzfDBZ&#10;mFwWKL8Q0o1LjGs8fzW0F6qRA7gYzEH6t+GEfzuOeLdih0sjNjs1YL1tHdba1WM9H2SNdQ1WWtdj&#10;BR9og2MT1ioLk9cpoMoDLzKrVID73KhEWdd6DmOeWTUBK1diBrRiPnyxct0qgi5rRQvwezxacDVi&#10;EKqy1GVMv7Ics2/ZY2UJrJj6x4iUNcnKH8MxT5ZUHoM+J1wWcVWNJhiRg8oYL4V2KUsmnw/qVkCT&#10;RcnPc1w3wvuUazQJ0N04bhOG+BmDyoLskrh7BTDnZmxzalaeY793O04xyU/79+CgbwcOe7Zjj0v7&#10;DGCyai4Bm0+w5nPMX5hWEigGAfzKovLHhcmXWdcpW1m0/EvTKoJXPQMe40+GFZTFxEHoJDCYdbJK&#10;uk7SoLIYuXbCADTj+nErok958JsRA7jBCbkX2w+jVFnT8j6MGMbpYzBKG4NesqzTOYJbkf04T1DP&#10;MmMPMtt2uTVgl2s99pCN29yaCGYNj5vJ0HYc8GjFPrJjtW011trWKw8/l9k1hw82x6gKn5tU4i96&#10;JfjCsIoAVmIuB6sAzARYTqatJWCHvDuUxWC1Ygdhmy3rW08iufU1EpqeIKnpucIwv3JZwvkBDJPu&#10;KyvCy4SfIzhn/LtwKbwHVzjG88G9OENWyPnzwd0zi5IzCWTct3j9TX7G5bBuXGeSyrUHvdqwneza&#10;5daK3W5UIVlW2qcDB3zbcIQM2+bShA2yHLJ9E1YQrOVUBFlJXxYiX6bs12Apx7CMibtMxk7wlhEo&#10;UQ1l4XK7RnxJRfqCc/AZmTiH8YUxAdNLGlCAksW6dRmyzqaygjxDVofXje9nEFBmmD4zzDZ7AtbZ&#10;UzAjUMaUCV2CrU1gf1xBnmy9FzcENe7f5oCv8/gGWXuRE3AhtJtJcB9WssptxqiyIKtF1qSy4u5u&#10;r04OrA4L+dBzTWQFeT6ocRlBE7ZxcDy/xrGZgDdzIpqx0akROxiXyXRNqoNt5gRBeoHklmfI6njD&#10;/eeIrH2K0Oqnymq4Mi5Vyv5Jv1YcUdRAFkLvwgWCcVlZWHyASSZA9SuryEuoxg4r61nf4hguU2Ek&#10;CWUF+TMBTEavdkVN9rg3KasRC1hHGLK6/AmWE1mnW9RkDVVmtSw4LopCYGSMy6kwyiryAhb3l3Ir&#10;a3mvpHLICvJLCayw7AuCKGt6K2wjO5UV5K9RTm5QHm7HDZBlwzBPl8XEqfXUbTNOrHPBQyUccidh&#10;nzvFSZZV5e/DPHMcppwE49QRMm0YeqwbwlJtAqjP+5gSUNO0B2Qja4asxs7XNAm+WcYIvArH4SLL&#10;Juc+VBYDPxfYz4xsZjY2YAkzb67Zh9XijUXry5UHnscHXsSHX2JVoYC2z6sV1yL6+Zwjigz6lDxG&#10;FAHK6nyFzNYXiCWzAqqfwKuU7MqehAYn/woT52xQD04TqBNkl0zuqcAZGbxA1pwN7FBWpb8a1qWA&#10;dIs1TkrGHVlSU2FhH86JehCw47zHUbmH7PsJUB24ED7IssH7834ng3oJWgd2ubdig1LHGrHOmWri&#10;QBCZeCtZMlaSRQLgEqnLCkhkGj3Al0zQOaxrUstnlvufAUy2KmIsTvh245hkHPfPBHVwIroU8PQ5&#10;GVYZ4wRrArZZozBPJQCUP1mJ3TaH5wiiLPMvIYtyKyvF503AKZ8gFz4iwOPKMv+mBNiM75WVdK14&#10;H3tea5rGCWS2nuQEHvTqUIqzZKTIwVIrZhcfTgHtv8SnzLp5NDJ7WB8M+Wy2vKcs+G2ZIavbTyCw&#10;8iHBevZh2eJpyAr3skC4AT//bhw/k/J+Kph1RmqVf4diMi4JSJS66zQYsra2anSfUhpkOWZVSuJl&#10;KoNI5BUalMtkpKx6f4nnLpHdl8i8K2TobQFXPEAMP4PvkfWrz9CcneT9T7CmnZQFyAmqyOVOPvsW&#10;j5kF4AXA5SKBBO6rD8v9y+r4stz/fIYANbvkv7Lcvyy1f8SXjuaD6zvEG8qHnCf95QH1WKRtOBGy&#10;MrpD/iTMOOG22WMEZRxOuTNg2QloPOeQN0knNgqnnFF4FE/Dg87MOX9CcWiy3rMAKMvnG5GVsoj5&#10;ZWbjUT8mC2OPLPXvQs3nw6+k25Kl/j8zpWMyrfkQsk8HSV0XwJZwYCcC2ggEQct7qEyulqz6ntiH&#10;gLIJJLa8Qkj1Y3gWP6RijCruUEdMQ9wIbrLOXqX0XeLnX5RJ5+ReIRA3BDC+ps46Z0TJ1kuijJKZ&#10;lyMpkWEDdIcEUVaXZ9yVVeX5eTqsi2JkZHV5dSbEHWEy2Tgb18jQC7z/kYAe1rcu7PLqwka3TqW2&#10;KWOlFMq+AhhlcoGEmLHZfQHwZ6Gy3b2NOkzb7k2bSi0WqZE4xCIqmnyakyL6b5M1Bveih7TLD+Fa&#10;KOtPj/KYQHBCZGl/ZwGLmSxL4Fsz7LjvSGYKO+0JpjDQhGzTpkPTTLxPqZnJ1qNMkAOsB/uZMDuZ&#10;dWvtZQAzLlAe8DMCJFmmbJlhymB4fhG1fgsdmnYSgUoaxgW/Yuy8ehTrT27APvnBy8RSBFTch2N+&#10;v+IOdRM5oaxHYjp0Ca5Rqsj+GCd9SJlkVdbRO2SJWjzNE5/PmEpiyFBX5JDmi3IqTlESWBYQNyRj&#10;zTOnYMmabsF2Qay/ACZthRgUtdj7yrG89ywd6D4SY5sbx0dZXEVWrZLl+2UZf451sQ0tPV20bBeI&#10;m7Tl8YeQ49mQa1Q2uXVgK2+0U1nSv5UZ0I5dzHaRHImDjNvRrEFkhtQsG8qdZ9kjuJBhApYs5+9d&#10;PrPaulhnm0waADLMlvJoyTonS+hLyHL3upyIu7ISLyfhGrPvImXlOAu0sPwge5/d3l3YQBCUATGW&#10;2TQqWfYlAfqczlC2s5mnDIgSeoCA77urjZXb52LVlrlYvvlLLNs6B6sOLMAZzau4Ze8BvdBisqtL&#10;WSxd7L8suS9L8JvymYxZpzUI5h26X3lNnw5ZyoEWGaNNMBUgCOg9PrNuIllHwCwov+bp92EndZ3q&#10;I8ojiarH+2jScOkljXxYKH1cMS1nBDCZV+8e7Gbfup0lYKtHB5nWgVV0kssdWwkcwaPrXUy2/Ris&#10;ccscmn88ltdVNrhSSxnrqacbKElbmeXbPNoIWje2e3RiP+vbBWrxNU7uHTpBDZoHO7LGq2wKIZUs&#10;6pQ6aVJFerwFPAkyzqvkEdk1Sjc5ygEyw1kPNROGWcz7FbssRfxsaD/rSS+lQtjdQUlsxUayXbJw&#10;7YeBLOODLqVsLBKAuD+TlezBnNvZj/H6s4exYhuB2vIFlm/6koBxy/0V277AEgK3dMcXWLlnIc4Y&#10;O+BmSDXU6Si1OLG6yUMwIWBmNFiiILqUv3sEVDtxjAwbUWqZWuwIxzsKbcqpboq42kkyigkoNZOs&#10;FaBcCybhyPHb0JBZZ1OepQQwnKhExkwKSYYrEUM4RRd6jHXssH+3Io/bCdxazrkSzq3KdoWM2bkN&#10;y5zaFOYpIUzkWAXQFZwPFSl8ClgEbZNrJzaRbRsZm9yZBcI6au4huqHzLK43ZBCUE5EABzLMt/yp&#10;ApBP2TRCqmiha54huPKxwjYp9rKquw3rlhX7I0NmnWbsgFKcZTIkrkjtoGScpFMTK3zQT3ResrBb&#10;SZwdTJxtdFmbBUjnRmxhz7bBtZXPxgTjwDZcv4OlmwnKpjlYsnEONm1bgBMHluPEweU4vG8Rdu/+&#10;CssUMOdi6fZ5uOAYRyb1QY117B7Zo0MgpK2wypn60FOyxvKckUg3lUCAU6dEalP+DFl3rQiWo4DB&#10;sbmyPLhxfFIm7PJGZ46LH8GTTboPw6VomgkxpoB9m8BfpBs/z7p5IKAfe5XxdWMd53wWtDUSPF7D&#10;sa7n/K+W83LMUJLzQ6isE4B4UgCT7BaqioORrQIYM2Ef69khZsYZsuEyHdLdBGYO9VysvVPxFNxY&#10;y/wrniCw6jGCWOh9yp8o9c2RRsU2n4aE2WeZfZ/yMU5pHSXLhhQ3dYc6f5Nsu864Rt2/SBNwjp9x&#10;IXIQZ1jfxGndjBvFVfkKKe4BTocM4DCb2z2Uwf1uJVhM+Vuw7m9YsfFznD64FM73dsJRfTds7+yC&#10;xa1tUL+wCVsJmjBv8ebPsWTXXKiFN7Ae0c2RafoEYka2p5SWxYm1WdRjJsnIIoJpQ9mzyZsiKFOK&#10;/IuZ8q94hKCqJ2zSH8G/+hF8qTQeJZPKa66FUzRB7FNpdIx4bxNKpzHdrHyePP9+zucWKtdmGo/t&#10;LDf7/HtxOKAPBwL7yLpubPHswRavXmwiBptFNt17sEpMigsBI4gqa13bFMCklm0iYJuZvbv9+rCN&#10;zNrBmrKHkng4oJfukVva0zMhbDLpmK5z0u/xIUwpKfYF4wpo7iVTrG/T8KRM+lAWvbl1KSaolA0b&#10;OkpLToQJB6LLGiJmQZvWWVukkk5LU5KA2azD13QIqoTIln7qfRhQijT4WXfIjCv83ONBfVhzaDUW&#10;rP8blhKsa6dWI8rsGGKMTiDE4AgC9A/BR+sIbNT24MLxlVi9Yz4WkYWLGfvV79BNEixOojkl0Za9&#10;oG3eNNsQTjgbbBeyx7lwQhmPd/Fj+DERPYoo+aUsAbKGdN0TRNY9RXitLMf/GGE1oi4sARy3C8dp&#10;zxpvQiYasA+1IOgOTFIBXIce4CL7tKuRrIciu3S3GnTKV+gPzoYP4QgTdT/neS/nfo9fL7YKC4nB&#10;JgK2moCtcaeEEicVKXyb2eBt9epULthFtyiFcS+R30fkJQ4IWGwEj7HBFcCkYVVloy1fRZlnPiD9&#10;p+DHLHMn27yo3b4VUxzUY8Q2PuX+NIGb5IDG4c6656JICGsHByNFX2y5YcoEm+tRGCTNFGoT1jyp&#10;K4asE0bcN+PWgABqEzR1moFbYc0E4HMsWjcHd89ugOu93Ui2OoFU67OItziJCNPDCDU8DjfdIzC6&#10;tgXbdi3Ask1fYPHGL/HV1s+hl9YHYzpXE7YjlmwJRAGEGZ5lT+BKOXcvmmGST8VT1unHCGUDHi7j&#10;aXqmjCm2/gmSml8qq8BH1j5TmnMXXu/Mscmzm7JkiMmS2uZLNspr+jyn9LAZrJlpHGfmJMc3AXXW&#10;zuNk3umYBzjBuT0ZPEiC9GMHibLZm0zz6sFG+oktsiUzVbbyYCuZtI2IbvfpUQDb50+giPIsYHK8&#10;m/XlCAE7zyy5HXcfeqS6PJx9AU2H4hT5wCXMtPIpJLc+R3bnCxT0vkFB90sU9r5CXucbJLe9QnTD&#10;Uw7yMQKYlVILTOm4pGYYp8lAaJEpQeKwlIFzQBbMVitOqAAsvZFBxiQO3ruDRes/U6TQUnUnSv1u&#10;Isf5IrIdLiPJ+oyyqHiE8Qn4kmWWartx+ICsvLsAX22Yg69oSs5ZejJJRpWJs2UtdiYzfMsn2bc9&#10;IjhkDbeRBCWGACU2P0NK2wvkdL1AnjKWr5Hb8zXSZaV2ghb1ATAB3YI9qCWTwJnj8ih9CL8q1vSq&#10;abiVPuYYx2HEsVhyfDIeY45DXOsVloKToQSJzfcBzu/RoAEcDO7HHoK21aeP2BA0YiTAbfbqZh/G&#10;Ii/s2sbtdoK0i8AoIPHNM2BJoRTwBhWdPRE5ghsxbCj5YVqkuWSoHSVRrL4dpcWT4EXUPkVG10uU&#10;DHyNkv63KOx5hdzuV8jseI6M9qdIanyEGALnV8lCzeIsPZ41M9KO97JXZGXmGxSbfL7Gc5a0zpYc&#10;pInyRfMDLNs5HwvJrgO7F8Dq6kZUB6ii3O8WijyvI93hogJYlOkpBOkfgZX6Hpw7uhIbdi7E4vVz&#10;sGDDZ1h2cKWSYCEKc54jnqzJYTJld74iMK+Q1U6A2vnMHW+Q2/kMBT0vUdb/BsVD3yCboKW0vUGS&#10;NOYENZxj9S7nM/L5rPisbhx/EKUzksBHUT7D65/DnSbEKH0CmpwvM/ajBkzIO2y6bzGusl24TJk8&#10;FTaCwyH3sS9oSJHFnSTJNgK2x48mhce7/AYYg1DZpRz0YQcv2EVUFcAI1gFSU7aHgqmv4uCCuE/q&#10;HiD6R1jDToX0MztYf1LGYcoHNZcGMmcSLqwDAZTHWIKSJSzjAIt6XyOfbMvreY2Cvq+R3/0aabIE&#10;fstjRDY8QUDtNMGbQlAtizgl1IO10Ju1w5WMdSygjDJbHSm1TkWPYcXsXUp5+2rtZ6xda1HofQuV&#10;/jdR7HFVYVmm/WXlt6rCDI9Bfq3b+t4eXD+zBpt3LsaydZ8rLJtPs+JaMqZMdmL7E4U58myl/bJ8&#10;/ltlW8Tj4r63yrOXDb5DIffTCKJ8uSxfMstXX4GUfieWA5sCSdZxOIisUv7DGx4jgcxMbH6q/E3O&#10;v+apAqhe2n3oUBbV2LALYNfY311nXT7LebzIOBNOYxI2iNOsaSfCR3AgaFiZ/wNk3Z7A4RnABJRd&#10;UuxCCJC8IKwiWIdCeDFBORo2hItk1Bky6xhvdphxiudO8fhsFClN96ZGo3CP/YrYWFsyxpsOKpYP&#10;K7JY0v9OWU2+oO81J+aFMgHCOJGUJEqnSI8U8Mj6Z4hqeIGYumcs7jOO04cNuXvxJGvJY7gRRDep&#10;BSE5tPBfYunaOTh7ZDUqA26h3OcaynxvIs/lOmXxOjIdrys1zN/gBCzu7oH65S3YumMBVm6Yi6/I&#10;svk0Hw45HWTIC0W+JZmyyf4yPmfdyNeoG36LuvvfoFKW2ee57M6XSCP7RBoTm6SGPVVAi254zkRj&#10;SSiZ4LMy6aqfIoxJF8kETGh+QTV5TpCfI5T1z5mJbFcoBoT1jeDp0KGqJ0vQ+lP+rfIe04jQbFH2&#10;73E+r0aP4G7KFO4wrsZN4kjECA6RhSqHQocVgA5ye4QnDpA9h1injhDtE7TbpyOHcI7AnIkgbRkn&#10;GGf4ZsmKc4wrtOa3KI83aBo06X7006dhT9D8KQlpHQSJklg5wsEPv0M5J6JsSFaFJ2gD7zgRr5FC&#10;+UlofsJ4jjhOhmRmNMEOa3ymWOdgToJsA3m/QAJ54u5FLNnwOevXXFw/uRahlucQZHoSaS7XkOV8&#10;BQWut8m0K3DXP47bZ7fgyrG1OH9sNbZSEldtmoeFBGwe3eU1OzeaoGn4yiQzWRJaXhKgN2gafYt2&#10;WTRd1o4my1JbaTT4TDGUzfgWAtb6kscvEE8JjafpiCDTQil9QUw6kcioxucKWPJdZnLrE6S2872i&#10;ItXP2bPOJKEnzYx8tiudtBOdtKIeNDvWLAUmNCfG6Q9hyt7wLg3JVc7vORLmJOf6SMQDqBzj5B8h&#10;BY8SIAHpeNQwjrJPOUm7eSKKskerfSluTKHpSXbsx6m356NHcZmv3+Brd+jstGkWDLPYfNJ56dNE&#10;WBbQaZU9pDQ8RTqLdSUlpm70HeMtKobfELg3KGRNKCDbsljr0jpezGQvgVMAlEFyksQ+RzDCCJRY&#10;6hBm6tr9K7GQcrh64zxoXNkOH6OzML2+A9Y3tiHd/iyyna8pv7+of2kjbpxaCd2bO6Fzezc2b5uP&#10;tVsXYP6GLwnYZ1h3eodSW/yqHnFyn7F2vUQ12dUy8R5N499SGd4gq/sNk+e5AoQoQASZFckxCShi&#10;72OaniOCQIbx9WAyK4iqoDBMHCXZl0QVSeZ4krmNo4GRuh1HZsYSaHlvtIyR8hlc80z5U5Bv9TN4&#10;Uz7t6C41UsdwPWEcF6hgJ2Pu0zsQo8j7UDlB5I4rAA3jWOQAXyCLeE6OT7FDv0StvRRLwIRdfNMp&#10;UvU8LeiluCHclMKZzGY4+yFt6hjMWcvM6ILMqecuBEyyLrbpMQv3CwL1FlWckMphxv23KGcBF5nM&#10;JqBpHa+YiZKVTxXAUilPyawXMRyYTI5MViiBCyXrlm1bgHlrP8UaTrz8yHKa42WEm5xAnPkJVHqr&#10;ItPhAgIMD8Pg4jp4GB2Hl/FJ1rEDOLx/KdbTKc5f/wXmrvsUX+2az4mWhHqD/L43yrM1MqkkKkdo&#10;NrqfIYPPHc8kSmwTBr7gswhgM2oQz0hoec6JJ3CiCJz4EMp5MEP+eYIkWng9jQefOZrKEUMmxn9g&#10;XgLdZQIZKq/NuNGXTIZnbMCnYck+zoCNvH7ONNTSKIdUrQsE7jzjHImjcjKGNSmGMkckT8l+LBEl&#10;KHLuNO37ORbFqwkTuMiLLyVO4Dyvuxw/gSuJ93EtQWIUt5LGcIu9lA57DKMc9iL5U7AveQQfZlyE&#10;wppnLOpvWNBfo2LoDd3jKxZyFvQBGpE+ujKxyXRnkpGJrU8JlkzGC0RSpiSiOCkikYG1U1i6dR4b&#10;5s+wafsCxJJRWZ7XoHdlLXx19qAx6A4K3K7AS2svDC5vhM6lrbhwcg0Mb+7G6aPLsXLXQsxf+RkB&#10;/wJzNvwNad3P+UyvmExfo33yG7RNfYsGqkAlFaCEz1oy9FaJvF4C1/IEcZTHxLaXSOd40lnXMqgM&#10;4hpzxAVzfFlsXcRMxfBZhY1hYkyoDJK44QQ6kiyL53iEZdEK+M+oHo8V0GM5T3Gtr+FZ/gTW0mhn&#10;TuE25/Qq5/hy4jgussm+FD8KlfNxw7jIZvQCgblEMC4RgPOsSZd54UVuLxGYy9xeoam4lToJdboc&#10;XTpCY7LJiK5QskGXcniXtlWVoZ4xDs10nsugzaU2RzF7MpRa9RRlZFn1hzom9axQAewNMskyYVWi&#10;uEZmazQHEEeZiiR4oRxUMOVHtp7F3Viyaa4iifto6b30DuLUgVXYvPYvuHV0IRqCVFHmc52N9B4Y&#10;Xt2CQ7uXYuXqT7Fzw59x8cgqbNixCAtWf4Ev18zBF+v+yvr6GDX3X6P+wRt0Tn+L7ul3aKIkVhOw&#10;UiZUJZNLmFcx9BpFlPWS/teoZW2rEiAHvvnR+QpI8aIOVApF2lnnoih3UY0vZ55fwKNSyH4I90M4&#10;nmgCGM8ETWedzybgeSwP8n5psmVOtbPJsPRJAjcNIwJoSOXSzZqEyjWy4xrRu04UrybRatKhXJNi&#10;R+BuEOEbyUSZtLzGrToBkTeZ5D+iG6TVlj+/0/k40Hbbs6BasIk2zHsKPX6AkfRNpLdZ4WMEUR5S&#10;u2hAODipZZX333FCmJE8Tu+ik2IIYCkdlB4Cm9jGXo0Rw4kIZzYqg2Rou3phKc3G4jWf4ey+xfAx&#10;OIwI8zMwu7oVkcbHUed3A5VkmNOdXTC7tg3G17bD/u4+WKvtg9q5TVi/YzHmr/pcAewzmo+Mhh60&#10;Tb5j0GiQYV0PWWcffE0QxSi9VeSxYfQNz71GNUEVs1Q6/A1ye18ikw10JtmVzYlOJNNiyLxIghRH&#10;sBLJoujWmef2raEB+8CyEGGU1D/WrwRel9PzAmVsI0qYGEVkeiLBdip9Cv3cp9ClJJqwtFiyVbCj&#10;IbFneFU+gsq99Ae4TdOglirsmFJQvZ06DtW0hwRsUmHNnVTaSx6rZz6EIQGwKGLfQbACa1l0+RBB&#10;pLdr5WMC9whW/EBjSqJJIT+QYVXyBA5sqlMITn7vK07GO/Q8+hb1o18rWZXB7EolYOkENJmymEq2&#10;pbN2KHWMExFJ3RfQIjjQ47dPYjFr1zLaeutbm5HrcgmZdueR5XAJlT430BOphWpKpOOd3XDXPIgA&#10;3eMIMTqJaOtz0Lq0DVt2LVUYNnfVHKWOOYf7o2f6PQGjJE68QR+fq/Uhjcc4mTb2Dq0TXzPeooms&#10;KifTiul2s/iMGd1sS/icSZTuRCaYTH4sJTOJzyvgRRGQYDLIl3LnUyVOlOWB+1LfxAEnU1Lz+16y&#10;jkuJeI1yJkIOG/RAguvI9sCec+ZS/gxedLC+NCHSJgUz6aNY91SMyApzgmCUR8rlsuAVPFa22qKj&#10;lL17mZO4lzWthAZDJ3scxrkTcGRv5Et3k0oaFzBDPPhgluyVTOTPCoWPZgDjvYV5zjwfw4mvffAW&#10;XVPvMfj8BzSOfa000SkEKoH1IJpsSmqjLHQ+Zz14iXzKj2RwAk1IFKUjnoV/x9EVWLb+S6zZMhdh&#10;+kdQ6aeKEs/rqPC9hcbA2+gKvYdiNs9e9w7C8+4BhNPux1qeR5zNBVio7sa2HSswb/UMw76kcblu&#10;eAv9T75j7XqLDoImgLU9fEvQvmVdoxqMv0f5mNSwl0odjic48R00COIOOZ44MkmSLYWyFsfnjGQd&#10;CiXLgqQ/4wR7VD6BJ52fH8EKqp9GLIHN5PXF/S8UGW4hs5sZjZwXqe3ZHHcCEzWCYIfUk1E1DxHI&#10;zwoXc8OESOZ8qNjLn/crHimyZlf6BHbsD2yKn5BFrFG0l8YE04D7hvlkDmnpVvUCXnUveSO6HA4g&#10;tftrDuIVfGufwJ3W1KnqORxYOO1pme14T382w5GUC7mucewbDDz9AX1PvmfGvkUO61dG92u+n5kp&#10;X2XROVZQhqoZ9RPfUobeKcCJ7OSQnTv2LscSSplY9BSrs2gOuocGfzXUeLN5drqA0URjlBFAPzbM&#10;Vte2IIIuMVnWSiNoZjd3YTsBW/Shhn259m/YfHY97r/4AcNPv8Uwk6idoFU8+IYAkPFkUf4gk4p1&#10;tpg1K4v1Kq79NaLo8iIoXUkK0/jsTLQ4yl9EM0GhbZd58GJ4CmDyBUAD6xkNVGrfCxRyvKUjUgcJ&#10;Epnbxn6vaewNainBFfdZI1nXiwa+VlqeHJqxBCapGJ00UR9pD5gYKtLg+rF3CGTvEECL6Vn3iKA8&#10;gTOzw5YyZ1XymMyh3FHWfClLEUQ7gBLozIeR67zIMi9KoxctrI9ynsF7uvB1r1rquHyBysElkDnp&#10;zKACanXhh4nIohzm8OGKBgkUJ6WK9aOMDz4LWAOzu5Y9URUlqorytG3PYiymlG3cOh+JlsfREnIX&#10;raEaKHG+hEafWzA+MBfBmntx99Ai2N/aBT/tg4hljYs1Ow09SuJGmo4la+YqkjifTnHJga/w4OXf&#10;MfDkPZqnKHkEK5RtSCwTLI3ZnM62I7XnHVlOVtHGB0v9aZVEfTXjGJmEGaxlWYw0AhzDCY3ge8Np&#10;2yPb3ijKEMfjTI6zlEamjO1CBV2oYlw41kqWhQoyTRkvQatW6uc7VLC+F5GF+XSqeX3PeX+Wjm72&#10;p0wMlVTWi0TuRPED/ElFP2aJJ1nhQSDcSWdn6q53ndQRajUnPIVMiOT1HvKlJoGRa9xrmVl8jxtB&#10;cyLLHBkObEgVUGufwUP6E8pBXOcr0pvuiYONY9ak9r5FMu1wOh8om8CV0F6XjpBhzMA6slEa7cZx&#10;bllPSnoeYvueZZzwz7BizacINtxHGbyD5oA7yLI6gSoX9mPaB+CvvhfqRxbj3r5FcL29hz3aKQTq&#10;HcGdU+uwZftSLF31JRasJGC8x4LdX6KBZqNg8AWyOEnhrTQDrCWprLfhfN5QSp4/I4hON4THwZTB&#10;SDIsVlwhVSWOACVz/rJoHjJFLQhwJpVAzsd3vuW9KPfcF3OVy/PFw+9+BK2EAJWIAyXj6lge6jnG&#10;htH3lEom7NhrVBHM8vtkJFlXwhqXzXsnMFFUIjiBScyAhPZHiOBEBjWwQJJp3jQT3nQ5nowoFsoi&#10;amzh4EsUkyFZfHMRmZBImYiXh+r6WgExjFIRQCBlcH4Nr8i45zNB0+DDQXvxnCetrif7FC8yz7tR&#10;zr9CECUjmpSXZMgb4KD40LUETL51aGYdaaZ8JFfUYgcBW0ZmfLXiMzjf2U6DcQXNUscczqEz+B7q&#10;KI3JpucQZngGrnf3w0vnCHy1DsH25lZc3LcUW7YtI9jz8NWqLwjY5/hq+xxK3wTH8g55bDWyh8gm&#10;zkUwlcKPzyXP7MNnDWl5rYxJnjNUTBD3I2gAUplsmZyLQr5XWCJRRCZl989IqEimuMls1sBcgirK&#10;ki+SR+kvoqIUy5cIZFgFE7SK460haOWyz+cRJ13G10t471yyLbmD9ZNKpRLCBwqVHqL3naLLoU2P&#10;EMwJDmBmBfJ8pOg1G8IyAlY/8Y516CXqx7+mXL3mTen0SNsssiObmlvEB2qa+oGyRmlgkY4kmGEE&#10;IpxZGcjs9eXWiyB5tbyBeyP3ZUI4AX78rGCREGZjEqUoS/oeMq1m9BsC9o7F+T18Y6KwZfcSLFn9&#10;JRaumIO7p9ehzPUc2oPVlfrVHa6DPMOTiLpyANZH1sNFdT/sWLe8tY9C59w6nN27BNu2LsGq9V+x&#10;LZiLr9bNweJtnyO8rImyRrb3vVdUQMKPwHjz2eS5BKhQZnYIpTCIIIVxX9xaOkHJY/LWPHiBholX&#10;SmLVkq1SmwW0Qo6hmFFKFpWRKVUEQr7hkTmrZEKWS3Bf2CYglZJ5JWRbGd9bzrku4LzKe6WpL+C8&#10;ikRLaVEJFxdGqRKtTWfnX8QPrJv4jm9kQ8jMyGGXX8A3ycM10/r2P32PEep+7xNacwKXz2Kax3pU&#10;OPhKMQwtdFpVpHguHzaTQMbRUIQQrBAy0L+Z5oQM86XG+3FfkiKY3X1I6xtEdpCtrAOpdI6ZfG8u&#10;7yn1rJZFWWTLwd8Vm/YswSLK2VcrPsfBnQtZu84qy4kU2J5GquZROO9fBu/T26FLJp5f9zeoH10O&#10;e7pD7bMbcZL1b9u2JVi7cTGWkWUL132JRVu/hEtaMeIpzQJEKE1FMIEJZkKFd7xFLBmS1PsNM5vG&#10;ik5WFCWLDXXTw/dop5tsZ9/WIQ6T0cp+rpXzIUaijc/bMs7rppjgVIe68TeoYbLX8JywUAAT8yEh&#10;gFWOEHieL5cvFO6/Ym3j2IdfKUCXEMhiMj+dgInUqoSxMIbTqoaTSTFdb5DASctkrSpndneJxWX3&#10;307rWUsQutizPHj1DcZffcvttxh8+g7DL79H7+Pv0M6Hq+fDNfLBa/mA+QS8gCwp5raYRTZn5D1Z&#10;/FYZfBIzOpkRTQZGMlliuuVzqflSxAlUNrVekqSMz1DOprWO97TzccYmMmwxG9+FZNlaRorFMTQH&#10;30bAnR1wurQRHckWyHRURajxRZie24ndy/8Iw0uboXVuM44S7B3bF2MTWbZi/Xws3TAfi7fOg01i&#10;IROWgHEyolhXo/kssZQ6MRSZ/UxITmIeJ6yAyVPEjK/lGHsfi9v9Vpmf7mmZp/foeswggDJHnTQw&#10;0ibINycdk7TvE6+VpKsnk2oJRqPs83z9xEx9rieQzRxjy9grusZXBFhY+Zos5vMINkowmch6lSQy&#10;KKHrmRJJ0sD2v1RQb+YHDj//HgMvvkP/M9548iXp/w6Dr7/H6OsfMPrqO4y9+R7D8vrjb/mQzDQ+&#10;fAcfsouuq5oDlIwqZ+YUC92HyESpE3yIHLI1l7SXbE0hQIk8l8iinSzaT20XcAtYbCvGvmUf9EYB&#10;zDsmHNtp65etnYel6zjZlMVg7f2oC1BFPA1I1pUjyL1wHMX3LiL60B6YbVwO7VNbYHZjB24eW4X9&#10;Oxdjx9ZFrGOUxQ0L2XwvUP7pm0NGFaK63zHeIo4JlTjwXnmWJEY6nzOfE1c+/hIdj75RVOXB83/g&#10;/is6SypND8cq4PTwtf4n31B5vsfgs+8xxBZh4Ol3yvkuSXgC20Iwu6dner52nmvj++TPOK2cI2Wf&#10;1wjgzZOvWcuoWEzYRJqVSLI+jOoTQhn2plNVKaD8SOMrUljAiS1jEWwgQwaevcP4m/9kk8s6wgkT&#10;mkpdKR5+xg9/jz4+0AgBG3r2LXof8cEfvUXPY/kW452SgR0iDUr28UF4TgZcT0lt4gPWT33Lz3mt&#10;aHYhPzeNDi2VkUaQMqnXWVJomc3yWildomR1Rn0jdh9YgZXrF2DD9mWYT+NhenUbStwuo4Cmoy3w&#10;Lir06BSPb4fNnrUwPLcJeue3wfj6dlw6sBw7N83H5k0LsHHLIqzdRFn8AJhv4xjCyHoFsB6yvP8d&#10;su9/g2I6tlrWz9Zp9mhvvsOjd//A5Lu/4/7r75ik3xKQd+wn32KEiTv8ckZxRvnaCJN8kMB1cbzC&#10;sK5H8k3KKwL3DQHmfPB8B+dEvu0RNvbId5hMhKFnPyjXCAbpTOQ0cYU0QFFkVwDLlT8VMFi+6Sil&#10;nhZTL5UYeUlgXlJ3XysPMURm9T4R1N+xrlEOxl8pVG6Yeo9KTmQ5mShsrH/4Lfqfs649/05hVw9B&#10;7BTQ+MDy0H18oH4+uNQ/2e9+8h2aeL6J5+oJbM3Ud5wgSg41u5juqJDSkS8SxCJdxj6snp9XNzKF&#10;HfuXY+3mJdjABnjBsk9x8eBypFqeRr3PTXSG3EOFy1X4smbZXd0KczLL9NouGF3bibP7lmEta9Y6&#10;ArZhy2KsJsOWb1qIpeznosmkWDq5GGmCCViySDKTpZyJ2//8Wzz8+h8E6z8x/jXVhECI4gi7JPqe&#10;fkPwviezflBC9ns59q5nBImTL/PWIFtGDRWriglbxbmtoOzJ/Uu5rRYFoYGrfkD3TaMRxTYhgvUy&#10;igZDIoYRS/WLp5+IZblSqaBeVvNGcsNagtJCNvQTrPtkzyAB6yFgos+ND+UaMk06c35QPbOmVkBj&#10;bavgeXmtnvdoJggdApjEB0mQaCEDu0RGRCp4v9ZpSgE/q53RQ5C7nv7AQcrnMLMJYhXvVyYJMckG&#10;mscyEbv3LCK7lmD1xoV0ip9jxep5CNE7iC4aj8FYPbQGqBPAc4g1OYcgw9OwVN2l/InlwM6lWLz8&#10;c6xZvxAbNi/FirXzsXzDAhxVv4wU1qdkZnTyAFlMOc4m64uZKL2Utql3P2Dim+8wyrnoefqW42EC&#10;MuH6WLP7Gd0cixzLtZKc8rVWIyWvUdmyLFAZZBzVUqu43/DwG9Yynue4iqkiJZy7atYwKR2FVJxU&#10;nhM5loTJGWbDTTtfOMY+jGWllM9U/OA9VGo5yfXU0AZGHdnTzokdeEE6P/kafZRDeUjR2Ibp18p1&#10;tRMEZoqF85G8TzJHQmSONYvHdWRbg/LQBF9AYX1r4nEN3yPfVlRSZioYlbyPsEwYOcAB9zF6WMhF&#10;31uYJE2POVgOspTXipEZIGDXtc5h++4VyoQvWzMfXy3/EuonVqMl8DaG4w3QG6GNfMdryHa4hiCj&#10;U7C4tRPXjq3FuvWydNYcrF5Hhm1agqW09VIL3fMrkU3pS6f05nMSqya+Revj79FGBeglu9op8VKb&#10;JcH6XvzAczPP2KWox0wCDpBVwkSpb+087ubrLQSshayqJ5uaRQL5mpSENo6tkXNVxUQvJsMKCJIA&#10;VUrQsuiyUwhQOhmeRaNWRLdYwetqCHalqBrnX1RLRbpqmXSx4gJYPYteNymtfCiLYDsnvpWgCkDN&#10;06xBPNcw/QoNPJbaUs2JF3bVSLHkfaq5X0eWCJiNklEEsv4DYAJqM92kANjKATUyGToIzvCLv3PQ&#10;P/wIWCsLeCvlpomDrKPGNzP6CVhpext27l6G1eyl1lDWvlr2BXZtWoRgg8PKioEtgarIsrmIIL3j&#10;sKI0alzchsO7lxOoeViyTH5RbS5WEuxFK7/AovVzkEUJzh97jyJpWvmsraIKz4XtVAI+T//L7zBE&#10;tRlmfeoXsJhcIvt93O99Jq99TwNCSWQdk4TqZl3r59z18bU+AtnDawVAUZUWgt9EkJv4OQJYCROk&#10;iC44k4zOHHrFOi6Mk2R+jwomtpLwHH8756KLSTTAewp5VJo4iY0EpE2kjJPUTRT7me0Dr/+OTh6L&#10;bLUyhC3CiAaCWsuoYLNYQSpXEGj5Rrucgxb2VBHAKspBlSSBGAwBjQW2mQ/cwYnoF4cl398x+lgP&#10;JJN7OSEj4j7f/gPj3I7xs+9zMvqluMtksOgPvWT/x6Ju4WqBjVuXYSUZtmztV9hL13dx30L46x9G&#10;kvVFuKvtgeH5zdA4vxWn9q3Ato3zsZGucvmKL7FCgu9bsHoOLIMCyV7WYtbPdpE0Tm4rJ1dA6yIg&#10;nSLdDAGwh8D1fnhWKRdiOgSoAQGS1/cpkzoT3R9quIDexfnrlJaH92mg3Ncq7KLEkVVF8g2HzBUl&#10;v5iGrpz7ZZzLUr5eKt+hiopN0z3yfU0PqW4TL1BHrFS6+WGdnEyFSbxAWNRK9jQKkBKyL8HXagmE&#10;yF8V61k1Q0BpJOPqpE8jo4QRctzwiBTmPeunv/8gi5QFhmRLKxnVTYnpoUyMff13FnPWibd/xwMW&#10;92GC84DHY29/wAOCNMpCP8Y6Msnjibff0aV9jwk6NR0TNaUWbdm6GLto1TXOroXuufWwvrARxufX&#10;Q+3Ycpxno3yEfdd+vr514xIF4BWr5mH52gXYcXIL+t5wQgmS1Ns2Tmg7t52s2V0sAz2MYSbHOD9r&#10;4u1/sn35QanpE9/8g8/2PR6wrZkNSSKFgZTMWeYJCzs4/haOuZlzUMW5qVaSmMrD+Wh/wnOcswrO&#10;Xzklr0aZM8ov39fLxOxjUvRz202n3srXykVCycQCGkSVVtaKZtYtiSaCIjFDXyJMZBumKH+yT9Aa&#10;KJMS8pqYiDYC0MYsaqcMdFAOekRKGJ08305g2nlOJK+bmSn1cPADSx598594zHj0/h+YZky+/zsd&#10;GAf5goWdD9nLDJZJEDAlpnjNw2//jofvCZ5MIsPU3hCXrh7Cod0r4XpvP7w19yoLdNvTxmuxrl07&#10;sJLMW4Gju5YRsIVYSwnde2YXWkcmyNavlc+dJgAT3/CzCcjgK9YoURWOpYef3/+cUv3mW75O88HP&#10;FaDGmED3X9M9cwz9L2RCKZGMfploSmAH3ycg1UsSM8SMVbJslDHKCVAZo3ziPZ3vjCTKVkKuKWcr&#10;JWallXPW8PAV55tJzzkv52sFVK48gpVHBqrI5M8C9fNo5sUCZgd7jR4+VJ8iB8y+p18rVr9HHCTP&#10;i0aLg+vnRPfRrIhMPCBz7ktWUt6kBoicifwNEJRhSskYARr/hpMk7ouD7KCMCOhStKV2dXMClMzl&#10;5AzyMyc5qY/JtCcC3Pv/VI6FhR3dtThzcjfctQ4iyvDszLLCZsfhcHM79M5spiHZhJME9Nz5I7B2&#10;sUD76AMmx/d8//d4+u0PeMZ4yuMpAjfy6j2GhOHCdrJbzk3w+R7xOR9/+w88fv+/lGQZ5+eKe5zi&#10;GOQZRrl/n9crdYzP3MNtJ8ck42nleFqYvM1UkwZGDdlVxdpdzhJURamrFFBZ06vJwAoFVMqkgCqK&#10;xWvqpsTovSH4Mx6gnG5epVkAIpMU1jDEbrcr8vU1J+4b0vMtJ5wSwQENvpCiSvfI1wSgfmHNM75O&#10;oEYIqEzwCB9e0XjKhYDUwfPy8MLEVgGF71EYyegSNkmTKQWV92h//pafSUv99A0ecqImxFYzHjEe&#10;EyQBbPrDBD4SVo524cFIDxzN78JPa78CWJrtBQQTQPubu6B7dTci42MRGOwPV38P5NdUKveRkHvK&#10;/WZD7veITJq9/2MeK+d/dp2ce0ymP/qW8vztf+I+GSfGRBJXxiPRLCAxmkR5KLVtTEYZeyfnootj&#10;7WG/1sU5qRdSMPHbWCM7hZ18r5gUmS8JSX6Rxa4nbyiVnGeZ+1c0HZ2Pv6acvWGmUwKYHWNSOygF&#10;Y28pSYzJr99Tx2f2J959p8SkTKTUFMbU199g6u177lPb+b5RZl0fP6iHYHRyKw+rgCUSyRggmOP8&#10;jIfMYMn2CalLfI/I3TQnZPobNqusL9OvKVuUridvvlEmTV4TWZyd0PsvnmNyagTTkw8w/XAMPR0d&#10;CLO5hljTMwjWPYmUEE/klFYgOTsPkYmpCIwOR2x2Kqb5nHK/fwrecwawmfsrW36GIsM/i+nv/lNh&#10;34BMpCQjJ7WNgLVIUnLiFZXg5LY+/5pM5TMK85jE9zmeQUroMBVHlEd5P+eimXPfTAWT93UKUErd&#10;Y6nhfAlYQ6JAJEQbCTJEwgyTOCoDr0TGvlEKvEz4GAGSkM5ewBv/hmCwjkzyg+TDfwpmlzCEN+yh&#10;3ncpms6izQfo4PkePoD0J+18TYAb4IdNvya4r97wXgTjHYHgvR/J9ut3Sjx++w2e8HMf8f7TfMCH&#10;X8tXQgTrO6l1kt3M8g/RMdiMh9MP8JhgPZqewNTkGO6PjiIsKAAlVdUwN7NERkExUgqLkZpbgNi0&#10;dPjGR+MxE0BAe/gNt+/fU9okCaVJpkOl5Mk8KEZIqW8MJpPULjl/n/MjtbWL0U35a+PYBDSJLib7&#10;CJki75kkG6fIwNnkkCSYBV0hBMcnoPWIA+WcdbNstAlxyCaZO6njwxz7A77/vmz5uTPx3Qxg/S/f&#10;zTgyXiBgjXJQApiEnB/h+QFO9qw0SubM1KYZNzPIB5Bzg2/+rhiGQd5vBlSe+5rXMMPGORBh4/Sb&#10;t9zOxMO37wjKW+WchAA2JaxlTHMSpdZIwVeym1vJ/Kff/y/UdjejpbUe04/H8HBqjAybVGJsbAw3&#10;b6nBytYJHt4ByK+oQmZ2CbLzypGUk4uY1HQMPn6i3HOSMU61kAmU7wdlYqSOyaTIWMakXikgCnh/&#10;n1GTbyR4nrXvwTsqzof7TBIQcbAPee1DeW4CpgSfX0IAU5RJjnnf2Vr4gAwa5vyNKurF+ZZzDGGT&#10;fLsyxmca55z9BBgZNsjJFDBG+aLI4Jjs84VRsmCcE6owTTKPN5JrhN5DBHXwNd0RgemjsxPQ5XiA&#10;HyQhwCqD5yBl8Io0KPfhgN8QpNdvMC1AkVVTAhrlT8Abf/tWGZTIo0yqFH4JMRwP+eCDD6fQ3NKA&#10;1rZmNDbWY3x4GONjDzA2eh9TU1NYv3UzVm3ajiVr1mP15m3Yd+wksnLLkJNfgTRGaHwinAL8UdnZ&#10;PiO/jNlJnibbp2hoFEbxnAAhkyjPNcnnlWd8xP0pMlNYqTybcs03DEk8hlzLY5H6mddmWpFJzs24&#10;lBYeS2kZ57wo801Q5AtjKUEjonSCBbfdT1+zRNHc0T/0sywMvHrL694jPtoPKg8EBE7e/eevMfrs&#10;DV94x/7iHSeZrOPNR3lzYYtiOgjkEEO2P4E0sx2U1z8cy7XD3ApgDwiUAhhZKiEsHmfNU+ojB/aQ&#10;+wrDOCGTX4tUcgI52L7pabQNDqBroA8dvd1o4iRX1tWitLwMRcWlqKiqRHllNcEaxShj/Y4dWLxy&#10;PZas3Y55y9Zj/vL1WLpuO+IzCpFbUIXktCw4efnCL0KWWoxAamkh2odHZlguQSAmyaBJ1tBJsmeK&#10;z/dQWMW5mfgAmDznJMGRRBZgZxmkJJm8n68JeBPvWEZ47qeaP7OVMSvlRsYv86uQgyXow7yMyhwR&#10;DyFBHw1GH4HqJXDDr1/B1VIL/maqBIxvGJU3v/qaKBO410RTAZEU5A0UHWUGSP8h5+7zQ2dfEyCG&#10;+NowjwUkBXyhrkip8gAEihk2LFsOYFiCD36f2xFm6TjlZYrvmWQCPJTaxph6SVc00ItiAlNDgHq6&#10;u9Hf14/+/pno7u5Ba2sryiuqGVWUxlY4uLgqrFq4cgMWrdyOhcu3YPmGPVi4iozbup9g5SMiOgUZ&#10;lMe0rGIk57KuZeUjPbMYsZmZlM4aFDc2oYssVdjDZ3zIMT3kWKY5Pw+ZfFJ3J8miCSXZhC0zgChy&#10;qEienBP2/JxJPxm1Cd5PZHWcwI8xASQJhBhjPC9gPeC2n/Pfz/MDUuOY/B1To/B1s4a7qRrcjK7D&#10;WvM6VBSQGPJmhVm84cy3DD/Ffb75Jx2d+QAlI/jaAz7MKB9e9n88J4ApIa/zYXiNbMdYi2R/XK5/&#10;ywcn3SdevMH4i9cYf/4SY89eoLajAT09PQpgZRXlKCwuQnVtDVrb29Db24vePok+AtdNWWxEBUFb&#10;vmkTFq/eSnZtmwFs3W6s2n4I81duw5L1u3FRVRfRcelIJ1hSzyREKmUrcpmeX4RMsjatgNvKUj7f&#10;zOROchKnON4pjn+C7J9gjZ0F4eeACGtmgZlh0AyTpLTIVjlHNo2RNTPzK0DN1Kafz+Uwk6Of13aP&#10;DyDCVxPW+mfgZXwHZuqXYXjjDDSunoXK8MtXGOHEKUHghpnlAtB9ZpWE/JMARR75AaMcgMQYB6N8&#10;iPJh3FcAmKW1AEYQPxz//IFkIA8kQZ6+wNhzBgEa4/74C4JF0Dr6mwhKF8FpRXFpCRqaGhWgKqur&#10;FBmsqalDe6csvNODPoLW2dmJA8fOYPGarVhBRi3btB+L1u3Bkg0HCNgRBbBF6/dg6aa9CAyJRWxC&#10;phLxSdlIyyxSAJRIzMpFYnYu4jOzUVBTxf10TuZb5XkFtAlO5ITIocKuGaB+Dsw/7fNaqVcClhBg&#10;dvuAYI0yRvi6hKJW/0QEzjPZFR/nhRCnC4jwuA03m5vwMb9J0C7C1+QcbDRPE7BnzzDy7DXuMwS0&#10;B9TM+8/fzJzjVmKYE3r/1asfmfgjI7mVh5zJpBmzMvuQyrmfDW7mHK9//VoBavTpcw7glRLjb9gH&#10;jj/A4HAfuro6FbdXWVmpAFVeWfFj3crMykEF61ZdfSPa2jvR3NmDZRt3Y9HanQRpD1ZvP8HjQ1i6&#10;gUHw5lIaF67by3MHsWbbQUUahVkSIo8p6QVISstFREIyYlLSEZ+ehTx+XkJuJqJy4xWwfgJMWPYT&#10;YLMhY5MxC4PkGmHRLJtm95U5+xACjgAlJkNCIcebf+DBy+cI9VZHftQdRPnegp/9RXg73YaL6SnY&#10;G55CovdN5AbeoEt88oRW97kSw49f4D5jePoZBh/NnBt68oL7TzBEOzz8mMA9fYUHBHP4yTPuE+wn&#10;LxkvlNdHePyAzLkvwLMmPnhDI0OwJWbOvVEAG331mg8oYHGf2zFuR0Z6MUTAHjwYwcTEGNnTrkhe&#10;bW0t6urqFACzc/KQT9nKLyghgBW4cFUVyyh/ixhLNuwlYCexcutprNh0FEs27sO8pZuwcO1uSuYR&#10;vnYKXr4RiEvMQlJqngJWYkY+97N4Lg0x8SnKtrCsCgmZWciiFFd2timAzU6+OOifEvSft6N0dBIK&#10;SHL+Z++RBBewhjkHg2yqh2gqJIZfvONW1O05kv2uoTzyKiI8LyHK5QrCXK7C3+EWMgLuwED9FJwM&#10;DsHb8Az7sOlH6H/0CH0PpzHE/aGnTzEw+RBDU9PKeXldwBh89Bh9Uw+V4+EnTwnsUzwQ0LiVkNfl&#10;NQHt/jMCzff8E4g8d/8FmSVMJWtlcErmcRD3eZ/+gW60tbXgwf37ePJ4GiPDgxigQ+zv66HxoAx2&#10;96KjowulpeVISExBemYeVmw7gGUEatH6Xdi05zJWbTujgCaALd20DwtXb8Gy9fuwYsspAnkSG3Yc&#10;Q0RsMhJT2JORUQJQdFyyElGxSZTKdGTkFCKTkUNJDkuL+REEiQfyrJx8AWhWSWSrjENA+VmIWg2z&#10;PivbD0BJDFD6+5+/Qh+TvP8ZZff5Q/jbHkFl2A2ke19AiONZGKodgbn2GRhrn4WJxgkEOd6Ci94B&#10;hDucgEo/gRILLTH48BF6Hz9WJn94mgBwX0CQmAVkdl+YKeDOhoCovC7v5b5cI2CNcH+EYCnx/EOI&#10;/ErIgBi9E50YHOpFFa26OMKnT/gZdIq9PV0EqlMBbXJ8AlMTE3SKA8jLL0EkJ34VZW/ZpoOK5C3b&#10;fFhh0crNRwnYCazZepxOcS/W0nys2HqMNe4Alq7ZieCweITJYqWxCYoUJhC0+A8MS0zJRHFZNQrI&#10;3qyiUkSkxKNlaEQpExIjUio4+bMxC8xsCECzMcQ2SWKQMfDsFfrZWw2wbeqhovRQceRcfXMdQs3O&#10;INPvJuK9ryHe/SwCHS/BXP8kjLSOw8PyCmx1j8NK7wgiva7D3+44VHofPkQP7ayAozCNwMlWzsv+&#10;AOVwgEyZ2Z+5RsDqk+u5VUD9EHIsIQD+dM1LDPLhZoLyypr50/ErXkvWjQ3iwegAHV+FYtknJ8fR&#10;2dGGHtazIbrCp3y++wMDZFon2ts7WMNacF3dkJb9OMEgQARp894LCsOETSs2ncTazcfh6h0J78Ao&#10;xTVuJLu8fWMUKUzNyENsYiqCo+MQGh3/oxwmJGegrLKONa4IOZTdmMQEhKYncOLfKM86C8aP4HzY&#10;yrECjoxHuYb2nInaz6Ts43v7npBR3O9lOemRf3rBMeemhiOb4DhrH0GQ8Qn4GB+Bl8kRWOsdggFZ&#10;pXH7BJx1T9LSH4WFyTGYGZ6AnzCse3JSAUdAm90KOLOA9T2kFJKFAlQPj7s/nO8VcAmI7CvS+eFY&#10;zg8KUB+OB56+5MO/4P5zxlPl9d5HlECRBEbv5CgmCNbk1BDKy8tRXV3NOvYA9bV16OvoxLOHk3g0&#10;MYrhoQFFIru6utDU0IaNu08ToBNk1Vms2HECVi7hyvGKzR8A475XQDzZk4vY+FyUV7UoUVxWz0a6&#10;ksBlIzo+GWGysGp0At1jqgKasEuYVlnTiPiEJNa5VPQwaX9MsA/ASAhLZvdnQ6RugAD18j099APd&#10;TNju6RcE6iU66Q26qWJ2JjcQQ2bl2F9AtvVFpHA/xeo8gvSPw17rKHSvHoLGzUOw1TkJM6PT0Lt3&#10;AmEeFxFkR5cogEkIULNbAeu/hgDzT4CxnslWjnsohT3TT5UQMGb3u6YEwGf/P0OuGRjpwsT9fkxM&#10;DdK2s4EtLiaL2hWT0d/VgdesZ1P3hxR5HOinlVcAa8W6nWcIkIB2Bmt3noO9WyQl8iiWbzxGk3EC&#10;a7cyQz3DyZhmVNcJKzt4/zaUlDcgr1C++ZgxHAJWaEQsoqITERmTqNSzkvIalFbUkoVJdJHpSMzL&#10;pKS9nKk7koAfYiYZJfnIJoIxwJiZgyfolTmhSeumeeuYfk7Qn/E5CuBpcx5+lifhon8abjrHEE3J&#10;i6cLdL6xAz76p2ByZS/8dU8gxvI8Ii2PIkDvGNLsziDR6iBirfdDpYt1QYCa3c4CJyFAzR7Lfie3&#10;ErOgynYGxEeMJz/GfwVMzs3uzwxo5lw398dHyK4HQ3g48YCmoh35+flKFNGlTY/dxwsy7NWjh5ji&#10;/iQNSTtZ11TfijU7TylgCcPW7jwPR48orFh/iDVNathJrKEkpuVUkVF1qKhuYfPdpgBWVtagNMsZ&#10;7L+EVeHRsQgKjVJAi4iKp1zmkoGlBLUMcUnJSMvKRmJ6OiefgJBBAlTPEwLA6Oa5To6lk+Nop3p0&#10;MDoJloxL2NTF6zsJcnN/B+zo8PzIFieDU2QOmaR3ln3VYUSZnkEAG2R79SOwvLYPbuqHkGR5Aclm&#10;J5BocRgxhvtQ6nQYOS4nkG53DCpt4+PomHiEdm47Jx6ibXIKneNT6BibRAdZ1DY+iVYW/JbRD9dN&#10;TKONQLUTgPbJR8o1HXSUncyo1gm+h/LZyVonxx2Tj9HMCe+g65TXOmlk2iixLTzfND6N5uFRDA11&#10;YWp0hKANo4tNcVVVFXJyclBaXILntPfPJscUwJ5yO0apbGvtpN1vx4bdZxXANu65yPp0CgbmHnSE&#10;B7Fk/WHWtdNYR0mMjM5Bdm4V+7hGVFW38t4tdJn1yMorJzCFCpsiWMOCwyMRyggOiUQy5TCbNUzq&#10;WEpGJjJz85DGpjo0Pwu+BeUIr2uGT345XHPK4ZBWBN+yWgSRtf6lVYiqaEBMdQMSq+sQUd2M8Io6&#10;xEd5IdSJ5uHOXnhon4LdXZoI3dOwIkCOd+XX5o7DQu0APNRPMI6QXSfhr3EA0YZHEG92BOnWR5Ft&#10;cwJxrGVOV9dBpXzgPoq6B1HQ1Y289h7kdPSgoKMXBa3dyO/sRQ4jvbMPqW09yOoeQEprF/J6RpDD&#10;/bzeIRT0DCC7ne/t6kM+z2d38LirF/l0e/l8raBvmPdp5+vdvJZBI1HQ04+8zm50DMrXTASMNWqE&#10;NUp6r7JyNsqlpfD29MKD/m6FYRJPec2DkftoaelAYUEV1u0iKLvOYtP2YzA0sYWNsx/ZdYhySCNC&#10;47Fmy3GERKSSSZXIL6xnfWxU2JWfX6l8uyHmQ+QwPCqOgEUglCxz9/BFDO19OlmWQ8BSM3NoPopp&#10;9VkHaT7cCbRTVhG3VXDIroZ1aincC2vgml0Gx/Ri2GcUw5YgOmZWKqvWJtteRzgnPMb6DHw1T8FT&#10;4yzs1I/BlsDYMYxvsU7dOwZfmowQvdMI1DiI4LsHEaJ7CD6a++GhtRshRsfgeGMrIg0pjzoHoVLW&#10;M8jJa0dxRz8K2wdRTPBy27pR3DWEvDYCxozOampHemMr0hiZTR3IqW1BRl0Tj9uRRXPgFRsFs2B/&#10;mPl4w9LHGfb+XjB0sIONqw0u6OhD1dgMqvr6cPBwwRVNTdwxMIC+tTUeUwa7ezoxMT6KPrrB/j6C&#10;XlCAAoabsyvGhgfwfGqMMY7Ho/cJ6hCa+AyhoYnsu87j4OHzsLNzpaTF0apnEiyyi3IogK1iDQuK&#10;SEZyagly8mpRVFSDwsJq5HLS08mupORcMpCARcYgJCwcQcERMDG1UliWwtqWzV4sI7tAkcasvHyk&#10;5OfAM6sQnpmlCCqqgF9xFXx43jOvABn1DXBii2AXHwfnqCj42KhRyo6z7pxGMKXQ/d4RuGkcgdO9&#10;w/DWOQ1HLTpWqVsEyezGLtip7oGf9gH4kVk+9/bBW36F7vYuWKvvhcPtjQgzOIBArX2wvLwVKufV&#10;DHBD3wJqVra4aGyJU4Y2OGPmAMu4PFglFsIwNhcO6RWwTiyCeUIO7DOL4ZNTjMCkJPjFhMHVzQYO&#10;rmZw9XCAjpEu3DysYWCqDTMrQ9g4WkLXRBcaZqbIzo5Gc1UirF0tcVnDgJMVhpfyZ37K3tgogevu&#10;Vr7clfolkhgWFoYhGo1n8gfKB5RMgjc02I/6ukZYWLnhpqoGvDz8EBOdwuTb3sgAAP/0SURBVHuX&#10;IiGtGKu3sN8iYPJtx0oC5hdK9xefR4mrQQEBy84tQyavTU7JQxaZEhEZizBKoURoWBRMzawREBhG&#10;d0hmsjEXWcwvLkdhRTWKqqrhkxAKHXNdWHsZwjbAAmbO2jA002C9TYSJ9jX4mdPpmZ5W/m91gP4B&#10;+BschtPdQ3DQ2EdDsRfuejuR4n0VbrTpDgY8ppV31zsB44sb4K+9H153D8BabS9Mrm6Cjep+uKrt&#10;phlZA2e17bC5ug1O6jQdjtGpcIxIg21gPNxis+EZmwGnsETYB8bBwicCfsmFiMguRkhyDkLomuIy&#10;2VzmZaG6IgctdfkY7qrEg75avJ5swbeP2/DDVBPeTzTg6wc1eDNcge9Hy/FqtBSvhgrxrD8f4125&#10;GOvIwJOpUbx4/gRPaP2fs6kep+mRb+EVwLJzEBwUjNryMoVhD+8PUx77MNDdhZrqWsTHpiAzLQcp&#10;iRkEt0RhTmpWGdYRpBVbTswARvPhGRjDxMhSZFFcofKFb0YRksmuzMwCgiR1K4zARSMgKAQXLl6B&#10;l7cfoukWc/OKaVYalCitZdQ0oLCyFJaOFvDzdoa22g0UJPrBRes0XLXOINjyEjzo+jz1T8BV57Di&#10;6ELM9yPb5yqqMzVRlXEXGfE3ERRwFv4+ZxEbfYum5waiQs4iLf460rmfHHMZybEXkRt7BZlRZ1GY&#10;eBE1mRfRkHkDZXEXkB92Fipn7QNwyj4IZxyCcdIpEGcYpxz8cdYxCBddQnHVKxR3AyJhEp4Mi5gE&#10;2CWlcZsEh5QcMq0Q2Q3NyGaRbewfQBOb2sqGBjS1NqOuqYH2uBhFFXl0ZelITopGZkYCsjPjUVaS&#10;hO6mMqXHmqZpeURjM05TUl0z851hrgAWGIyKoiLWrgcYG+jFAN1hf2cnmuubUFpUicLcEpSVVrPe&#10;kT2FFcjPK+Hkh2Mjm+lVW8QlHoO7XyQlLwMxcblIZMIJw9JYYxKTCDZlLzwiCiGh4QQuQmGZ+l0N&#10;mJlbIS09R/muUprocgJWTvmvpBQnZCfBzdMIHjQNfvonYXf7JAJo0WPZQwWYn0as6yVEOJ5Ac8pN&#10;1KadR27MOYQQHCP97Yh2OYsAs/1sfo8g0PMkQtyPIcjtKBIjbiGA+5FBZ5CWeAWFWarISOE25zqK&#10;cq4hM+UcUhJOIzXxDLJSTkHljAPBsgvGOccwXPSIxSkbf5y0ZVj74LSNH87aB+OQuRcOMw6Z+2K/&#10;iRf2m3rioIUnjlr6YK+5Nw5b+eCYFc8buWKfmTv2WPI1e3+C74db7sHwYM1IqKpEEgHJamhCXEML&#10;kt1voTfiHqq976E5PRIP6BhrquuVbztKiooRFBiIOhqQsf4eyuI4elpaMMAerL+7D7VVjbyG5qSs&#10;GhWc1DL2TXm5xcjKzMXDsVEcO31baZxdPEMQGJykyGIGpVwiOa2QzXQWoqIS2HvR0geHklFxyr4A&#10;5ubuqYAppkP6sbIymgpzdRhf2wqdWzuQwwnuzL6D/oI7qIlTRZLLEeRF3ERuECfW/wTZcBUd+VfQ&#10;nHEB1amXoXl7K4qiryM/4BCqIk6gMvIKou1Owkl7HdI9TyPP/wIS3Y4jxeM8snyPINN3NzJDDyAn&#10;aA+ivA8jK+YMgnwOI9jvMPx8DkHluG0gjlr5Yb+xO/ZZcPIJyCELH5yxD8VhC1/sIwgC2D6+LucP&#10;W/oq1x8288ABY2/s5uv7TdxxyokM5b0OmXlhp6Erz7vz/T7YqevMe3thm6ELtht6YJuBG3bouaE6&#10;4i6GE7TRFaGJMs/LiDE9iWRPS9TU16OkpAQB/r6YHh3Fy8kJDNNJdrU0Y2JkGJNsLxpqmzmR1QpQ&#10;EuVsciWEeVNsScaHxnD7jgE8vAhYUDziEmga0mk0UvOUSEzMJkBJCkiRUTEKuwS0c+cvwsXVnQAn&#10;K+Cb3DkD0wsb4Mm64k3HZq2+HQ+KndCdoYeONA20hF9Ba9QFtMRfQk30KZ6/gdbUi2hKPoO2lPOo&#10;T72Fpmw1FAbuRGXSWdQknEKU8x4UhexDNa9vTDiCtoSTyAo6gGTrTWgO242qsF1slNdgKP0wEv12&#10;oI7nBlLPYrjkEgpi9kBlv+kMY3ZzkvcTsEM83svjvZzkI9aBOE7GHSVwB3juAF/bZeCCHTqO2K5j&#10;TzBcCIowzx079R2wS8sWBwmgnN+iZU/G8byeLbbpuWCrjhO2aTpjuy7P6dqjO+4mhuI10R50G9Ve&#10;qshhr5JocQp+7FPyc7Jgb2eDKdr4p2JI2pppQDrxgv3Yo8lpNLJxFvmsYJ+jAEcWCHAV7IkeTrAu&#10;Tr/A8OAkvAhYUHC8wrAE1uJEmo2k1HyajlwClEJJlG846DAJmICneluNDPOA9q3TMDq/CX46BxBq&#10;cBSRBscQqHsQLvd2YaguBD+MleIfEyX4Xw+r8H+mq4FHZfg/j8qByVz8oz8R33QG4mmNI6VRF4+q&#10;jPCwTBcdmaoYyb+OsYKbqIg4hrq4QxguOIfW2JMYy72BQp99KHDYjuqgXXhXexmTeacI1AmMZp1C&#10;V+YJ9MXuwljaPqhsN3DFDkM3hQUHCMwuAzKC4OzgpB8w88FmTVts1bDDxjvW2KrtSMZ5YZOGPTao&#10;22DDXRvl+lU3rbD8ujXW85qNd2yw5o4V1ty2wC59AqVlh7W3LLD8qilWXDPDajUbXmeJgZibGIxU&#10;Q7PvdZS6XESW/XmksMOPNT4Np9tHYGSrh6cEbKi9jcamkw30OGMKEw8m0dDYjJraetRUNaCSoFWU&#10;zzBM9vt6hvHm5Td4OPkS/v5kTnSGApj8lTkljQ4xdcZ0pKbS1kfFK6DFyDf3NB5FiT44tHMJ9C/t&#10;gjt7oiCCJYsXxBieQJjeEXhp7Iah7mZ805eEd72JeNudxP0UfNufhm+HMvDdcCa+HUjG+/4kvO2N&#10;w/vBRPx9OBv/OVGI//2wFP9nqoAAF+B/j+fgf49l4NuuEPyvvlBM5ZowdHA/5TK6KYGtSYfQm30W&#10;oyWn0BC7Ey1ZRzFRehITJSegslXPmZNogfW3LLHhDsG5x1CzwgZO8ta7dtiu54Q1N8yx9oYlVt2w&#10;wFoCskKVk65uS9DssEnLWZG/Vbes+Lo1Vt+y4TW81z2CqumggL/8qjHW3CRwdx2wmqC62FMOY1TR&#10;H34LrX63UOp0EWk2p5FMwKKMTrMv2Y9dmnbsw3rwmA7xKa3/19PTeDjygPI4rPzFuaayYWbLuldd&#10;ydrHWibADQ+O4/mTd5gmYAEBUYr8iSQKYKnpZWTYTA+WmVmIWPmmIzKObCML4xKQSrOzZ8dX0Di3&#10;AW5qBxCif5TPcwKxRicRrn8EAbTnNve24f1ACr4bSsX3gxn4vj8dPwxk4Afu/52AfU+GfdsXj3fd&#10;0XjWHIQ3beF40RqKZ43eeFnvg+kab0yWu+NJtS/edgQowH47FIf/HM/G/57KJbC5ZGo2/tdoCv7R&#10;F4Z3DXZ4UmqI6aI7qI5i47xB2MKs38TJ33rPDrsI0E5Ne2wlMBvIlE3c30gmrSUQm9QdlNiobo9V&#10;qnxNwxErbppiLQHfRBYuOG+CNTy/6oaZwsZNGpZYetkQq66bYhMBXHuHTLtigJ6waxiMUEVf6E00&#10;el9BhfNlZVWHRPNzCGNDqXt5E9bdssb0/SG8HBtTTId8PTU6OIhRmhNhWFVZncKyhvoWxYRUk20C&#10;WF/vCEYGn+DV828RFBSjgCWRlEJTklPNfi3/A3D5yt/C5JuNWdNR1toOD/aRqqfWwUF1p8KwaPZM&#10;MUaURSMWfh32TgSsNEYPz1oi8HV3PL4bTFW2L9sj8aYrhoxL4HEsfhhOxfu+ZHw/lIbXHeF43xOD&#10;t52R+EaAbAwimCF43RaGV60hPB+Nrzuj8HVXOB7W+uB5Szhe8dy3g0n4z9EM/G9K7f+ZzMP/+3EZ&#10;VDaTYetuWylyJpO+XdcJe1lzNtw058SbYiMnejNZJ0BtuOfAWuSKjWoy+cIkOzLLhIDaY6XcQ80O&#10;22gydtFUrFK1xgqycgPvu5oArrlFYG+b8ZwJhtmDDEXeRmf4DdR5XlUYJoAlEbBgvaPQ1DyLEzQw&#10;Tx4MMGa+AH5OOXwwMITB3n40t7ShrqpJYVl9DVuI6pn9StawoX6aFAL25uX3CmDRsTmKJGbSqcq/&#10;5RCmSSOdmCK1LFMBLDYuUQHM2S8Mli5eOHVoCaxuEjD9g4gwPKj8j5hY46PKNw6+WjthpLkGD+uC&#10;8K4ngQAlKqC87YlTgHrXG09JpFz2xH+IWHzHY2Heu65YBaS3XVF4Q4BetoTgRXMwpms9MVnlhrEK&#10;V0yUO5OBHhgssGXtMsd4pTseVbtjqt4LXxN4lbXqjtis7cT65U9AbBQ2rLttiS0ER8yCsGsLQVvD&#10;c1K71mo4YC3ZKKzcSBZt4PH6OwIg65ymE5Yr0mqH1bdtsJIsWa1qgXVk6mo1SQh7HNGzVADrD7uJ&#10;5gA2lR6yBMd5SuI5xBmfUn4b6pi2Ca+3xfRIL5vuMbwZH6cc3kdvdye6yYK25hY0NdN4VFAK2YcJ&#10;WMKyqvI69PeNKgx7+ew9HWI07XuKUrMEpLSMciSxBysorlHOJSalUx5Z4+SfCBAwbzbiCfmlOLpv&#10;EQyubESg9iFEG59UvoSNMz2ssCxAcxds1Nay70tHtq8a+vLsOKkeCoteEox33XHchrO+kVECUHsU&#10;X4vEC7JG9l+1k5ld0crrcl72X7QE4FVbMJ43+zMC8KTBF09qPXCf4I2Xu2KqygvPm4LwqN4PKutY&#10;p9ZTCrfpuWI9QVmvaY0td62xjlK37IoeJ91MqVfr79oqZmKVujVWUdp2UDp3GLti6TUTfHWeILP+&#10;bSY7V/O1pVfEYPBed10JpBXW0aBsFmNj4wt7RwMMRd1Eb8h1NHleQbnzeWTYk11m51gnWL/u7cU2&#10;bTes0XTBxECnAtjLBw9wv6eXYLWik0AJaPLHTWFWWXHVTD3jvsTQwDiGB57g+dMZhglgmey/MrOr&#10;6BRnDIcAlsZ+TABLYAjLxHQEJWQgorAUjm5WuHtmtfLVUJTRccQRMAEtxvggQvT2wePuToR62REw&#10;LTo+HTQnm6Inxw5PG4PxtMkfUzW+rFthyv7rDsoeQRIgJYRx7yTElLDWCXDfkaXvyVCRxhctgbw+&#10;GO8pn3Ld13z/s8ZABbQXlE+VVdeMaBysFUu+npM995g6Fp3SpHzRiBDAtZRGYdwOHRc6RjvsIUjb&#10;dG2w/JoB5dCcJsOKsulAYE2x9KrRzPuYAOvUKZEEarnyflP2bz5MCnsUkFUD4aro8LuGGqczyLc5&#10;paxMJE7MX/MINK9txnpVJzLbCeODvXhOZj0bHkFHPUEpLUNzbR0tfi8Gu3rZm7UrMijMErY11LZQ&#10;EsfIsMc0He8Q5BeF6MgU5OTINxwFCrsyMoo+MCwPcbHJSIhLRVJ8mvKtR1xeASpbOhHKJvzc4YWw&#10;urEZwdoHEG10BEmWxxXQIg32wvPeZliZnUFWgBFKQo1QHmGAhngTVMQaojbOkJZdH0MFjorEPWsO&#10;VJj2piOagBEgAiGyKMC8bAtStsKeN+2sWzx+S4PyWo5pWJ7SoLxq8MerJiZAI2tbvS8Zdt2YxsCA&#10;IGlgzVUTrL1GtnC7jlK2UWRMzZI1zApbNKywXduKxsQSK2kcVl83IgvN6S4tsJkMXEmwlvNeK1mj&#10;NtKorCVYu03YkBOos44BWHJBG3NP65JdV2bk0Os8Cu1OINmUBZ21IoxS6HB7N+7o3sa8UzpYco6F&#10;fbgfz+gSBxoaUVmYj77WFtzv7sHrR09p9XuVkH8uIA2zSKMw7P7QBOMZG+ivERJI0xGTrgCWwh4s&#10;lUYjO1v+iVwTkhNzFcBiohMVwCLDoxCblYWq1i5MPp7G6cvboHtxDdzZLEfo70GsySFFFkMN9sBb&#10;YwcMbq9FJ3vEotxERHgbIs3fEDmB2igM1UdJtDHyw3VRGKKN0nB9NsxGeNLoT3CCFbCEMSJ978ie&#10;NzwnYEl9etkahJcN3nhS4z4DVmMAvmmnzHawXnYE42teq7KRgEivtF3HAWuu6WP1FUNspAxuIUgb&#10;7pjSjhux3zKnMzRnDTJjWOCrC7pYfFEXi05rY91FfQJFZon03TFT6tgWyutuSzbfbMTX8l5S15ZR&#10;JpdcN0N/xDW6wxuodjyFNLNDiNDdiyD5k4L6Hhhf20QpNceKq+b8XCs2zr141D+AqqxsjLZ14Cml&#10;8dHwMF49foZBSuJIV5/yVZX0Y7O1rL9nBOMPXmF05AVCg2IVVokkihQKcHn5VcgrrCaA2YiJSUJM&#10;ZIISCYnJiE5JQWVXFxp6+lBS24wrx5bA8uoGeN/ZimDN7QjT3YMow/3w0dwDq9ubkNfTj6pethmD&#10;o2gdGkG4hxGSvAyQGaSHNO97yCKAub4MH3WUhmqiLsUQ7WlmuF/qgse1XmykbQkOAWLNelznjW87&#10;KZ1dEZRWPzxiXRTA3reF4j2d5be9MfihJxoqew0csEubvRdBWXPdEJtVOek3yRI11q7bJnSH5thv&#10;4kYg9bDsghYWntHg5BthzV0rbGZdk3q3mtdt4PWr+b4dhg444eTP1wjgTfZtZNomA09s1rDFUV0a&#10;jsgb6Aq6Sik8iggWcO/bW+F0fT2sL23CLRb6VayF62g41rNnq60uRytlsK+uHi8nJvBsdBSPh4bx&#10;7sU7jHT3YqizB8N0jR1tnSgvqVaiu2MAE6Ov8GB4GpFhiUhPL/yRXXl5FSgorENmTimtPSUxPgWx&#10;wjICFhdPp5iQjBI23oVtPWjhvU+fXAGdC6tgdnElvFS3I1BrN8L1dlMSd8H27jYUtDWj+f4U2sYf&#10;oaazHSHutkjyMWEYItlLGwmMVC8dpHvdRZqXOgoCdZDjf08xKyWhd3G/xAndWeasT+zLCNqkAFnn&#10;g8fs1wSsp9VeeMPt83qyrckPz+soiZtuGGOvlj32cEL36NLC3zXFAQM6PgKx4aIBlp/XwSZVsuu2&#10;OfYYkD0Gco0N1rH2bVCnc6Rp2cbWYLueI3YauWEPwRVAF/C9m2jpt4uTpLRupRPVtdLGEBvmdr/L&#10;KHY4gWi9PXC9vgkmp1dD9/wqnNLne3RdsdcyAKcdQ5BZUISa/Hy8mqStl36MgD0fGcO38s/J+4fR&#10;RfPRQ6YNErz25naUFFags32I7HpM4zFJBqUpzBLAhF3yV+esrBIFsLS0PMXWx8enIj5mxiUKw3LI&#10;2MK+QTQxEXKLM3CbLPO4vUP5hQIBzPfuDjbVO+Bwdzu8/J2Q1diCrqfP0fP0BTqnn6DrySs0jYzz&#10;M9IQ4OOCEDdTxLgZINpTGxneGsjz0UJugDby/e6xnmugKOgeqqK1MVLigtFiR/TkmqMrzYj1z5ks&#10;9MDXbYH4utkPrxt88JLNt8pWTQvs0bHBQWNn7NGzwj4jusabOgxTbGA9EoZt1aa112T94naTOk0F&#10;z0tPtl3XDTt0HcgykU+ev87aRyCXE7C1qgSTQO23dMNObWvWJHWEut/AYPRN9IXcRisb5kL7U0gx&#10;P4pw3f24e2w+ZTSEQAXhlEsIDtmFsNbko7OyiuwaVxgmkviEoH336h2GOantjXSNlMqu9g4FNDEf&#10;TQ2UysEpBTD5liMpkZJIRyj/lkP+iYCcyyuoJFjZCmCJCWlIpPGQ5jkuLgGllNnyviGUU+oyqqrh&#10;RbBCdVm7dI8olt5dfSub6i2wVt8CI8tL8GYjHpBdjOqRCbQ/fon26efoePQEzQSvZfIFWqdeoG36&#10;FVr5TP6hvghxMkCKqzoBI+MIWHGIBpknjNOgedFEVawuBvLs0ZxoRODMMF7shKf1nkq8aaGt323m&#10;iIPmTtipb44tOpZYdVWfYYAV5+5hLWVwCxvjDXdpQAjWVn1bbKPjWy7164IG3ZwxtmlYUzpNKaki&#10;kZRTNQsCSzC17XHAyB1LKaOLaCKWk3EZvtcxFH0bg+Hq6A64iQaPcyinU8y0OIR4w8Nw9HPHFc9E&#10;XHNLhE1iMRqqSvCgo+MndnH7eHQCXz9hNst/hmhopxx2oL21DSOc5JamFhqPFgz0jKGvb0yRQ6lh&#10;hYXyD3HalG16ZgUKaToSCaT8GUW+7RDTIYCFhoRilInhm1qMiKIKeN7dpTArROeQApqXBhXh9nZY&#10;3t4IC9YwTa0d8E4vZhTB0Dccxv6RKGztRuejF2h/+Axt3DZzK/9gqaJjCJ5OJohwUec83EF+kACm&#10;jrIwGpNQXQI4A1wBzxeH3ENh4B1FNksZNbE6Cpg14RpQOWfnQLnTw+LjGlh+WgObLutjk8gdgdvG&#10;2rTL2AF77dyxy8gWi85rYMEpNaziNWtvGZNZltitz8abrNumJewzIVAOWHfPgvu2dJJkKZm2R8+d&#10;rIlCddQt9DLka6neYEqj71U0eF9Guct55NExJpgdRYDdNRS3dePZ+5eoyE3DQFsrpgYGCNYoDccI&#10;poYf4CVNR2tzmxJttPZdrZ3obOkgu5p53IXe3gfo6hpRAMvkZBYXVCt/lS7gVhpoiazMclr8AgU0&#10;YZj8EdPLyxelNZUISkwgWPuUfwwjQAVpHYCf9j4FQDvVTbC4RRlX3QhdjQ2wDE2AKd2okXcYHKPS&#10;4EMAWyYeKf/MrXOaifXwORn2BF52hsimJGYFaBEoLRTRhOQSsEIyqyCQW0ZR8F2FcUXB9wiQlgJY&#10;cYj6DHBh91AWfg8qC46qYv7B21h8TA1raNc3kDV7DFiPKIG7CcK6O8ZYflkXa8gQAWoDa9kmsmgL&#10;TcZ2sfq8ZsMdSifZtfK6riKNa3i8iE5yt74HLrnHQzUgCRohiWhNYMMcfQsDYXcYaugPvc1+7Doa&#10;vC6jyv0SCmxPIM3iGJIsjiMxNQwR4YGoKynEVF8/poeGMNHXh9H+QTx7+AS97V1ob+lm7epAa1Or&#10;Al4z60lHh/zbELq21n4FsNzsUhTRGRbk0nAwBLjCvEpUVTXT4pcpDjKWbjEkMAK2llaIC7ajC9yr&#10;fDsvzJKQf28hYLmQXfaqW2F9Zwtd4mYY3N2EwLwSeCTnIKakDpG8b15jJyq6BwnUM3QxOieforpn&#10;FAEOWoj3ZN0K1CRrtFFCACrjDFASKcDcIyCaqOC+AFURqUNwNNiUcz9cC5VR2spxZZQm+7BrxtjA&#10;BngbjcR6OsXNjHU3DbCeDFunaoS9dH27WYPWs8daTwe5XgAjozapmbA3Yw92j+9Rp92nLC48Rwae&#10;1sJX5/Sx+ILBzFdctPliTnYYuKMx9iYG49TRH3NPAWwo4i4GIu+hgzWtyecmytwuosTpLHJtjpNx&#10;p5FnfwW5nkaoSQpHU0E+qvMLUFtSQuveh9Z6sqmJLKsjUPVtyj8ubaxrJWjtCljyj0YFDAFLABKW&#10;lRbVIpOsioqIQ1Z6PuJDIxAeGAoPKysEmtxCkAZrFSUwWIcGQ+8QAsgw+Ukk73t7aDR2wv72NtjS&#10;1Zre2gzjWxugcW8r4mqakcnECaS58WaTXtTao9j86r4RtIw+VIDzC41EhL0WEt00EO50A6kBBChc&#10;G1VssPOD1QiQthLVMboKMLKtjdVToopgVdKUKOdidKCyQdUEa6ROEYy1V/Ww9oY+dmpZYwsB2Em3&#10;eMzaHTvvkT2sWRtuGWELe61tWlZ0lFZklQlr1D18ceQa5h26iSUX9QgSwSX7tunY05S4YJeuB/s8&#10;Jyy9pIeMwGtk2G3Koiq6I8kwAjcYp4m+WdDItkZvMs77Guo8rqDWncxzu4YKjxsoc72JUifqvjPl&#10;I9gVse5uyEnKRHlBGSpo56vKa5VvPeTvYtWsY/KPRuVfU+VmlSIns4QSWKgYjPjoJPi7+iLQ2Q2u&#10;euqINDrP3uoEjc8RhOvId4X7EKCxH36UQV9NMkvAurMTTqq7YX1TfpKWUnhtA7TUNkPd+BjC+Znp&#10;TJhMNtwJ7AdTq+vQSkkUq986No32ycdoGR5FbLgPQp21EOusiVgXNdp8Ndaxuyig3NUnGCp1qj5e&#10;n+Bo0TXqoo5g1dGA1MVooTZOwNNFYxwB26FBZqnRcBCIHfcsFTC2allin549NpE9K2/qESxNrCR7&#10;hEXbCcYWPXMyj6+dvo15e69i4YGbWHz6Llac18ISbtcR+A23pcbZsgE2oSGhk9RyhIHtXVQFXUK9&#10;30U0BFxCR/hN9AhwURrophER0LrEkFAiOljj2gJuK9Hid4sgqhK4uyhyVkWe4w1kWF9hXEewrSls&#10;jC3h5eGPsJBoREaxGY7LQnBoovJvFg30zXDjuhqOHzuDPbv3YdvGLQgyv4cMm6uINTqNSP1jiGKE&#10;6rFWyT9P0zygMMrz3m64q+2C453tsCFQZte3QP/qeqheXY0719bimup6uEaHwjk5H/5MioLOfuS0&#10;dyOfkd7QgjaCJYApwI1OomnsMXy9PRFoq4EYl7uIF9B8NJDqo4ZM79vI9b+DAn8NgqVDNukrbGqM&#10;N0ANGSbAVVEOa6JZw7brsI/SofujbG0lWNspf9skaBzE9a0jQGtFNtmLbdFxwB5DF+wxd6Rk6uGr&#10;k2pYfEYHS8/qYDWNinwrsp6M3XSX198zUfaXn9PEmhu8h6od9hs4s6E8gkzXo8hwPIxC91ME7xKa&#10;fa+h2f862glSRwjZR7m8H6WFgSgdJfopF0Mxegpo+baXUOJ2HaXu1yif13l8HRlWl1j3VGF/6wRW&#10;rV6JhUuX4aslizF/0ULMX7wAixcvwuHNqxBlfgvxJjN/JP3/8PXX4XFk2bYgrpn73p17X3dVdXWx&#10;C02yzMzMzMwyyyzJYmZmZmZmZpYsMDMzl8tV3a/v/Ga+9Vv7pNLl6tvf/LG/ExkZkRlx1l57rX0i&#10;ZcdbbEaG7S71lDv89CqEkFEClO+xJXSCS6lVi9QzMTsCZa5PVu2ZBgOCdfjANOw/swIRCUFILChA&#10;ZsNZpNW3IKWhBQklVQhif1dx/go6bt5XJVHi7O37OHftLoG7i1B3C8R5nEA8K0U8K0ac+2GkeBkg&#10;K8CAwB1DAQEUTSsLP4oKGpKSUAFSHl4ao5MA6mx0DWX200Qcs1fLT9JrLWITPItWfjFHWbGQReBV&#10;NkFYaSc/qnHFJOqbmIrRLIHTDsgyEnXthCMWm7hijild50kbTDtmRbDJVDM/1TTPYXncQqfo6a0P&#10;T8dFiLBbijSn5ch3WY1cl1WM1ajy3IQGv53oCGbpJNMErGtJJup/LXqYa4/WwAPojTVBO2+gU/4V&#10;bS99VLkdRKnzbhQ47EGe/V5k2+xDhLE+Fk4ZhxHD9WC4dREy7Q8iwXw7Ik9vQOyZzUg03YoYsirZ&#10;ehvKfQwQbb4WPgZi2ZfC49BiAr8QTgcXwOoAtYpgGe2ehmP6U3GQpTA8NQ6Zda3s0ZqQXVYBz6QM&#10;OIfHwTUmCR6RKfDLLEJ8eR06btxB582776OLzXT3TTLt5nX03LmFs9duILekDAGeTvC3P4YgxwNI&#10;8T6KNPaq+QSuKOQ48oOPs9k2QAF7thzKRGXEIWqYPptkath8Uy9scCQotkFY78LG1SWCdtwbq20C&#10;sNImEGscwzDZwIogGWH6IVuM322KqfIk+bg8jmH/ttcYk3czDpphFs3KhN1GLKF0mhZ+2GQfgS1e&#10;ETgUlYmDoWk4FJEJE39X5PpvQqXvFhR5rkee62oUuqxRUe+7A42+O9EZcgAdoYfRFXaE7KOzZG2/&#10;lWmLPmZbV+Qp9LKHaaDGNfseRK2LPoptdyLXdi8q3I4g4vBK9EUYI8FkMxm0AWEn1yL42CqEn5If&#10;1WxFsPzliNlW5DjtJauWw/cUWXVoEaz30bITJKu9s2G+bxbL4EwY7J6IPQQsuKAECbXNSK5rQkld&#10;M5ovXIJdSAxcw+PhmpAJn/hchOdWIK2mBa1Xb6L9+m0VCrxrt3H2hgB3D11Xb6Hz6g20XLuGYJ7n&#10;52YNfydDRDkfQY6/ARLIvgRqdn7gMRTTVeb4HSN4R1FO1unIL6GmHLHlxHoTsFDs8EvEBrcIbA/k&#10;6BWGFXb+atVjGl3iBDbUE2gexu+Vx/5mLHVmtPxn1L4JsmhMVs1lWRV2LqAeypLWAmMPrHcMV0+Q&#10;94WkYpN7JHZ7JuCwbwJc07MQ5MLSRLCy3dYi320dTcUGVPpsQn3ADnREHECj/ITAaxdK2KfJf+p2&#10;hQJ8PdMS51nnu8JPoC/SkBonWncU57idbb4JQQeXoif0DM4Gn0KKyUbEGa5/D1joCRoLw3Vsgler&#10;/1RHfgZgvn8OjHbNxKmdU2C4fQpO75yAkwTpwK4J2L53Iuw9beGSkAbvjAJk1bchq6YGQWSWdzyD&#10;JiYwNRd+SZmIkPXJKvZ7Hb1ovXYHLQRNooMAtVy5oQGR4HXQRQqQbdeuoPXKbQV+gJcrvB1NEUv7&#10;H+d6BHFOBM3lsFqDzPY+iGyfgyj03w2dJebe2OQWg+0+cdjkFYPNHLd4x2LOGTbAwhayag5L2/xT&#10;8qMb+ZWUNxaa+2ChiRfNigPmyFNojrPZu60jGBu9ojGXZXUWm+7Vpv7Y4RqBPV6x0PeJx1YyeL2V&#10;HwwC45Db3oG7Ny8grvUKFhw3h53VBrhYzoOX2TyEW81Hks0y5DltQrzpCor/EpzeMhVHN03COVrc&#10;W1lWBM2KDDut4hyb0MvCNs/9yKc2ZbHcnQ0+jTKWyWzTTQT2DKLIMv9DSxFE6y7/g1/Q6bUIMloP&#10;U/l37VeNxZY1Y7Bl1SgYm+vDL8IHISx98ZXVyG7tRjZdYHJtAxJLS5FOR+ocmQS3pCy4JWbAL70A&#10;/lnFiCuqRDodYwida0FTB2r6LhM0AkWQmi5fRzNDgcZ9bZfJLm63XbqO1otXGZfQcvkq999CXXcP&#10;/IKC4elihmhnguZBxhHABPcjdJj7oHMoMh/7AtOwKygZhxKysczag07RWa0Pqmdhp1y5L4DNdAAW&#10;sbytcgjDfJZJMSDLrEOxzi0W2/0TsZ1gmyTk4jA/xyY+HyFlzSjmRTdef4CqCzdQ3XsDjed4cefP&#10;o/f6efz9H7+oxnKNdxa2+WTDIDQbZ1KKYZ1dDsfcavgW18I9s4CmYRCGjhwKvVHDMGr0MEwc8z3u&#10;5dvjbo4t2wEjGpTTNCXGOBtkgJQTy5BGS94ecBxFtnvgu30GDY0hEsVQkHV+h5eqPzjwObYCIUYb&#10;YHd4Ib4cNADfDB6ArwZ9g68Hf4nCs+dRJH92xX4qt60dqbWNSK+qQmoVryc2E0Hs3+LYSqTXtSCV&#10;pS+JIKWSdQEEL6GwAnmNrbzXC6i/cBV1VwSsW+zLbqDp0jUVLRd/j1aW1JZzF9DSdx6N5y+gmQ13&#10;M8+TaCGo1WRqAb/b28cFXtZHEeO0FTqnE4twOrUYWwJiscMtmiAEsnfyxxwDN5bGBCww88FSh0gc&#10;DM/GNt9k7PRPw2L7ECyzCsVyattKu2Cscw7GHjLzQEgSVlrLr3tpVgio/IxgvX0otgenYH94MrZ7&#10;RuBkYCRSyorgXtGByWYE3DEB+4IyYESQT0Sn4XBwAk5HZ8MyPhsHXV0wcqIeRk8YhbETRmP0+JEY&#10;MWE4akMO4la2tXKOPWFHcTHWCHXu+kgkE28m2FDL9iL6+GpU0zrnWe9E2LGVSLXaSdOxHp7sp3yO&#10;r4LHqVV0k4Pww5Af8N3QH/DN0O8ZX8M/txBR5TUIzc5HWl0tIvNL0HblMtxi0uHLshecmYeY4sr+&#10;qEZkQTXcw6PgHZGofmIQX1SGYjbSlReuo5qgNF66QfCuoJFMkmgjKBItvZfR1ndBRStbAQUaW4OG&#10;vkuo772IJiZ7w3m+5jnV/IynV0tp9zdB5wiNwCa/GCwU00G2rHGMw2a3ZOzwz8SeoHTsCc2AXW4t&#10;dnizVHrE43B4HnUuFQdi83AwgpMaTiMRngWDmEyspVbNIjuXk4F7AnhsaCpOJubDIqcaTgX1yOw8&#10;izd/fwfbyqtYah+PlY6x/Eyy0z0aRwOTcTQoBcejMmAam4WTEWkYPlb+66kRGD1xFEYRrJHjadHH&#10;jYTe2KG4lGaOKzQhd+gg5f8PyzBcjWaPQ6h13oc0s20wXz4KBY57EXp0OcvhKqTb7ETwidVw3jcf&#10;vidXweXkSnw/ZIACSwGmK6B9g9kblsAmNgmuSWkIZ5kLJ3D+KWnwioyEDRPSJjgKNgGhsPYLga1/&#10;KPyjEuDkGwy3wHD4RsQhiG4xqaQSFawmNX1XUEfgGrhdz1LX2HsODT19aGW0dFPneggUwWrq7kZD&#10;73kCRWZ2X0B1zwXUELS68zyvj0ztYZuQyhbE7yforKcbnGHohmWW4TCILsfR2CKYZNTgZHwhXEqb&#10;4VLZyv052OgaowA7GJ5LoHJwIqUUZ9IqcZgTvIvgyEPLdc4R2OAahX0E8AQd017fWByPy4V1QTmy&#10;asuR2X2LTC7AfJNY7PNNwxEeZ5KQj1ORqTCJy4FtWgkcskrhXVKL2PJKDB8/DMMFMDJMwPo9hmPW&#10;tEFsuA3RG3kcmUbLEbxrOh5lOKPAagfct83E42ZH9bMDi1VjkE6WxRptgtdBeTyyQv0nBPNn6JFd&#10;3/0BsAG63+Ir3QEIK6lHWHEFAjNz4JeSBY+4FHhHxyCqoAwR2YWIyS9Vo0dYHKJSsxGWSONBoCQi&#10;uB2elkmgC1B+9gIqey6hlsyp7elBDUOAaz4rYPWpsamrB3VnexRI1Ty2svcKS/IFlJGF1dyuJuj1&#10;rfWsKNtwOWcsG+eTXljvnob1XsnYFpSFYxG5MGOJtMwug35YKlbbBmOReRC2uSfBICIPRxNKYBCb&#10;D5P0ChgmFSt92+wRo8zGDrJkq1sUNnhGw5jlwSavBra8ua1nTLHBwgILWV53eKXALqcGDpllsM+q&#10;gnNuDUxY/oyj0+GYWoKIymbElFVj0+GtGDZejwwbToaNVkAJeAqwccMxaqweJlPP6ty3o8qebYDb&#10;HrSxh4kniwrZj2VY74D9pglIsWApPEVzsWo0/Gg63A8vxpGd8/AtS6AWLImvpSQSLAHNJT4WvmnZ&#10;yGxqQ2J1LaLyiuATFY3EnEI6xAaW9CqEyp9defghhiYjJj0XMQQolu8nFJYiq7oRpW09yG/uQAX1&#10;sLyrl4w5j9quPjR0diuQmglSPStOA8da6mZpz0Xkd1A3Oy8ipeUCctr6UNB+HsVd5/D8xln0xM/H&#10;8/KB0NlCoE4nlcCM/cPx5BJ4VrbAJKUQWz3o9kx9sM07CUvZNK+yDiZg2TieWIwz6ZXQp7k4GJ7B&#10;8piMze4x2B+cxjKYiCPUnwME3bGQ9b+8GscDgthU22MdGbqddn6zUwi2uobgiH8M3Amob1k93ORf&#10;V+s6qyaoniLcev4Kfhj1HUZMHEawxnAc9TvLCNaIscMxcrQeRoweDL2Rw2CycQoepNuiyHozvLdP&#10;Q7GjPnz3LkAUe64ogmW9YRLSLHYhhNq1fc0UAvTjvwBLxu8UYENnDkMOzUNBSxeyG5qRU92A8Ixc&#10;BCakILO6HmkVNYjIyoNTYCgS2JslFZUjPq9YgZZcWom0ynqC1oRcNtgFjR20+d2oPNuHqnayiSDV&#10;d3UrwLTbdQSshKzK7byEPAKV2XYROQQus+Uc0pu6UdLSgV/bduB5xUToGERn4jjL0tGQeHhSQFfa&#10;e2PS9tMYu9ca8wnSobhC7KZOmaRWwLWsFfqs48KuI3F52Owdj/3srRYZO1J7suFEthwMS4FxQg5O&#10;e3hj42kjrHcNx2a6yGOxBXAuasapmBwE156FT1kLGVYMn6IqZPCCipo60Xz+InuT62i7cB66E+R/&#10;gx2GwWN0VQxhDBv1ewwdTrCG0z1yNGcJrKGF99gymRbeBImGq2C0WA8xRmvhvXcum+ndiDi+Bvor&#10;JpJZ/SVw8Hcq5PWXg7/FZwO/whcDP8dXLJOfDf4UGQQpk2zKYZMsICWWVBGIBoTJP3ckABVUwDcm&#10;GTFkVWR6DuJyi5BBs5LFY1JKqpFT24J8gp5ZVYfyzh5UdmijG1Xy87yOTtR3dKG2tYP7umhwOhFZ&#10;1YWgim4ElJ1FRFUP4ipakdxQh8u1rriY/D9wNeUL6OwJSkBgUwuM45Mw5ZgFZhxxwCrnBOyisdgT&#10;kkEzkQcDMtCI5e94DE1GaApOxORik0coTUkKgSyFeXoJNnmGYw+bYU/e3LKTZlh+2hZbnCPZICfC&#10;Ma8RrkW1cGVC2GeWs+ymYqtLIE5HkZ0OvrBMzodpfDKiCsuY0S3YdHQHBo4aiKF0cXosg8IwXZbH&#10;oWOHQY/WXpc2f+jwIRhBq687YjBMN85FCl1hi99RVBA4s5XDkeNwgIZjFU7OG4xc611w3rOYQH31&#10;B2Z9S4eozIZi1/f4eshX+OtPX+CTgZ8gtbKWOpWvGJPOSU+ilU+tqEcSGeURGsX9NYhJy4MvTUcg&#10;NS4yJVvpWURKDqLYYCdSt9P5GWmMMoJU3nYWZa1dahTgylraUdnShhr2o9WtvSglA+Pq++BV0Arv&#10;wjZ4cs4KalPJqpU4n/kxUrw+R3Hod9BZZ2GN2cfPYKGs/R2yUj9+2cyJXuMWwXKXgpUOgdjul4AT&#10;cezXaC7OJBbAKqMCltSg4/E5OBiSgmPhadS9IgSWl+OAG3VK/mrTPhIG4ii9IrDbLwonw9MJlvyz&#10;CJWwJWjmqYWwZSm0Tc6Dc3YJbBOzYUHQXFl2hs4gi1gOhWEjJ1C7aOX1GFISpRxKDB+jp8AbPlKX&#10;LBuEVVMGoM3fAMH6s1Hvdxwp7LP2zxnMPs0MgTQZhlvmqH5LgBow5Hf9+obbA4axRA7TlMOvh3yN&#10;T8iwpDICpSaczKpg30XQYqnHkbT1IXGpiMxgrxmfjgiWyghqWGxaLqIJWlhCOkLj0hGXVYjU0ioU&#10;MAFLWVpLyaQyRgW3KwhaObdLm1vVWMTXKbUd7F3b4FXcCo/sBhRV1CL81F9REPU9cgO+QkXsaLRm&#10;zIDOlAOGmLbfHLP1LTBF3wgLT9phEWOpuQM2OQbSNdI8ZFfDkiCZpNBB0pAYhKcy0qhlxXAtbYBh&#10;fBb2hidgrYUTmROBU1GFMCcrPfKr4VXYgICKRsSwlic388I4prV20zJXIZ/Z1Xn5Os7eucubaMON&#10;Wzfx8u0rDJ9FsKYQHAUYARKn2G/rPwRLd8RQDGNZHD5CV63AZxuvoQk5jGyLLWTZKNR5Hkaq0So4&#10;7J6PgYN+d4R/CN0fCZQGLG38dcjnNBr5LGuN1KJqFWnVdUguryJQ2fAOpWMkcJFpOQhNSIMPX/tH&#10;JyIiORPJBDUjrwyxWflIp3kqbmpHcUMbxzaUNLejhK9LWzpRRENSSIYVt3Qjo74diVXtCC5pgW9+&#10;E1xyW5EUuhe+5kMQ4T4anpafoif3B9T4fQydOQZWmH9EfhbgjNnGNph3yhrLzJyxjU3uAeqTAGad&#10;XgqnnCpY51XBtqCGOpRFllRgK638RqdwnIjMxv6gOALmhv1+idjoGIoDfrEwS8iDQzZtenktQmva&#10;4JNfhnjW9pSaatS0duLctdtoZePYffEybt67hzuP7uHRoztYvm85Rk7tB4wuUblDZTY0QImGaUoj&#10;mah0bCjWzh2L7DObUOt6BM6bp8CHTrDezQBOO+bA/dAqDBzMEvjPYH0QX6s+TOMSBcCwLIKRnAFn&#10;Xz/Ye/vAnz1WQHQ8PIJCySaWPgIXRWYlsYyHU8OEaXE5xQinrQ/mcUHxCUguLO8HrBWFDRqdLiRQ&#10;eU2tbHPakd3E5K1pIVitiKI/8M9vhE92M6KzsnC3eA8yPRegM/YTFPh/jsakL1ASQsAWnrBRP8Fe&#10;ae6GBeYuWGPny7IYimPsryzz2MWXt8IqrRx2WWWwYriVNauyuNE5FGfiimgk6lkSU7Da3AOHAmhI&#10;6CItqHdmSYWwYV/lyZ7KrbAKJ9gImyYXwDQhG6cjExBZ1ojoolKWmhp0nZd/VOU83v72Ar2PnmPB&#10;wcMYMVmA0mUMp71nTBismKU1HcIuMR5DlPkYguEErSnKDs5b5+AHTnqCzUEE7lsMP4M1PHYQfvwQ&#10;MLJKO/4w7Cc1StOsZdgXep/jjJU1HJ2c4ebjA99AXzi6eSIoMhomFlawtrGBi6cHnD084RcSiqDw&#10;SHj5esHPxwu+jIDQUMRlZKGULjG/tpllUcZ2gtRCc9HKtoUgVbTR1LQgqrwdkYV1CChogFemLMfV&#10;obE2Gw8rDuNxhy1yvQYg0+kzNMV+i+JIArbM2A5rbLyxgww5xkbWmqUvuK4XlulFOBKVAouMMriS&#10;qidi0mkuirHB0R/LTNxxOiEXlmmlNBbBWG8XTBCLYJ5Gy5+YCw+y0JltgkdJDfwqm2BLEbZh+TBJ&#10;yoFBWDwZmgyD0Fgc9QmDE0tJvvzQ5vFNXHjwEtNOeGHqtlVklwBGNglY/aEth9qSqNhGlklJFJYN&#10;06NRIYBDqUk/CSBDvsH3A79WYH3IJgXYByEapgVL3v/r6C9hYmUPO3d3AuaL1MQIePkHwNjUFqZm&#10;RrC0MYeNuSnDEBZGR2FtegLWZqfhaGYMD1dbhESEK0NRynvPZ0+WTZCy69qQVNVIPWxESHQcQl2O&#10;IcHzJOM4Qp2NEBpoj5DICLinlKG7LgmXk+egu2ADUlwHoTZyGroThyHO7RPo7GXpOhqWCZv8etjR&#10;ltuyNzpDduwKiIMDt+1YBt3Zm21ypZ6RJTMOWOBMfCFMaTIMIpIVwHa0/M481q20Fv68SB9mj0tR&#10;HUEvhH1GIfzKG9lvtVFMKxDD8hhPi9x44QKuP7iLX//2HH979xrn7z/HHOsUHA5Mw+RlEzBcAUY2&#10;kVm64wdrxnEasD4ETAGkWKZlHEHT+xEDOfkC1D/HH4DrB09c4oeAfaH7NZy8/eDM8A6JhE9AIA4e&#10;NyZgxjA3NYQVgbIzN4KthTF8XWwR6GGPAHc7BHs5wofbQcGeKK1pRmFFHTKqGpBeTRmoaEYwSeAb&#10;6I8wF2PEOh9Chsd+pLrqI9zDFD4818HVAQ5+3khjXM7biQz7OXjaZoBIZ13cyf8BUS7fQ2e9azCb&#10;4FiscvPHCgcPHAhNpquLwQk6QLfSFvZXWQSnFCusvbHSyhe2afXwq+5AMDXJIikbxnEZMIvLQlBJ&#10;A0JJ+YCiahqKCpSfu4qWK3fotOpRyFpde/YsatiPXLxB3ZI/ZLh9Ha9ePcXPbx4hsukqVjkkIras&#10;Dp7JKZi+bjqGsyTqTWCpGytADVKWXsqgllXakjhYTwOYdnvwsEEqBg5lqePk/zSEZW/wB6saBEhb&#10;BtVrsutDwMTefznsKzh6+8LVNwB2Pn5w8/eDi1cgPP184ePLEunnCU9XJ3i62MHDwQJutiZwtTGB&#10;k6UhnG0MEREegHhqXGxmLlIq65BAWYgvrqORqUQUXXJ4biWC6Ql8pHolFZBVlJzEclgmlMMqugTt&#10;pdvxf98IxZu2vXjTrI/CAD10JH6N7qwfoaPPPmyvfwy2+UdiT3C8suvWWeVwyC1l2Uph75WHU/wQ&#10;46QylrVqRLb2IaurB+HFFYirYkfP3iKNYtp09SaymztpfcuQXlGFhnPn0cAOPq20Anm1DcitrEZZ&#10;UxNKamtQ3tiAi1cv4MXLR7COL8Bu7yw6pHoE5BUirKAQ4xeOVQzTm8gyN5Zg9QOm7cM+ZJgApzti&#10;SP/4u64N0h2I70W7WCb/v+IHhiqJ/cBJfEmGRafnKVMREZ+GoKhYhMfGIiAkhAwJgK+vN/z8fNQ/&#10;TeFob8WRwLnawZsAertaIT41Xf17wpEJqYilY4zOr1JgxbLCRGaXwye5GD6sSi5J5XCMq4B9YhWs&#10;YtnPRhcjJjERxcGTcbPqCM7nHke5lx5+vaKPvtwVuN+yGTqHadEdskqoU7WI7jiP2LYe+BRXwy6n&#10;DIeCk7CPzbBTSgkc0goRUFiJvNZ21uJaTnANnBKzNPa8sZ3iWYmE4jLk1zWhsK4RZW3tyGP9bjzb&#10;jeLaeuQQuKLaWuSVl+Ee3eCrN09gHl+u2gDbyDS4sgdLIRtTyqsxfJqYjf4yyHIoIaBJSZRVj2H9&#10;YH0YAuKHoGljIBtrbfzEfk1Cuy2jAPaD3nfvm2fFsmHfYrX+FiTmlSA6ORVh8TGISUpCaHQkAkND&#10;EBQWjqDQMLrBKITG0j3SdPgHByKM7/n7e9PalyCV9j4ppxRxNFyR1PNwGrcAmrAA6r5PWiXck0th&#10;l1ACi8hiWJIQ5pFFMAvLR09TBppjt+BZuwGuVhxBsttf0J62FZHuw9FSNBE63uUt8KlqYvNaBvvc&#10;coRU1+KIbyi2ecTiEBlmRFvvI/8WYEqmaiSrW1sRV1lJy14ID355fEkF+5Um1HWdQx9Z1tl9AbVd&#10;vWjqPY/uq9fRde0aLly/iaaubsWw1rZOvPr5CQz9o7HTJwPBxTWIyOUNlpYil4Bmk43DJrMUEjAt&#10;UING//g+ZIlKVjoEJK29lxL5z+5RG4NGaUILkLBKtr/XlsQPQlsav2YTvXL/FoQx28NiYhASFYWA&#10;MAIUEdEPWChHBh1iAA1GSHgEgqPoFsMikMIqkVpQgSRGAqtNdF4FQtPLEMi58kotgweBco4rgVN8&#10;ESyiSmAaVgiziEKYhBfCODwPvTXOuFi4CC0ZIxFg8xnKYr5DbshQxAb8CA+rL6DjUdIIl7JaeJTW&#10;wae6Afq+IVhv64VDfqkwZH+V0NiJaAqnGIWWqzfgRyNhEpKFgo4eNJ27iKyaWlS2d5H2RYgpKEEm&#10;WZJRVYc8Mq20oQm1bWwQ6+pQ3tSI2uZqPHr7Aif9U7HfIxVBecVILi0nG7sQn5+PxKIiVHZ2Ytik&#10;IaocqlL4AWADR1GTRn7PCWc546T/OOI7DOrXLG38NOInBYgChvqlgGHI+N9sfX/Ifi3DVFkc8jXW&#10;7NuC6MRk6pafAkwiNCYWfuHhCA4XcELpBsk4ghgWwffJuOTcQkYJUlidEvJKEZaag8DUPPizDfJJ&#10;zKc+C1h0zATGOroQlhEFsCCrLMNzYRWchux0X9yomI+K9G+QEPBXFCb9Lzy/shPF6UMRHzwQNelf&#10;QccyswjudDQO+RXY5OyLTXb+2GwXgP2BiTQYFMdadt0dnTBi9szceQg7bEPgnZ5P11ODyPxi5NS3&#10;IKeugcDVo7imEaWNrdSuPtR2cGxvRQ97rNrmOjx9dAO//NffMfN0JI4HpyCHZTW7sgopZFZ+QwOK&#10;WltQSAYXN7dAdzLZ1c8wicFjB/6BZVqm/DCMOkUDIWAIOGI0vh/2/XuQtGB8CI68p2WZjD/q/aRM&#10;iFbDvhqiYdi4pVMRHByK6Pg4JKQkITI+HlEJCao0RickIygimvacQMXEIZLAhidmICm3GKnyQxz5&#10;GQGBi8gsVhGcWgjP+Fw4RGXDNZq9a2QBzCPyYccyaBNejuDQAFTG7oS9mS7WLvoC+vt+QGz4BOTH&#10;fw5P+/9EWvAX8Hf4K0rSfoKOcWIa9gVGYq2lM5aYOMMgMAW7XMNxLCgRaV0XcdgnEEvP2GClmTcb&#10;4xQ4yjpiXDqMfMPhEZeEENbqlOp6JLM01nV0ICE3B1VNzWjv68Ktezfx5PkDvHzzAO9+e4mE+gvY&#10;4ZMFP5beyIxcZFdXIy4zmy6yCXGlxcgqq0BhYyP0JrPkTdT7bwyTGDaK7BszELqjfoIuG+YhI1nq&#10;Rv+AIXSIEgNH9mvViO/JQlp7BYoGIAF6EN+X0B4n731H0DTlULPSIeuJg2eMYO/lj6SsbEQSJGGY&#10;GI+4lBTEJaepSEqjE0zJQlwqK1FOEe8lHwlM5vj0AkRnFSIkLR+B7D2DUugEY3PgGJ0L+9AcWAdl&#10;wzM0GuGhLshIPoqK2GE4nzYK27eNwp7NgxHjMg5TJv4nDI0HI8T3r7B3+AssrQdi567PoHMmOolg&#10;OGPWYSuYppfCig7GObMc4RXVWHLoGGYfMsPS00446B4Gr6xiOCblIiS7BP4pGUgvL0djdy/q29tw&#10;494DNHe04P6TB3j95g2evniAx0/u4eXL13j57gXyO25huVEgXBPy4Eu7G19MdrFPSSkqVT8bS2Y5&#10;TCB44dnpLInsqybS+fWza/CYn1QIYENYFhVYEqJXdIJDR/z4B81SgP2LGMj3B47UlEyt8RDAVBkc&#10;+o0C6qvBX6nx0xGfkk2JCpjI1FT1r29HJCQiPCYaEbGJiJf7pwwIoxIzCghaLhIIUEIapSGjiLqV&#10;R2ax3UlmSYxPh1dUEpxiM+EQlgbLkFjk+K6Gl/1f0JK3DEWBX+JW7kQsmjcMI3Q/g+6gzzFjytdY&#10;sWIUBo0dywowGKMn/oiZC7+BzhbnAGxyDMM6W3/oB0QpN+hF+i85choLjZyw2yUcJ/zCcNonAKFZ&#10;LIVlpSipr8XlG3fw+PFT9Fw8h8vXb+PS1Wv4+be36LnQi2cvntGyP8W9B9fxj1/ewq36IjbYxMKX&#10;ZSI8h1lJ3Uotq1Zal0zAsmuqUU/TYhcchiP2DtAlYNI0K8D6wdICNngUwSFAsi2aNkhA6J980bBB&#10;bJpF4+S1lDpteZRtbWiB0oay9UO+V8/Cvhz4Nb4c+jW+nzIEtjbm8PRwhX+QLwGS/0EiBTHxHNOy&#10;kJyRgyRJvLRcBVZsSg5ikrMRnZSFiMRshCSTWXztG5fD+cxEUFIhHEMSYROajgeXU9EQMwoNSWNw&#10;u2EbevOmoiNGD4fXfw0fs9E4uelLOJ/Wxax5X0Bv0Gf4ctBAjJ46AKePDYCO/NrpYHAqbGlB7TPy&#10;sXDfcYzfsAebbX1g4BuBWLLAOSEdua2d6seS9fLbA1r2W/JPoV++gNu06Ffu3Mfdh4/U4u3N+7fx&#10;5u1LPLx/Fe/ePGN/l4893tlILm9AQV0zNauSzKxCRlklsirYo5VX4JRbANyYyek0PSlVVRr9msC+&#10;q78kDuln2XvAFJOGaBygYs0HDCMYWkBk1IbWLWpD9mmB1urdV0O/w9eDByjAhs8ZBR8PW/h4OsDb&#10;3QY+Luy3XKxZBlPYZ2WTfRmIopxInxaZkKHA0oCWxddpCOb+gKRseMRkwD0iDQ6BbJ8CInGpzhl/&#10;vxOE+tjB1KivYGU8CFsXfYaSYD1E23yOE1v+A8UhM9EU/iV+/OETOuLvsGTlVCxZOgAxtiyJYc3t&#10;OB2XhjU2zlhmYI75pxxxLDwHZ6LSYRaTyjJYqP499khqVGZDC5LLapBWVYOUkjLE5xWgprmRenUB&#10;N+7epmbdwG3Gw0e38etvb5DWcRcrrRLgn1+OMPlfFtgOlFOjCpo7YO0XDCOfYCSVViG7vgPeaZnq&#10;t302tM3SNA8e/9N7wAQsKYGKWaNE0zTgycQP5YRrS6E2BAilV/3bH44fvi9giWkRwDQrHQM0LCNg&#10;30z4Hm5OZvB0MIWTnSlycrKQytKXxLInjBKABCgBLCoxUzFLC5o0zIGxyfCPTYNHdDqcQ5PhGhaL&#10;noZoNr+WaC9ch5KowTh9dAQ2rPseRvoDsHbh5zi59lNU+n2L0sCZMN38FfyMvsfm1UOwf+9MHNoy&#10;FMl+etDZ6eCBdVbemHKAxuKMJzbTcFhSJM3YFNvzAi2ZLc6ktxNHV9Zwz0QaD9Zwu+gEuMUm4fyN&#10;GyijBp272Is7d6/i8bP7ePf2GW6/eYc5JlHUvEJUt/ciKjsLJxy8cMbLF5aBYbCl6Pok8YZi6Lxy&#10;2JRnMTvZcJq6ulC/hqmfCGj7MAldas+/AkxCVjbeM6x/n4S8HiImo/+1GA019oMlISVS2KUB7FsF&#10;2BcE7Ovx3yE82Bt5eZlIpV1Pzclh+ctALK85msyK4nyEx6VS0xixqYhg0kcnZHJ/BsIIViC9gV9E&#10;AryjUglWKjz84nCt3h8dWdNQnDIUgXY/YNOmb3HkMJkWuxouLIVZwWORbDMMJc5fwefgj/A1/gZL&#10;FwzEka3CvhE4vOlH6Cw7aYOlJ+yw0SaIPVgMLFJy4V1QDve0HFjJD/3ZMEu/FF1ezaYvBUedXBCe&#10;lUdLXolO6lfL2XZcvnoez54/otl4RpPxGNeevcFellqfvDJsNTTBEWdPuETEwZtgx8rzo8wcRGTl&#10;IiqnADF5RfBLZE+WmkmhzsG+M6f6AWP0A/ZHhsmk//cSJ/HPAL13hB8wSkKrXUrj+gFTJZGWXn7f&#10;IYD9We8vyM/LQn5hjvqfAdOyc9X/iKRxiOmIiqfVF4YRsEgyKZYJHscSGEPQQqNp+yMT1TM095A4&#10;OAbFwDM4Eg/qzJHkNwrRQbpwNtfF+i0TcODIjwhw3IjxE77A+mlfYuvaITA4/BfYH/sOIZaD0Bs7&#10;FsEG/4lEx++wYvbH1DDPWNiSUaYRyTBk1luTzq5kTmBOHtyi47idiMiCQriy45fH3DnVdWjp7kbX&#10;pYu4zjLYIX/Bf/saHjy4jdt3LsIlNh27bP2wfN9JHHfxhDlBD0hJhTuNTEga6312AQLZz4SlpsGH&#10;bUEwgXKLjIUbQXOJT8aSXWtpOoZgKEETsLT6NeQPrKJ+yWstMKM1j1WG0Oa/3yfxAVgfAvYhaFrA&#10;vtWajn7A/qT7EbLzs5FfJP+7RDYyc7ORShebyNIuDjGK1xoUmYDA0FgEBMcgmGwS4KLpCENjUhAU&#10;RSkgYK6B0XCWOfD3Q1ncGPi7j0GG73Cke43CnOkDMWrMd5hDkzVe9xvoLxmE2Qu/h+GR6fA110Nf&#10;sh6qfAajJnQU+hJGYdcKusTDpKp+YBSByoAT2RTHhjgqLw9VXR04d/06Lly9gs4++efN21FQUaX+&#10;DfeWvj7UtbQhjczzZZl0CwnmjaSg+dItuktjbHUIhHV4DGzDIuEcQTB48T68QfeIGDItmu4pXQHl&#10;n5pBENmXJaTwvVj4s+TM27EUQ3gDQ1kSFWD9DFNgMX4iyyR+HP7dB87vB/ygy5GhGmkJ6pJWn2TU&#10;sunD99U+jgqswd8x6BBp67WA5eZnIjs3g5HOIGBZmbTtTDomWmhUHALl76ODZMkqBiFMujDuC4tO&#10;5HvxCAiNhE9wFDz9o+HqG4fSFGdsXf05vB0Ho8JjBDIcRmL80I8x8tuP8eOQH6A3cghSXVdhzLiv&#10;MHfqZ7A68B8o8vgRdxJGIMv1c7gaDsbW5YOgI795i2VpCmWvUdveicqWVly8dhkdFy+pX6mmlVQi&#10;o6ISgSxndkHhOOXoBgtfX5h5+SA0KQG1bY34hQbj7T/+N/aGVbPRDoVJYBz809l7xDMD2Yu4RMax&#10;5GXxOzLUqkZQHEsjm8xQOq0wJomURnkcEZebR8AWYSgBEw37V4BprDxf07oPHPm7Nf8wtIB8CI72&#10;tRbk98dyvzDsSwXYVxy/VID9JwErKmVTX5yH3IIsZBG0pNRkxCYnU7M064tB4dHwD4lQIdth0fHU&#10;NFYSgievPfzD4OwViqJMD0S5j4Tp4aGo8f8OZZ6jcC52BI5tGwQbg0FYunAYZs/+DkFnpiPcdjQi&#10;rfXgfoivT30Lf7dvkB0yAIYHvkeG9xToFNAlVhOodFrsosYmhOXmIoLl8JSzC8w8vRBfWEzgupBV&#10;XoqbLIH3njzGxeuXcfPBDVy/fg5Pnst/PfUQi0964IBbLLzkd+m8WCdmWCCZJIxyDo+Cqbs3HANC&#10;KcLxBCkVvtEx6te0HmHh3EfWJSXBIzwWMzfPYTkkw8Zr1hK1jfOHgA3WY1/GydauG/5/lb0Px39+&#10;T+Jb9mAa/ZJyKAzTAPbxyM9RUVGAqvICFLIs5hCwVFYRWaaKYHlXK/VRsdSraLVsFZNIMBmRCQSN&#10;hiyYFcYrIBgp0S4oTR6BhpDduNVkg7Oxg9CTOAzFAYOQ4/MtDq/7GG42wxHsPgcpQd9i89KvYW+o&#10;i+zweWjMnAw3u+9geWY4tq/7DLlhI6Djl5wKf2b6GTbGxr6B8CKT/OmC0orL0XOuG83tLXj28glu&#10;3LqCC1fOs8+6gTv3buHJi7u4//Q5TgRn02WGwSezAMEZubALD0NoGvsPZpkzGWnNz3Tntvy0OYif&#10;K7+edQkKRiDZZ+ftC8/wCLgGB8MvMga5FaXYcHQTNWzoe4Z9CNbvgH2vQib+Q6AG0oz8K+C0MVCB&#10;9Ed2DdDVGg6NfmkB+3rSDwqwkkKyKycZ6RnJSE5LorFIRGws9SoqhiUwFtGx8erfvo9NpNtNkP+J&#10;IopaFoeQiCg0lXugJGgIwmz1YKFPPYoZg978H3E+52uc2f85GjOGI4MNtKv9KFidGYTd6z9Fot8P&#10;CPL/Gs4EMSpgJEI9R8Ng3w9Yt+QbeJizJDqzczcJDIFlVDJdXCoevn6O1t4+XLt3F2093eju68bV&#10;61dw/yGb4ts38eLZIzx6fA3nb9/HvFO+OOJFDYtNodNLJ2uS4RQWQ3bFwIFl0CEoEmfcfckgtgME&#10;JoRgJbN3yyjMh42TB+wlQSjMQfIPc+WVUCOLYeVmpdYRh4yj8RinWen4ECwZpXke/N4xEiBZTyRI&#10;g0YNfG803oOkBZOjrIRo2SZlUfTtW1lDfG84vnkP2JjF41FRmod8lsPMrBRkZPLaUxIQGx+FiNhI&#10;REdHIDwyiq8FpFgkpcSriEuIJeO4P8ITaVEDcb1sFtIc/oKasPmoDPkRdekD0JLzBarTB6IobjLy&#10;k6fA9MwUGB/6EtFOn8DFcQBC/SfA9MQwhAcNQmrULBzYPhibVg2G04kB0LGNjIZFYBDsAgPQ2teL&#10;4ooiVNZW48Wr57h28xrevH2Nt7+8wfOXz/Dml5d4cO8qbjx/jRUWATDwiGRPFQ4rPz840LZKmPkF&#10;wdDVGwZsxI85uuKorTOZFolQtgQZbL79Wf5CY5KQlp9HI9OBlPx8mLq4o6S+imxuQ3xqvGbhd7wu&#10;Bv8TYBKaRd3v1Ph7yHKUlkka9vyrkKfQMgpQCjAyS+Jr0S9l6b/GF4O+wBcc1+mvRnpKLBISoxGf&#10;EIWkZG4nxRGkYIRHBCIhJox9mh8io0PJsggkxEeriI0NR3pcAN5eS0aq11i8aFiJl91H8Y/ajahK&#10;+AR5sV+gIOYj3OmcioTocTi6ezDSEibB6NT3SIwYCVe3GTh5Uhfz5n6LMN9BcLYagdNHJkLvhy+Q&#10;6j0dOrXtrXj++hXuPXqIS7eu48btG7h7/w66z/fg/JULtOv38Ibv37p7Be9+fYbYiiYsM/TEUb9g&#10;WAZHw4Zlz8TFG8dpRk7Z05B4B+CYvQuM3Xxw2skTho4eMHJ0hxctsAddlXdIGMJYdtMKSxCRkgJ7&#10;Hm/n4Y2K2kq2Bzdw7lofAWM5HC8M+++GQ7lDvW/x3bBvOPHyoxnND2ck5LfywpavWdq0v53/ML4b&#10;9P1/e9wiodWvzwd9Q7DoEod8CUtnM0SEByEi1AfhId4EKATRjLCoYJbDYEQQuIjoYMTEhyEuLgZJ&#10;ZFUCgSvJjsXdqhP47U44XvedwdWMU+jI2IJXtfPgbfU/0JD1FzRmf45A1x9hZzeSrJoMZyddGFmP&#10;w559A2FiNgLr2FAvWfJnuDkOwYhhn2DX1gFYM+NjpDp8B52U9Excu3UTLR3tuH7zBrp7zyo23bp/&#10;G21n21j+7qLnQjtevnmFiKIWLD7tB/PQeJhx4o3YEB+3dYGBnTNOu3vBxNUXJ+zJKitHnCCzTnP/&#10;MQtrmDi5wi0wFAGs7V7BofAM5Y0nJyIqPQlJdIY5hUVo7+5A36Vz6OqsVS5xsCz8kmH/zC4tw1SQ&#10;LVon+IO4Pd3vFXveB8EQgLROUPap7Q9C3n/ff7EkSnw+9HPEEJyU5DiksMQlUpdiCEZ0dBiiCFR0&#10;WDCSIz2QEmaO1w+b4GprgSiCG833nl/NwP1mKzztNobl3kGINRmGFz0HcbN+CMqSP0Kc5w/oLf8B&#10;Ed5/xvHDA1EeOQre7ro4fHw4dukPxI4dA7Fhy2i4W/+EHRuHYfrErzF21J9xaNUX6IqdCZ36lgZO&#10;VC8q6ipw7vJ5XL9zFT19Xcz082jme48e3kV132UsPuGMI76JbIb9cJKMOeXmBSPqkBk1ytTDT4Hn&#10;Fs4+JCUNHsHhiM/JhYtfABw8vGBh7wSvkFAExsUhmI7KOzISUdSDCDbQ7dTJjp6zaOtqQ2tTKWLS&#10;izBYHmDSdPwRsJ/IsA9BY3xgIOS12s9trXUXQLSvP9x+D1o/oBqzMeA9YJ/pfo6MlCikErDEuEjE&#10;RoUiMtKPjCO7woLIOA8keerD5NA8NrhLEWazD3s3LEF8mCd+vZGAO41GaA/7HHdbTHG7aiueFU1D&#10;fuj/hfb8T1CZ+Rc4GH9K9zgMeiP+BDf7QQgMmoU9O8fi0FE9nCJwkyZ9itFD/k9YHvgYU8Z+AsPd&#10;I3Fiw5/QmTgbOpdvXMHlG5dw5eZljnSCly+hsaUGly4048aLx1hn5oy5+63IILpIV09YePrAwsMX&#10;hgTIxjMQlu5+cPIPh6NfGOz8Q+Hg5082hcCDAPnSKXmTUT5kY1phIRkWy/0hCKAVzsjNQWl1OTIL&#10;s9HUVIeWtirEZOTAzN4XujMGqz+G+FDDBo4mKP0NsyqLAspwNsx6vz86EdC02xJakISBsq0dtaVQ&#10;YkA/YFqwRL8+1vsCuWk0EgnRiIlkKYwgUCyNIUG+CAn25qT74e3VdCydMQz3uyLgsH8yohwO48SW&#10;4fiv6yG40rgJxaE/ocJvNl7UL0R19EhkRv0P5CYNhBUtu73Ft7Aw/x7L5/47cmnlly//GNNmf4LJ&#10;Uz7Fmg2DMWnc5ziwVw9m+p8jl7be3fULeLmMRHrwT9C5dO0iLtKuX7t5RYF26+ZVPH/+AM3X72Lm&#10;MV9st/BVf89r4REAK09/WPr4w4o9lbGDG0wc3GFLwBy9AuEXRisbl4hA9ldhcfLIPB6eBMs/JoZs&#10;kv2RcKc5ScvNRFFZETKz09HW2YrGxgr0nW+HZ1gyzjh6wY0JMWju0PeADdSWw1EERAFGUKhhmkf7&#10;/asVHD9klja0TNIc0w/We8A0v1WUv17RAvb5oK/xFeOvwz5Dcnw44qJDEENWnTm+D+XZkThxaCNC&#10;3I0RZb8Zmd5rYbB9JQ5smIEE5wnsoeYhwXsIOvOmIzvyI0wb9RkS7L7F7YJl8HMdgtKMcbTtnyAp&#10;6AvEhX4Gx5N/RbTnxzAz+R6rVw3CokVMUpqm8VM+wdbtg2B4/FOEeOkixOV7uBt9itPHvkKAy+fQ&#10;uX3/Fu7eu4m2jmZcutyLuw9usRF+jhknvGDsRRfo6kPWBMKe7s+CJsKKE2rl4QNTlkMXOsSg2GRY&#10;0xVG0LI78T1rZ1f1GwfvoBDYuXvilJU1O/9wtS5XVlPK0teO5tYGdFIfr105S33sxp5jJjBjmbVn&#10;mZXfsI9aPkEBJqZDWxLlxzdawN6zjMCpZalhMv7Oqj+EgPPPo9qmaeGo1TDlDvvjE052vJiLUH9E&#10;hQbCyGAXNq9dh/XLFiHD7ySirBehJnw5wm0nID16Iioyp2DDCj2MH8feLWcUqnMnwsN+PJyNBiA6&#10;5Gt4ctLPHP8LKuN1kRb/MeKCv0Gaz59QQNd48MAQzJn3JWbM+BLr1n4FazM9bN72LSytByA99lMU&#10;x36EnpSfkB0yFMUZP0BHAGpoqsWlK714xQY5JLsGc/bYwNjDnyUvSP0dr52nN8sctzmhzv5BsHTz&#10;hj0bbWsajSPGZnRU7nDy8iGz4uHsQ0Bp0z3Y5bvzWDtnF9Q11KOUPVZtYy2qastx8eI5dNNkdPSe&#10;x47T1rBzIlOd7OHm4QFHd3cs3rkUgydoVuoVWAzlED8siQIWQ350I78rfF/2/hU4/+p1f2g1TDFs&#10;4Ofc/hJ6c+jeWAJDg7zh7+WGAzvXYtqshZg0fiJmzZiAieOGIcNnJhIDv4XvqR9ws2gBVs/8GIMG&#10;fYnBI79lL6iH0WO+wKRpA7FwyacI9NdFRuxgatUApCV9iWD2WylBHxHYbzB31qc4uPdzWJweg7yo&#10;AZg9/8+YMuVbZBDMggQ20hF/hr/bRzh55CPs3/UldJqaa/BQeqsb57HLLQ1rTtpSp0Jg7upFIDxh&#10;6eJFExEKRx9qla8/meAMGxcP6lAsHLx94UJQbAmcV1AwHWAgbTvtPlkWzq7f0dOdTWU0GpsbkEpH&#10;KKD1XjiLxvYGal8ITO29YGplCRt7B9g7CmCusLO3gf7RPRg6kZZeTMeYgUq/fhpJBlGztGD9XgKF&#10;Yb+Xwe90f/87sPd/uCdg6X7dv90f/ceI3dcyTEqiAHbAYAeigjzg5+UCL3cn7Nu+HrPmLsGy1csx&#10;f+EcLFk0G/t2/girYyPhYa6LHLcpsNo/HluXsiUY8DVG8tonzdCDve0MfsaniA0eAC+PL3H4xBcI&#10;9v4LcqN0UF2og7TIQXB1+AoRgVNx5thHyPT9BP5GPG7/x0zivyCAjtLVfiwcTHVgcvxz+DnPg869&#10;e9eQW1aBmbvN2RNx8r38YOPsQZAiYE6LbkH2GNnYw8TOEc50fUbWNrAng46ZmMPcwVnplLWrBwwt&#10;bODk7Y2TZmbw9A9giWSzmRKH4uI8pGZS0yIDUFyagaKKSpy2dIKtPZnl4KjAsrKygrP8Vt3bA56c&#10;JEd7CwLGPmz80N8B69ew97b+A8BkW/v6D7adgPyzjdf0br8DpkoiQVOGg6AJYKZmBpxkDwT5uCLQ&#10;xx3mpw5hyvTZWLxyCUaMYVM77wcUug3Eui1DUWj9FdyPDEBG4ExsWjMQY6Z9jwkTPsXOzQPg4/4N&#10;XF3/jKSYPyM6+HucL1+MzIgvUJH7OcpyvkSY/2fUqT8jzOsTJIYMQKjHn3Au6TvsXvcRduzWxfHj&#10;gxAcPgCnDT+G1ZmvkR40AzobDIyx08gKhlYecPILVRNvRx0xtXXAUTNzWLl5wJphZGMHN2qZJx2g&#10;jJYubnCilhkYmcKSTbMDGZldWAAbJ0f4Bvurf1uip7cD6VlJqK7JR0NbLbbvPwxrAuTi5goHJycC&#10;ZQ1rK3M4OdrB0dkWNuxnggM8kZToq35MKoAJWH9k2O+9mLYsKsa9Z97vjNOCJCXzj6Ax+gH7hiEl&#10;Uf7pIgHss8Fkgb8DwnwknBHu64Jje7fh+AkDzJgzn8wZg61rvkJBxFDMmfRX+J8cjP1bv4K/51ew&#10;Mx8GL6cfcfLgp0j2/wixkQTE+1u4Ov87NUwHrTEDUJHK3iv9rwgP/TeE+X2DQM+/wtbw31AQ+Q2C&#10;/P6C6tQfYXL6E7jY/oRollBPRzpL6/+F87WD4WD7EXSs6fhEc4zJIAs2uObsmaydCQbL3XFLS5g5&#10;OeO4uQWMbe3hQFNhw2PlfVtPD247wyvAD4WVBXD2cIGvvzcyslJx/lIPTUUzHty7gvamMsSmZOCk&#10;MQGxMIWDjRWsCYytA1llb8ewgou9Jexs+J6dGTPaCZnJ4RgyaagCbPBYcYoahmn7LxkHjhRLrwHq&#10;PVhqJBAfgsJm+nu9AX/ovbShfoM4VNil+bemBLBPh3yBCD8nAuWoABPg9qzfgG2b1mPlmuUYMfEH&#10;GLBk1fp9hf0rvkJZyHc4X/YNbO2GICZ6Gmzo+kK9/sSS+jHKClgKXXURGTgAtalfISzwU2REDYT+&#10;7h+wlI1watz3OLn/f6Iu9WvUp01SQAV4fgY/X5oMHm9p9A08yOTo8E9QmPoNSvL/Ch0HsuTEGRsc&#10;OWWGA8dP4oSpFczsWAJZBt39g2Hr4omopAT4hIaipb0ZgWFhiGeJi02KR2yi6JQnnNwdERoehty8&#10;NDSxhystycX5ix1oaa7HCTMbWFvbwtLSDHYEyt3Jjj2ICeztrGBLdjlwdLE3h7ebDWKD3OBuZwIX&#10;S5bEKRoN+wNgZJkApV2i0sb7Mikh5ZHj7+AMwHd0ke+BGsbXHwD3h8aZgP1l2F8Rx+uI8CO7/DwQ&#10;4ucOE6OT+OKrLzF09A+YNn8MchN/QJHPN3jQMJGl8wts2/ANRvFavx+oh1WrPkJC5F+REPE1Asku&#10;y1NfojxrMIJ9/oz2sk/g5PQfWLvlc0QlzEA87X9Wwp9QmvkVUnhOOsuhv/+fkBz1V2ze+SlOGn6G&#10;IOeBCA/Ww6Zt/xOGpwZAx8rJBdZOXjAwNIeFgxNLohWZ5I5QNoyevh6IpGkoqyqBT6A/omNCkZmV&#10;Ad8gP6RmJcM/xBfmVmZISZNF0QjExoWhvqEC7c0l6OruwoFjZmSVFazMTsPK1BiWZsawI8vMOQpg&#10;rrbW8HS2h4+TBTLi/RDsQh00N4arpTkB0zwTe18SCZjaJlgSAtI/x3vAGO8BIjjfk33a7Q9DfiUl&#10;C78C2Of9C7+f6n2GaH8nhHjaYsHcldi8ZQcWzJ7BEjuQgP2IEwe+RgWt+dmSz+Fl9hkGDvkMa9YN&#10;xJCRA3Ds+PcoSPsK2QnUo+Cv4GD2Z2QRCH/fj+k6/xc6K75DPDVpzsJPue8j5Kd8hPS4TxHn+2cm&#10;8adwd/grKvP+ylLK930+QVHmJ0iL+xpudl8iP/o7gjoaOgdPGMKa5sHQ1JzW2pUlzgcBYaEwtjSB&#10;m48HnZs7ouVPRoM84e7pCv/AYHj6eSE/P4fnGKOivAh5eSlobqlFV0c1ersbkZ5TiMMG/FxOvB2Z&#10;ZU8mSVibmcCJJdHOxhzOtpZklgW83KwQ6GqJcH8X2JkawsXcCM4WZhgyWbOWqGXYjyNltUOWpzSP&#10;WLSgvR/VH0kMIjgsi/0apnSMQH2oZxqX2L899EeNQ+xn15eML0Z8iRAPKwQ4WWGELu35qAmYN3cW&#10;9KaPxpEDA5AT9u9IDfwTOku+4v6/YOnazzBh9DfYuIYmg6YhKvg/kBH3BfXpawTzdQoNh4/bnwnO&#10;Z2gv+AjxIZ9Rt75DXvrnSAz9C1Li2JcF/JlM/iuK4r9Cdf7n1C4yL/H/Qmrs/0RS5Ofwdfwrzpz6&#10;BOGen0LH2MqGQDnC1tkBAeEhsHd1gaWDLWITwmHjYMHXzjQjHkigTbe0NUUArXtaTjosONkpaTEo&#10;LM5EbUU2uruqceFaH6xsvNn02SmgbCxpSEyNFFDW5qawOGMIG5ZDK+5zUWAaw9fVAt5ONB6yz/yk&#10;AszB/AwG0xr/s4bJqG2kpTQKo9T2B8+/RMsEDNGsPwKlCaVlUhbVav/X/Qu/GsA+pVP8ZjLLkpMl&#10;fHjvEydOokM7jdFjR8Ho+E/IoWloZu+Ulfw5nGy/oXyMhaGRHhvskYgL+wSpCf+J2KjPcOL0f7DU&#10;0/35fkXT8TFZ9W9M2H/DsWOfYtGiP2Hpor/Ax+cnmpuvmbCfIsL7C+RkfIfW7G/QWvIj6rJ+QmMR&#10;e7YoMpSf6Wz9fyDS/y+oLfgKOk5eHgiLJjiONgiNDmDD6wNvMsjP3wv+Yf4Ijw2Dd4AXamrKYXDi&#10;GNloj/T0FASF+KGxrhgVtOrdHfVIyhBjQfNgZcESeAY2DAuT07AlUAKaJW/c5NhR2BqfIljGcLE6&#10;gwB3awJGHTMzImAn4Wh6AnaGJ3mOIQZPGowh44fQ1g/6J8A0a4vaEvgeQDJNY+1/t/gKJG0p/Bcl&#10;UfbJ7+pVSWQP9hkt/Xezh8DkxHGMHjEcK2gyxk6aig1rvkVp4n8gOeI/UZz6EcIDPmf7MQA7tnwE&#10;D/s/oSTtWxqMr+Dq9CfYWn8KCzq80zQQpiYfoTzzS5SmfoL08I/YDvwZazf8B/d/Al/br+Hn8D3s&#10;zf4DURF63Pc5Wov/RLn4DNu3/Qg/z+/RVsbGOepjBLjpICH0Y+TSnOgcPLKf2hSG5NR4BEX4IiQm&#10;HDHxMbCxs4R3oDfCqVtWLA+WVqbUpUYkJEWjsiwP7a1lOHehFecvX8KWbbthZsEWwPgkzE4eVaP5&#10;qWMcDWFleApWRmQWt21MDKlRp+BueQohbtYIJrtcBawzJ+Bw5hjsjRlGcvxxxTBN4/yvARs0SrPq&#10;ocDqf19A1DLrD4Bp48PXimFf9ZdEzTqisGzqyskYMWIQhugOxfQZY7Fr7yBEsVxFePw7eqp+QoT/&#10;xwgmc0L9vkCktw5KcwajIucvsHL8P+DhoQtH178gKPwrtiyfkR1forn6a5Sk/BtCfcbhiP4nCtii&#10;jC/QVPQRWisGwsb6e2zdOxhRcaORGPkltu9mbPsYmeksoTXULWpcWtyfUVMyAsW5n0EnPj4WJqan&#10;YUNtMTpzWjWwsjohgCWlxsGEbPDxd0ZggAuKClJwrrcRvR1VuHK5HbsPHoeZGRnFYxyoUXYmxnA0&#10;NyMoZ2Av5e/USTX5AqCd6SkCdgwelqcR5GQMf4LlYHQMTnzPyYjMMzSA1anDZJgBTI/ovy+JWjA0&#10;GvY7YFrtes8wvqfKoSp3H5RDLVDalQ7G76Xya3zTvywl8emQL/HtyO8wZOhoLF82QpU6o2MfIS7q&#10;O5w88u84sOff4W7zEYrTdRHs/SUaCr5jWaNOUXtMTD6Gl+OXcPf4T/ZTn1DHhuBs47eoKvoYpVmf&#10;w9Dwz0iNGsVe7XvY2nwCYwsdGJwaihMGg2FlNwWDRvyZvei38GMjnZj4ERKj/09kkc2pCV8hOewL&#10;uDp+DB/X/4DOvtgL2BdzEfuizsGA2ycSr8Aw9QaOJ1/F4djL3H8R+ow9kRewK/wctof3YYcaz2Nb&#10;2DlsCunFhuBubAg6iw2BDNlmrA/oxOaQHmyPOI/d0Zewm5+/J+o89kbzcyIvYmtwD6Mb6wK7sTaw&#10;F2v8z2IlY5lfFxZ5tWGBewvmujZjhnMzpjq3YJJDEybZNTKaMJHbEx352qmZ0aJ5bd/AaMRYHqOJ&#10;BoyzbcBk+yZMcWzGNOdWTHFpxWR+ljreoRnjbRsxwrYeI6xqMcyymmMN9Kxr8KNlJQZbVGCwaTmG&#10;W9ZCz6oOwxnDeJyuZQ0Gm1fhJ9MqfGtche8kzlT/MYzL8T3PHWRagUEW1RhpU4dJji28j3Z1XWOt&#10;69Q40amV+xsx36MZy3w6sC6oF1s5pzs5tzvVfPfhUPwlmGbehn3+fbgV30dI3TNENj1HbNNTxDc/&#10;RUILR27H1D9FeP0z+Fc+5HG34MJj7XJuwyr7DsyybuNM2g0YpV6FUdo1nE6/Soyv4VgiMY67jAPR&#10;F3GAOaAffR67ogVbiQtq3CYR1odNwX28vh4Vm0O7iWEfz7uAgzGXcCThMk6nXlefb5J+AyYZDI5n&#10;+D0mmddhmHIVJ5lXh+Ikly5gC3Ffy89bRrzneXVivmcn5nm0Y45rqxol5nt2YAHfk3mR/NgcyvNC&#10;mW/Mm3WSX0HdzJlurArowVLvLsxwbcM0tzaM53xOILYqiPtI4qtLbIdaVEGP4yDLemJST3zrFZ6C&#10;/QjiMcquDmOYQxLjHRoxmuNoYjSGOTXSrkXFCJtG5kcDP0/yoBZDzGsxyKzuffxgVvNB1OJ7xnem&#10;NdA5lniJhLrCCb+Ik0mXcCqZE5ZyBcYEQzM513CK+48nnOf7F/i+HHsJRxMuwCDuPPbFXcIegiOx&#10;mxMvZNKP5WQy9vWHfswFNcEG8ZdxhMcf47ly/kl+1mmCfTT+IkP2XcYhxr7oPhV7BXQBhURdzUld&#10;5teJhZ6tmOvWjFkuDNcWzHFvw9x+UGR7umsT5si2inbMlvCQ/f3nMGbzvBkk2zSSdDLJOs6+nqRr&#10;xESScyIndhQnfTQJOtSKoFjIBHIyzeswmBM5lKFLgIZaNpBsBIyTKKEl2GBTmfgqHlvJkUFgBeQR&#10;BGU8QZpI4Ce7tKmYRtLNY4KtZLLs4D0eTriCo0zG00xW86ybsM29Bfu8m3ArvYOg2keIbXyMlM4X&#10;SG5/irRORsdjbr8g2Z4huu4JwmqfKpK5l9yBQ/5t2GTfhGXWLeJ5lZ97lXN/kaS4gP0spkKoPSSz&#10;YCPzrJnrc4pkci3bSDItwVSQ8BK7InlchAbjA7GXcJAF9FAsrzvuCk4kXGVOMDd4D4c5HhZMifFR&#10;5tABklHO2xLaR9J0Y4V/J5aSQEKyBe4dWOzZhcVeZxVhVvgzAlh0A3uwJrSHhOzGRhXnsIaFaJlv&#10;h8qFZZy3RTxnrkcXZpJkk5yaMMGpARNYWMcQvzHEczy3paCO5esRVvUkXQNGWnMkxiNs6kku4q3I&#10;JMez4NrK/lpuy2sWauIlZJUYS8LK+cNtGqBHLHX5eUMtG5kjDf1R9UEwb5gzg5gjOkasNEZZrHAZ&#10;l2HcX+mkIp1KvwnDtKsk2xWcybymwpRhLNUpndsZ11kdr+I0jz+edJkE4oSy6sokG3A8TCIaJF/i&#10;Z1wh0DeYMHdYje+psM6+Bbu8u7DgZ5hlyGdd42eyuqZc5iife537WHlV9ZUKeQOGvJ5TaTcVgIfi&#10;r+BA3FUS+ApBv4CtEX3YHNbLKtuJdVRPIeSqgC4C0YHljC0Eagf3bws5R/LyOnmNx1Ou41gSC0nG&#10;bZxIva3Udg3Pm+/ZrEg7maQbT5AECKV2VCNdq0ZWQE6mEEmqGBVNqRXHwWbcTwIOJ4CjeM4YniMg&#10;TWCIcgqQox0IHEk9lq8lEWa7dWKxt6g/k5fF5DCJcJJhyvt3LriFgMoHiKh5gKjau8jv+QW5PW+R&#10;0f0SGZ3PSLCXSG19iUSqWWzjE0TUP0FgzUN4VtyHFYkp8yeOxEDN1WXsJHk2hTFp6Tg2BlGZQs5T&#10;HS5iG93FrlgNyfaSOLtJup10GtvCJPqUmgnpFAEVCTUFdT/n8ACLgoQU0MPE/EAM99P97OVc7qEy&#10;7mTR3RbRqz5zB7e3iiISg+U+VC+vLt4/lUspFoPFcLEPyeV3FquocKsDxOH0YCVfrxdy8fUqvl4i&#10;xGTRnEnV0xQrjnQzE+zpahxbOd+cW2KnJcZEOpgJ8r687p93jcpp9o2Tff3HakPUS3Ps758jnzHZ&#10;tR0z3bowiZ85jPkwmGTUJda6dDl/GEnE99sMHX1O3DGqhyjUCSa5WAljVlGTjFuwYBW0zbsDp6KH&#10;cCi4D2vaD1MSTMglIeSwyr4Gu9wbsMriNgkr1dOapLIiyPa5d+FcdE+9L+dqySWEsxErw++x4LGK&#10;ZAyjVFpVquhJUVXGicTLKk4mXVEKa9gforgSp+U1C8JxHnss/pzmXN7DKRL/JD/LIOmi2rbIucXq&#10;/giBZfeZuI/gXiSEFwt2G468Ptu8Wywgt3Ag/io20ZaITZlO8CbJhHOyhSxCtGHWrFqiXsoekGS0&#10;goNoHyVG2DRhBEmpJdFkAjHNvRPTPDow1/cslgeex1K/Hsz1bsUC7zZW4y5W5h5a6HOs+uf5/Tdh&#10;zvmzz7mJ4JoXSGx5gezuNyg99waFjNK+tyjsfo3srpdIa3+FGFrEqKZnHJ8hjFbRr+IhXAruwDJT&#10;itMtHGMREZexjeqxiQVmXWAnFaGXcR7rab/WMTYE9pHgtO2iUBGadkAIsSvyEglymSSjdWUR20sV&#10;0ieB9GPOkUDiMFishGR0JgdJMgPmjwGLn4yH6FCkJdgdzQLIzxRyaWNrSB/vmUpGNVpOJVpO4qzm&#10;6zUkj6jUerGk/e8LweT1FgmScwvP3Uayi6tZw2OX+3VjNp3LbJJtJl2KtALTuK1RMxJCCKglmBBG&#10;G0IyCSGZlnz9obAmscbw/TEOrSRgK4slcSWBJUS5dBWxGNYy/k4kFR8QS5fFVr0m4XTWsvpvCuzi&#10;BLB/Cu/hzXSr6rMjXCxML9WC9o7V9QQn0JiJa66UR9SM20wKu+zbcC+8D++SB/AqpVUpuqvChYns&#10;WkLVouWxYOKIRzcjoWxySL78u5ooIAHzbpCE/ByGQ/5NOBXeVuHISm6Zd51V+TpsC/qtE8npVPCA&#10;790j8e8pS+SQJ+S9A3OqnmnKNTVKmDEsSWpbHuNJcvmU34dv2QNlpTzK5PtvKUtmQKsqFXoLE21d&#10;0Hks9+6hJW2j9exQPl/A0gIl/n2wIhWJRruogtZRxT9v94cubYWQbyT7vwmstFOcG6myZ2mrWUio&#10;2pZ5nCMWHJkPx6L7cC26DQ9eoxAmoPwelYqqRYuY1vkcyS20i21PkcQ+LLL+IULrHii18ym7B9di&#10;zlnhPVhxnoyphMeY9AeoLtIH76Yy7Qy/iM0k2UbGZiq7xEZiLf3RllDirSyiWEMhPtVKhfTRGmu4&#10;P4H2kMXsaMolnEgWq8+CnMxiRjdwLP4ajlAxDzL20dHsVRb0quq9tQq4nW5D7OJ2Oo4dDLGjO6Oo&#10;sCT0jgiqJl/viBAyX8Z+ElqU8WgSbW4CrSYJvZO5uIvvbeFnbiF5N7M/E0JuoDKuE9IF02pyXpcF&#10;9GI1961gr7aMsdib/R5Vc55PD2Z7d2MeC55qIYjxTFrUKVSnqYwJWkL2E2+MQwtG9ZNrBEmngjj+&#10;gVQSolofvn6vZgxaUtnWWRF4Vl2sNN1rWdnWBPRRqnuwnJK9ShYleANrCcg6ArI9SnquPjWhBvTf&#10;J5Jv0O9fgyWTxI5J4lB4i4lyG84lVLDiuyQOCUA1s2JYkmi2JJhT/g025vfgzCR3KdAQ6sMQssno&#10;wvM9S9js8xhXhlshycvzhMi+FY/gTdJ4M7k8S0nowjv8PJKdx3uXPyap2PyThM48xzr7BixEXWlT&#10;7XiMFIpTBO8IK/B2gr6e972a97zSr4s2pVtZmYVe7PEIzCwBgCQTeyCTP9m5WTXWI6lsQ9gAD7Jq&#10;0pCKNvJDYqnX74Pv0+cPVBMvDXUnP7MVq2jbjtMNWIl9ptLaU00dWDwsuS2W2YwFwJxuwIbK71h8&#10;C8F1j5HU9lKRLKXtORLaXiCSNjGk9jHn4S7nlOrMz7Bi0TGjA1GLHLTaBnQBh6g4u2nxtkX1Ymtk&#10;DxP2vFq80vZbW0JIPJJNFql2kgy7STB9FldJ7kMssGIJVdLT7Yjin2GRNeV3nEm/RbLRkrLn2s/v&#10;UIQiAXbT+u7ja7G/BhI8X/WELNTyOYf4ufK+nKM+O44Wnu8fIy4naXFP8XOPkcCijscSr5Ns10ny&#10;K5pen+fKuDNSrCv7PFlUY+zkd+7gd29hodwUSrWTRRqq34YwbpN0S6h883zOYiZ7uNk+3ZhD0k2l&#10;0xALKIo3SXDWFlSSbCRJNoLWU8UHJHu/3R/DhXgk2vt9cgxD9quR+3SW8IuX8QJWsgKsIslW06+r&#10;oFyvJsnW0FasYq+ylkq3lqOs7Gzk9hZZXaSV2M/e6GTydSYyqzGrrz2toSvJJqALmYQALlQ2V1ZZ&#10;CUl+96JbJMtdBknCqi1E0bwWYsn7D+BBi+pUTNWiSoriico5kqAuPNeDyuTLBt+HIedKKNIxfPie&#10;KJcrv1uux5IEO8OklZ7uDJPWmOPJ5KusurJgw36O97BRVcPzaqVqFS3MCsZS2rn5bMJns9oJKSa7&#10;Csn67QWBGEtboctJHETyDGLDPIgVbCBjKG3CINoIFe+rGqsd9+vJxNOmjHFqxUQnWkZ+vgGTSUgl&#10;hcqaBDHh9Z6kxT1Iq7snvBVbPXOx0z0FRwOzYZvYgNDqa2rxI4lki2x4QJLdh18l57VEQ1T5DFOx&#10;jKma3lrT0zJSpAW4zd6bSZxxEyeo9IcTSKTYc5rFJpX0VKM4CdpAxhGqvKw872XvK8ktJDOnrbWg&#10;QzCne5D+/YT04ySIvqxO8py9VCFZsT7Az5YFNWM6GFFWY37fGX6vaRavga+lHTGV1yStFGFrtiXy&#10;uSbs06V1OclrPsa8Oppyg5aURJfr47Xto2ruo62Xa5WFoiN8/wCJKPZ1B8m2kURbRSyX+fdiIYk0&#10;lzHdo0tZ98muHZjMPniyWwcmcXuCkKo/xju3YSydxljBp1/F5LUiGXs4FXzvX4b2/Q+D549kjOZn&#10;6cyhhM7xYsPPcaHnWcorq7lfn/LLy0my5ZRgUTV5LcvrsqKj3pORsYIkXM9KKF5eklcmXlTLieTy&#10;IGG8JPEraGnYC/mwbxC7JiQTcvmRJL58L6D6MZt2adyfcJ/YznvwKL7P5p/qxnCk6jlQFUUZHaSy&#10;598h+X4PJ7GnVDGxkEIuByqYJK0kmwB8igALWEdpbY5I8jBk1VORjNVbLMdq3sdKkmyFui8pPJwL&#10;v141LzM9pbdqp+/X2EcJWX4fRxBGcdRltRLCKTJxHCoEpL0c/s8TT0D01LaQlZ/DHmJ1EC0VbZB+&#10;Am1dRDs22AVj0d4tmLl6PCYuGoTx8wdh3LwhGLdAFxOWDcGMdaOx+dRuOCWUwj2jHq65XVT9yyxI&#10;nCO6CMtczWLVcZJXqQeT04D3e4oJe4YFRubESnpj9tg2TG7pV035+gRJaUD8DGTBinGEJJHzT9Cp&#10;mGTfVX26MQupCVXmDIkjSmaewyJGu6seB/BcUUxZQdYqkiHnXXpNOVaW9cXK2pBMErbER5Tbkdfh&#10;UvKQzkeDnwOxtWL+SGFUq6JUYrG+0u8dl95cCgbJqcjLY04QV1kIE3u7maosgrCSWC4POIfF/ufY&#10;A1O52GPP8uxQMd2D/ba0AiTeVMYUIZ0QkOM4Fr4xxHRM/zhW+5oEVEGsVWhf/1OMd2n//bXkR//5&#10;OrM8u/nlDK8ejmc5nsUc9iXzfSmvVLiFrAiLmHALWdkXMQGXUvGWMvkkljAWs5nXLEFT+nmzksyn&#10;2HQbMrkNOQlGDDNOqEspyUaiBVQ9hl/VI/iTWAGVj9WSs4QfySaE862gSpGM/jxOXvuUy76HGqXi&#10;e97sUzxJQhdaSnv2c/ZUOGtlSwkaFdCeIAnJz7AiyndLRTzKBDtMy3FQlpJZFcUK7WRPtFW8fRiV&#10;jPZiXch5NuHi5QmQ3Ccr4ALOwxzaxhkeHayE7YwOTGUVFJJN4oROcO7kZHJiSRgNkUgsEm4YK5gu&#10;iaTHxnkkJ3k0yTVWJp2TP865A2NdOqmGHAnCJBeqpX0+5u3biylLRmDCwmGYOE8XE+cOw4TZmnHi&#10;XI6yjzFh7lBMWkDyLRqKKStHYNra8ZixdgLmbZmNVYd3Qt8lAodDSmnLqJJUQ1kAkaSXhBWSmcgC&#10;i1hozpEllc9C2Wn2vySMkM2QfbMoqZyjeiImtuAoj1pOE1OxhmIDRf3EBp6iQhpniqpRgYVs/B4h&#10;whkqlVkWP1O+T3pxEsuO2IhlV4tpBXQ37ONd6FY8mBvudCOuDCc6IHnfnq7Hhi2INQumXKu4GQ9p&#10;A1hMndm72vEYS2JuzM9XBCe+u6IvYxP7u42Rl7E27BJ7s4sMwbWPLQ9tY+gF9m7nMJ85PYvkm0l8&#10;p1NgpjHvJaZ4MDhOZUx078JEYj2B5Jvg1sU4izGu3FYKSOwZ46TYSj/HUbYnuGjfk5Ehx3PUmc0v&#10;msUvmskQds/gF8jrWfzCmSTfbNnmBUmIj51PYi3yO4eFVLv5fC0N5TLp43gz0pRup1fWLPFepJxT&#10;NQjScU66SeY1qg5tXRmJVn0fQdUPEM5+IqTmKYn3SJFMIoDWJ7DqAYJrH6l+I7jmkQr/KhKxX/lk&#10;EcObltCDPZkzq7cQSybdlpNuzmoryXCUvYI8UD+hqjP7EiaHWCJpysXaKB/P65WmWwgn9ldWuVbR&#10;Ki9jn7qYajafTfJcFheJ2d4dLD7s06hqs1gZRd1msCBNp52cwUo4Q2ylG3s4ISJjCium2iZQ0lxP&#10;UQ9LRREF0G6C24upjvWYtnsfpizUU+QZP4uqNXswxs0cjAmzBmOykGzeUEymkk2ZPxSz5w/H/IUj&#10;MGuRHmZxW/ZPIPHG8r2xcwfz2OEMPUzfNAPb7AOhH6AhmyShPKuSPuckSWecycInc8U5k17VVvrC&#10;XE3SmjOhzUg2UxLEmIpxhnbOhBZPFq1k+yTVSR59yIq0EPAoiSbEkzk+TbWSR0ImVEshrhU/z7H4&#10;oXow7kZXIz2yOBMJNxZJcTqeJJgUTXdZvCkl+YqlH+c2ySTnOZN4HsTci3hrC7FnOVsJqp4lcTdk&#10;MT1OW3yE1yAWUjDdImSLvIQtUZewIYJkC77AYDsg2LJnW0CVk9zWkktCVG2aRP/rydxWIdvkwBSK&#10;kBBwAvEU8qkg7rJPjhOyTXbnNmMiSSkx2aNbvdaZyYOEaOJZZVvIJjGLB8xmIsz2OadUTpJDVG62&#10;BAk3j2STWOx3nmrXxwvvo3UUqe7mDV7ALqrFHrFlvHFpbo+zKpqxulkRPFmIsOEEuZaSPCSZf7WQ&#10;iISiuoXVPURUwxNE1j/h+FgtVUfUP0JYwzNlJ/1JSFnw8GDFcy9h9ePoxFEqoCNtoxOtpRPB9Ch/&#10;SvV8zCp4V9me/bwW1TgzhHCH6OMP0tvrx1xSz3bkOnfTtu2OEetxGdvCCRZVbitB2sIqKM+V1oZf&#10;wAo21CtoScRGryRo0r+tDKLVpEVZo4A8h1WyukXCLuf+ZRyXcd8S9rvzqfrzWaDmc77mmEZg0orR&#10;GE1SjZo5CKOmU51mkFgzfsIsEmXt0tE4tlP+4/15MN+3EGd2z8fpXXNguGcejm6fif1bJmPb+klY&#10;smQ4piwgQUXlSEqJ8fOHYQzJufjQHhwKr6Fl7KXyUMV5v3LvBom0XkxMUSxZYBGCWTHsxL5RJcTG&#10;OeSzF+a2qIqEFDFxC0JEK6qeOS2gKJ+xWHIq2RkhYj9RxRaKBXQTpZK2gSTStAWPiCGxZrEMJNbS&#10;GghxpBeXFV8POhV3jt48XoqoH52Pyg1xPYJ99VP1WbKoZsPvEJKZ8zuljxWVNsq8TeJfV48cJP+2&#10;kWTrwy8RA7ouEmsR532+/wWV0zM9e6lkzHMf5rlPLwWkG3MpHAsCLzCXz2M2c3sG908XEWLM5PZs&#10;X76WHo/5P53nzpBt7p8mQa5M9uwhITkKuT4InWkkjTY+JNls2kUVTIx5vpqQVZm5st1PMEUysY9M&#10;IokVTLpVslpHeZbEk5/OyHON7fTL26M1z2D2065JA3s89SYVh1Uz6zqtwR2lSG4lt1mx7mpAkAmu&#10;vE+VE1WjrSS5tL2bjBo1EzDY9PMcF5JM9WVCOoasdNrkyhI5ewcCcoYKd5LfJ9VcE1Q52psT7B2O&#10;yUNbvj7MymzAHuQIK7Wm0b6EfdGa5v8AiXiAZN0n/UH6bbXqJo299AfHOB6XkVVezjeQPoEk3hvN&#10;ysqquiXqAu0L5yeYcxPah4VHTigSjJw5EMOn/4gxJNbkmUOwZc00bFg+Gs7HlyLcaCVCT69E0Onl&#10;COZ2sOEK+Bmugg/D9eRyOB1ZDPP9i3B4yzSsXzkesxZoVGz8bH4uFXEslVEIPGPTQuz3y6Or6FZq&#10;I/d7kkpvTJJYcF6EWM6iNiWPqA4PVOFzL3vQv5D0CL6VT9ToQfVwlaJG9VG2jSrjTiJ50pn4VDxm&#10;7y39NvfR2ksfLmSSCK59SEfyCKF1jxHR8AiRjY8Q0/wU0YwoVUAfIlwV1seIrHuq+dUKXY64Fh9+&#10;prQK7iSW9Nk2/E4LqqAl88Us9yasSHwHUTtel3reyf5OnIwR7+0gMd7BgrmGxXElLeIqUbOwi1jP&#10;wrmW+2T/ZhbS9WFsFehitsRcxUYW1LVsIVYzVtJaLuM5i4Mvk3gUEoYo4DxaTRUUlXkk7VwWzZkk&#10;7TQvhk8fpngL2UguFcIrkkzYrIKsFEbP9u3TBMmlCNb/YfJFS4MvYWnIZc3YH8t5IRqS0ftKtedN&#10;SG8jN7Y2/DIvnL0PPfIu3oA8OzkYI5WUvp3JKA+PZdXJQprgIioTK5mX9GtUNz/2a77c1iycaGyi&#10;EC2w5jFC658RqJeIICghBNKn4g7JeUdVP5eSO3DjOe483pGg2zFsaU2sSDhzVl5p1s2pbhZ53Cer&#10;j+wRTNn8nyEwZ1jVpVk/zQJwimGcwQpN8pgROAnL3LuaHoPbpgKm7Cewpnl3+z9Xc5ysFmoWXG6p&#10;HlX6BX2SblfCdaw6ZUKCDcFoWsKR0wZhDMfli0fA7NAiHNk8AUk2m5FhvxHJluuQYrUBKbabkMDt&#10;OPM1iLFcgyjzdYgwWYfg02vgflL+o/EFOLVTiDYacxfRQrKHG0eijZ5FCzmbijZnGKasnYH9Xmkk&#10;lmbp3ZLXK0v91gXyHJH9D4kmBHOS53ScQ0/Onx8TXdsv+/K1LEZJqMImP/OiwgQzZAwjiSRCa1gc&#10;awWnO4gQMrU8QnTTQ8S1PkFsy2PEN2siqe2Z+mlYYqu8fohoHhfWyGJad5/nysoxv4vfo3pvksiO&#10;/ZuVXLM8CpLFGqqXDa9ZirPYUC/26WI95VhLKai8x5N0TSey7+NU5j3a3bvERRZ8pA+lk+L55ty2&#10;ynlIHO/hJN3VodRb2BV3DdsYm+lo1snSP3N5eYiGcBLLGYuZ7wvEcnKc539OcWWW73kSTIJEk21f&#10;IZxW4UgyRSzGPEqlIlQg2coQ1qoguUStlGLJ0qgEv1iItTz04vuQ94RwK8MuY0XIJVYOVgmSbBuJ&#10;tZ2yrR93XS06SNIdk1920EtLE66qEauQkEMsQxArXnDDU4JFW0hSCbnEWoTX3kdM431kdD9H1tnn&#10;yO15jezul0jveIb0zmfcx+3Op8jofKGeI6nf87U8QyQrZjitZnAtFZB9nZBWKrUkk4AkYFly0i2E&#10;JEIe9h1mmSQNgbEgAAKGrMBJiBVSdojXLCF2xUoadCanWCsHsVdMCAHRRHoZWQXjaMgwyr6L3R6x&#10;mLhAD2OFYNMHYjzH1YtGw+nEShhtn4pct20o9dmDXJdtyHLejmzXnch22Yl0h61ItdtEwm1FotUW&#10;xFpsRLjJRgQZroXn6VWwObwIBzZNwyJax1mLRmDSbD1F3pGM0bSPQripa2bheEwTi8Y1tYwuhcaM&#10;YUOFcGAPJD2Os/RCkrAV91jo2DeLGlU/pHN4qLaDiIOy9JzLMOIUTksf2fgUMQ0POd9PSZ7nSCF5&#10;Ms6+QFqX4PIcmV0vkMXI632N3LOvkcPI7nyFjK7XKpJbnyGOihbC71Ary6pQSn8mOXEPdiyQNpxT&#10;wclO+jlaRblOUS8/upoQ5kpIPQsvR2+2HPZCtMIHMGefaUFCWsniCUNGCVFuW4b0omeI+XG6G3k8&#10;sYOOQ/q3jWwVNsZexSa+3kgnsokKtzX2Fvdfw9qoq1hO4gnR5gddwJwAEi3wImb7015KUNU+3J5D&#10;Ts1m6AgT53GHsFKRjDFfSCbyyFjED1vKDxUCCas1pLqElSSQxPIwqpmE2n8Zy0KvYAlHOX4NYwsv&#10;elesLDpcZ0W/wZu6zUpzTVNJmaS2TFKXUtqP/goqlUzsglc57V/5Y9UMe1XeQnQrQSSB0glgXt9L&#10;lPQ9Q9WlN6i8+ArlF+TnR69Rdl5+fvQChb0vkEsCZnU9JciPkdH+BKk8P6WNlbPpERXwgVp48aMd&#10;9WRSObCXs+K1WPKa1MobiSTqqh5gE1AJWyqtbaGo4n0FuI28RxWTRQN5YGzH+5AQotkxLJRNpeqx&#10;ssrnGSa0Yfr6GUrBRrP3Gk6SzZkzGGb758Nk2yRke+xGQ5gBynz2otxPH+W+B1DiuQ957nuQ4bgN&#10;afZbkG6/A6m225FgvQXhpusQemYNvAxXw4H28iT7tY2rJ2D+4jGYvmAEe7Nh6nuEZCNnse+bPQTz&#10;921h5b6mfgVjJ+QisaSflV7Im24hkEkazX44ufUF4ymSFWlYtDqkcHEOO56qkKKW2a2JrJ7nLHZS&#10;5J4ih9sl516g9PxLVF35GVWX36iovCjYvERhz0sUkWx5JGBqh/zu8gkSqGxxTc9oGZ8giOT1qngE&#10;B9pQRSxiYsM5dSbZxNXI80B5KB9GQoU3soC2vFCWM5qqKfuEZKrIiZuQZ6JSHOlWbMTJULUtcuQn&#10;Z7IodhP7k++qon8w+Qa3b2NX/E0q2FWsi7yENRSFlRFXVL6vYG6vpENbThFZGkrHRsu/UCnZRcyj&#10;kxOSzQ/kGHSJI7c5zuW4kI5vXtBFLOKoI4Saz5MkFpJQIoWyvShEDrhI1jL4JYtFwUiklfKlWoLx&#10;9bLwq0q9VtHvrg5l489xRfgVBhWNnncVreJKxgapCPTIO+OuYq88UKRlPCrPUlhVLdhk2xY/UMDb&#10;sZdykp8WlT6AW8VTkkwIJ6uR9PSsWPHNj1gpn6Pg/GuUXHiFysuvUXP1HSouviGQr7jvDYrOvUIh&#10;iVhAssm2hGznMzK7niOdlVV+xZ5CFYwhyCG0OKJyPiS4j5CPtseXozdJqJ7vqXjI17wWJqQQ07Oc&#10;ashkUMEi4SLqyB7CjUniVv6EyctkIdlkGVoSZYuZOcbNoU2czoSfPggTOG5fNQknd85EIgnUGHEU&#10;dcEHUemvj+qAgyTaPqraXkWyPNc9yHbcRRu5E0n9ShZpvgGhxqvhcWol7Ekyk4PzsXvjRCxbMgZz&#10;Fo/GpDnsz2YMwahZQzCSZBtFNRu1cDhMoksQwD4pnEkZ3/YCcZyD1G6qTQ8LE6Ow7xVJInPJgiXF&#10;6wIJ0j9KlHCO378vv6lUxe2Vmv+qy29RS3JVX/kFFZffofjizyjg3Of0PKNqkaAkrCiXkCuKFjG0&#10;XvptqiQJ5s35d+P8ORNvp5IHanRlLyhzL498Qkn+KJ4XT6uZxM8Qt5LS/gwJrc/V4lgIezt/9u4u&#10;/Ayrggfs2e4qO2/CAmdODM7k3cMxWsijtPBHkq+rOMiWQJ/9tz5zcS/t/J6k29gadxObIqlkVK6N&#10;0dewnk5sfdQVFaupdGsimdsRbJmY90tDr9LVichcwTKGEHI5uSD7FwZdxiL2c0vDrkFnCXdKLCUx&#10;llChlvCkxSTX+/1qpEr1k0sxmyxfxQtZyXNWRrLPiGAF4L7N0Zewmcq1VqoBL2Y1L0xItprba3nc&#10;Orng2CvYyHM3szeT6iGEO5Ryk4S7idP00jIplvKgtPChIp5j6X0mrvh02hVOojTKsSSaVNScXlZG&#10;kq303EsU9z5Xo5BMolhIKAnARKi4+Bbl53+m4pF8JFoekymbiZVGwiW00e40selmUx5C2xPa+JBK&#10;p2nEoxqf8D1NRDWSjGJlaZEkpDf0Y+WUEBXwIgG9q0hCCV6rexkbdoY8H7TKO4+5q6djnCQ6+7DR&#10;Uwdh2uzB0N86Hfb75qE2+Ahawg04HkANoyrggCJZocde5DrvQb4rFc1ZH9nOe5WSRZttQJjpBgSz&#10;N/Mk0exPLiPJFuDg9hlYvWIs1WwUps4fgYkzdTUko3qOmimE08WywztZTG4hjAUrmsmZSJJl9UhR&#10;es35eU3VIYGoPsWXWLwuvULt5Z9Rd/Ut6vtDkYhkEiIJqYRclZd+1oScK3PPec+mnU9jMUul6glW&#10;SezLUkgIRQ6GECW2heTg3EpR85CiRVK5qnljIeOcSrsQSMxD6x4pfGLpRBLbHysrKi1DHpVRfU/n&#10;S+JD7IiZYODEwmfHHtOKqmZC5TbLvUFrKM8Ab+FY+h0VJ7Pu4TBd1QHm3X4Sbp/0zuk3YUAFPJJ8&#10;BQeTSEDpoxn6VLvd7Kd3JzBnE25SLK7TTt7AGub8WsZ65rfEaub1CpJvWfh18ugax2uKcDpa4giJ&#10;lpJMilA8UU5YJWRirGCslNdk92r60jVk+Dr61nWxl7GeyrSZzeIWkmZb/A0VW2gP1WoNPe0GOY6j&#10;vN5Mkkmo9xly7A5ZheNN6MvqHm/4SNodHEm9jaNsWM+wZ5OQ3sGO1saTyhLKZJdGOoMkkapb0vuK&#10;wP6MMiZFGZOigkkgUc7kqBA7SfCruK2SgGOpVFcmVD7ByTn7SqlaMhMtgZ+pjURJAqm6tDSSGMkM&#10;+aFuNJv0MIIZzsQQQENpWTQ9wVPaGPYHQkASMYCJEVT/jCMTiL3GESd3jJ+rizH9JBs/fQhmzRmO&#10;LcvHIclpF8oC9qOSURUoJDtMRTuMMt/9KKRdLHQ7gGKPQyjzNkCB+z6kU9FiqGaB5lvga7IFjqfW&#10;wOLIMhjtW4ije+Zh87oJmLdwJGYtoJrN0sMoqpgomcSwWQMxktdhmVQFP6p3SONzRPHe4mgN07tf&#10;kRC8bxYdUfsCzm0NXULTjbdou/kG7bfeovPOOzW23fwFjdfeck6FVK9JKumRn9NhULFo59N5fibx&#10;USHbyjnQcnJO5U900pT9fEWiUUnZN0eQ7Go+61noGLIdzgInEUH1iuX1xbc+Vj+MFjWUXi6L15vD&#10;/jyPhTaXYzqJJ/cRQsXzYeHzEpKy2InN9KELchGFpONw5CjhwOJnTSKKylnSaUhYM8ekp5Of8zlR&#10;Ea3pRMzZGpiTrLK4ZZJzHyZ5D2Cce58qyT6+6AkV8jGOZd/HHlrQPfG3sTPxNjaQD2tIxNXR1xVv&#10;dNYo4nBnfwi51vDNtdqIIWOpPqslYi7zZFo/EmtjAhUp4RK2U253kijC9J2Jt7CDTBdCCYk2Mzay&#10;F1tPm7gtTgh4U4U+ezP95FusHndwIOUuDqffpZTfwansezidfRcnM2/jeIZmyf00RwljWVniRDgW&#10;S4/Gnqr2KQkhoFLR2IeVsDerI4nqr7PiMgEab/yCeiZI3Y2fUXPtDaqvsjJzrLhCMrJSi90RpRMb&#10;mUNly2JCyMJJZn/DnsYGPlX1IXzNRJGKnNhFVet4hBjaFOkRZRk6kqQXlVPL0/0RoYhINWwh8equ&#10;Y8HWeRg/e7jqkcbSwk2erYc584bjzMGliiSWh5fDSH8eTuycDcO98+BybBniLNcjx2UnSbaPvdkh&#10;FJBs2U47aRM3so9bgB0k09bVkxgTsW3NJL6egk1raBeXjcG8RSMxZ+EYTJ0zAuP4XSP4vSNoUfXY&#10;B46kgi4/sgfuVXfhVf0I3owAFocw9kVRvB8hQxbvV5St7uobtNx6p8h19u6v6Hnwd3SQZA3XpGi9&#10;JRFfIlNsN+dLbJycH8N7FgseR7LGc46S2lmkSIxEjvGc0wSxeJzTxBYh9AtlWWNInii6iWieF83z&#10;I1s4n3QrKviekCxJ8OgnqRr5nenEQ/CXyCTpkolXUusj9mhPGPxMFXQpjLD+ghhGtxLGHi5CcGOB&#10;UQtjLJrymCi47jmCGp7DV+yrrHAqC3ufc0WnUvuMjuqJUkhLuqyTJJbk7Z7EG9jK2Jx0C5sSOCay&#10;t+O4jrZzbexNJUw662NJAhX0n3EkTjyVJ05DpPVUIQkhigoydCPt3WaSRBtbqEDbEi6TYJTSfpJt&#10;FzXj8Zt57EZROo5b+eU7eSG76XtFtQ5Qng0o18dIqqOZt3CCvZlh3h0Y5txhw3oTtvTljrQOjux1&#10;VOWRVSeSy136JNoLmahYKk5q9xsU9NvDaqpVw81fGW/RfOsNmjnWMSFqmSxCPiFZDQkodkeUrpQN&#10;eTEb8iLaTOnXcqiKmVS4LNoQsSQSmbQl8lr6QGn006W3kD6GQMuKmkQcQYpj0sSK2hHgSL4OZ9JE&#10;MfFcUqswiX3SmNm6KtHHzhyKybOGYTGJ4G2+FRURp5HuuhsRFusRRvsXZbkJURZrEW+1nsTajQr/&#10;w+zJdtMmbkO06Xp4GiyGxd5ZMNw1FSZ7Z8DmyHw4nlgKV6OVsD21Ckf1F2DRwhFUs7GYNncExs4e&#10;ieH8zuHTBkJvBonGGL92KjzLrjDpaIFZ+WNZrLKoBrm8P+mjqq+9Qy3nqenaa7RyDttvv0PLnV9Q&#10;d53OgHNZTNtdzDnPps1M6SB5OB9CoDgmeTJJk9z2kmR6QTKRXHxfS6wE4iU9VBznLLmLLoFOIpUR&#10;T+JESdFiSGGKobpFN71kvNJs83jpx2IkOLfRjFgSMoF9XapYUglefyqVNJ0FU6OWGjKK6qUz0jr5&#10;XYqcJCMLSSLPief1xpGUsS3ymIFkJn7S30mhDObcBNCV+NKNSN5ZF7HQ03qa5ovVZN6yvzuczlxm&#10;Du9lu7M76Tq20GJuT7mNLUI6ismmhFsk3C3obKTPFGJJbKYi/U4gkokNoVKsfyKZnKMhGJUp5Rr2&#10;0ubtIWn00+5z+56GbCSUfJnENqqWhmS31Xu71Dn0uim0irSG+jz/IP3wcflldz4rRckTWImnLn4I&#10;C/ZnFmxkLWURgRLvSLJ5yQNpVqZQVqowVqQYevWkjsesqk8UWSQBxMpUXnyJGiqXkKyByiYkq7qi&#10;adC1JJPFk0KSLE9WyZg0Wb3sJ2hBxOpoiaYhGPs4frYsEKRLgrQzkQikNuJZucXGSsRIVWfihjc/&#10;wG7z05hA1RK7psdEHz9zGGbSKtocWoJ8n8Mo8TuIqtCTajvOdgsizNao52J5btvZpx1DfagBijx2&#10;I9FmA/yNV8D6wByY7ZkJH7P1CHfYhWD7nQiw2go3w1WwMViK0yTZ1nUTMZdKNmPhaIydNQLDpwvJ&#10;BmGYqBmvQ3f2TzAOjEQG77VIWW1R+LdqRbDh+s+0hL+g8zbt4d3fFMGEaE03WaxIOnECpRdeoJzO&#10;oVAWlXh+0QXpjV+igPOYzUIlvW48eychlqwIy5woReOYRsKlcq6SmNiJTfeRzDGt87EqXqJMqbKt&#10;rKZY+dfEVSwlSUYFimLya3tk7QNtzUNtzUJKLEkTQ1sZQwUUPITcafyMzLNvVGR1/6xIlkTiy7Gx&#10;cj6LopArgdcn1ypFQc6NJqFF4YJoX92rntA+PoZjxVPYlD2BUe49HM+6o3o6IZi0OxI7Uu+oXN9G&#10;ou2UFcv+0BGSbEliz0R12ZJEVeLrrclUJSFEPyl2CDvJ0q2MzSSYHL+NJFHB4yW2c3s3iSaE08Qt&#10;XsAtHJDmMu0GSXSHF3aPMiuKdQ+GtH+G9Lmn6HNP0iYez7xLkt3HwawHOJBxD4ey7uMIt2WfEY83&#10;onc2KryDM+KP829T2e6xr3iorEaq+H6qTRZJUMhKnNf7FGUkWC0TppbVt/HaL2i+/o6WkVWaIWom&#10;FVminH1cKRNGFlAkafLFArGiiwVJI+jJnY84+Wy4aRMT2cDHieURe0T7GE/yxTIJolmhYwiSECua&#10;IaNESMNtLNixEKPm0rIxwSUmzBpOpRkN95MrEW23ATEOm6C/agKWzqP6zPweaxYMhe2+6ch22IKO&#10;iKPoijdCpf9+RTLvU0tgvnsGjHfNwIH1UzF3pi5mTB+MqVMHcnswtq8YiwPbZmHrmglYsGgMpiwe&#10;S+UcjuGTh2DYZPZk04bSMupiMNVst7kxCi89Rg3nRxSqjnPVfOtnWsOfaQvFGv6Kvgdv0XXvF7TT&#10;KjbzmPp+J1B19RfOHZ2BzCVJJ1a84tILVFxkoSIGqV0kCucvT2w8i5gQuJoYyLEVLHKljPLLv5Dc&#10;b1XIwlQJyZrf9wa5fT/T/rPPYsjjgXwpbuIgBI+zL5UCCgZiIROaOe/S0wkh+kPspcJBYUIr2h+R&#10;3B/NEIUV5ZPimcRRbG0SPyuZhTqNWOfymvNlNVrcDL8vvOkR++rHcGKfJ73Zmfx7OJV3H8fzH+Nw&#10;zgMY5NyFAQlnKL0axeAkheK4/DFwJknIOMTQeU+KNJKiP/Qpg+9f97+nz57pPXlEJuW1MJn7lGT2&#10;j9o4REIdyyGpyHrjQl4A+ynzEjabbCjtyx/BoeIRbGkD7ahO9lQnO9pCezarlqWP2FA+gClvyJjj&#10;aSrZ6aJHMCx4iDNFj2HKZtOUo5kcJ8vk5bL8Kx6eHr2HlYqTkyuTJCtlV94xETT9WTOb9/ckY5Rc&#10;eo18Vt+8cy9U5DJy+sQaSvV7oqqqVNcEghHPSCCRU9h/yHM6qbQptCYJtChCLgWyrFASRAUmARag&#10;7eLzMW3xGPZFuurXHbLoMW3BKKxZOhzup+UB9GQY75iFo1tIjJUTsW7hcOxcNhZWe2ci23EzmoL2&#10;ozP2JKr89yHGci08aQut9OfCdM8c7Fs1Dns2zsC6pWOwfulY7F47CbvWTsD+DZOwZ8MU9mbjMJ3f&#10;NW4m7eKUoYpkulM1RBs8/Scs2LkQxb130Moeq4XWupUE67hDUt19qwjW+/A39N6nqt2WvozHsLdt&#10;ZI8rc1dNktSwQDXRggv5ROUkmnmczLX0bHUkXi1JVUdiSm9Xo16TUCSVEEpsqZBQopAFLpfkFBVM&#10;p11PFgKwiCWzqEnIoxZl0Ts1JBOrl0CbGUtrKvMcydCSTEIKXRwVS0s2LR4S4jrk7/HEkWQT78Lz&#10;r1iQxdXIqiqLAO9PFtFKzlH9qPSRVF+PisfMy4fM3yfM48cwIplO595hi3NTtTgmFAGzfDqtknvM&#10;x4eMR7CXvyioeABXElTncOZNEuI2FeQe9qfdwX42cwcy7uJg5m0cJkOPsGcyyL0PAzL1APftJ7n0&#10;qTT7M+/jANVmH18f4HEHsu6SuQ9UHMl8CAMqkJDMkAQzLXkIs+JHsCYxnCopvfS4HuyrAthg+tQ/&#10;ZvPNxpLhxn2u7Lncax7Bja+dSTq5YJsyVhES1Iw3YUFiWrFXs+J+S47WZSSrNKS8OSc2qV7V90k0&#10;2iD1b2PIKA9GX6GF1qeRtqeR9qeaSVBGu1hEIuaRkELKHCGZRO9z9VBVVDGTCZDWy76M+7IYmdyf&#10;yf2yipbO6ppGexlPVdOqmRbICPmlCWOv2SlMWTQC49iDjaTajKXqzJs3Eke2TEa8zUakO21Hht0W&#10;xFtsQPCplQg1XksybUGWw1ZUeu9BV4QBeqKOos57L+LNN8DdYAncjiyHq8Eite1Oe+h6dDE8Ty6D&#10;t+FyBJltoo3ciGM7ZmPd8om0iyT4TNpFkkxX/jdZkkxiEC3juJWjEJOfjwuPf8P5hyTVo1/RRVKd&#10;vfNGRe/9t7j46Df0PXyHznskIBWt6TbtJInURDsp6tbBaGev1sZ9rTdlfEei/YJGvhYXUX6ZCcx5&#10;LhPVYhQxeQuobHnEpPi8KAaVj4me3kOV6qYj4Vwmk0CJLGQJDBnFPqbRMaSRVMkkWQLtXAytXris&#10;9Co79xBBtJLyK6Fg9ukhjXzNghfM9wSHKKVoGnsoTkSwk0Iq9lZWn6tFkamytar4SmHmdbMQ5BN7&#10;Ocef+SmCYFnM/GPBNy9izjGfneRRgzxXbbiPAPV9j+FX/wyBjc95TU8RKr0d+88IfoaOHRPZgslr&#10;UkhbJqpBOTRknKSdO8XxhFi6/vE490kcpTqdKHxIyaRsUjqPMgxIKAPavqO5D3CUFtCAcZT75Fwj&#10;qpI5CWZLYjixKjhXPVQkC2ZfFUPpl4UFSfhcRiwrlXfdI7jW8OZIONtyNp2Vj2HF87TEkm0ZFclI&#10;MJfqZyTlY3jVslFlI5/Fz6m6wSrK6tt+92+0PL+h5/6vuPrsb7j+8r9wlkkj/Yf0YmJLMljVUqha&#10;ok7JtCWp8nMtEiiDkc7JFpJlk2CidtrqK7ZC7Iw02omsunGKbJqIJ5jhdZexfNtsTKU6jZtFJSPJ&#10;ps7Rw4oFIxB8einKPPei2u8ASkigUi99kuoQXx9ETcBB9mKH0Rd3EudiT6Er7DBqvPYg0XIjPI8t&#10;U+FnuAYhxusRZb4V0RZbEWezHclOuxDvsB0+hqthpr8YO9fNomUcp0g2Ygrt4hSqWH/oTvsJw2cO&#10;grWfMy4++ZUke4ezJFg37eHZO69VaEl28cnf1P5eKtxZEqrjzq/s1Ugw2kqxlp3c3875bLtNEnK+&#10;K6lexbTf+VQnKUxp3XQEnCOx9CkkSwpdQBLnJ7ZDChS3qVqpYs85lxnSh8m/xkUSZJJ82ZzvNOKT&#10;yH3RPFYKmahWBEOI5KcWJh4pIiiScV8I7V0oe7LwZunVSVriIvjmkVRyXZUkfi3VtemG9OlsJajg&#10;zew/ZZGskcW3mgW5hMfK9ciCjjgT+bwg9oOB/L4g9nAB9Q80Y+NT+Dc84/c/VY9rhOyygCMP+KVA&#10;JDOv4zpIMvNiIcADpRQ2YuXY5Imlsyx9oohhQTtmxUS3YWJbyzaVw4LJbkabZ8r9pjzuDNl9Rqyd&#10;iock1iOcLmTwtYn8xEhsYvFDtXBhI72UPFtilYkRK8ALyb/wlj79F9qF57RlLziBT+EhqzrVJCWt&#10;oB3Vz5rXaM9rkJDrs5aR4UiCeVIR/dig+ks0vaJnf44CfpYkRO+9t7j27B+48fTvuPr8f6P74d9U&#10;A1/OvqKU9kVsZXbfa17HK4JJj85EiCfYsvKV1f2GVfcZitm3lbMXqaEVqmXU3aQNpVUqp70oZqUW&#10;JcygwqUz0gioJFd4eQsWrZiI6QtHYMy0IRhBks1cMBK710xWv9qQX3U0hR9DYyiVKvAw6oKOoF6e&#10;kQUeQkvIYfRGHsf5mFPojTqGWl99ZDruRLDhOrjsmw/XAwsQbLSGBNuIRNvtSLHfiTSnPUhy2IFQ&#10;882wPbQEO9dPx/wFEzBxxgjoTaWS9dtFFbStQ6f/iE1HN+Hs7Se4xnm58Jhke/QWlx6+xRUS65KQ&#10;6y4V7PZrWsbXVC/2t0zKogtUoPOcX6pQKQtVKeegkAqlChCTU4qP9GUZxDWVc5osCnT2NfvYl8Rb&#10;elkSi71OmvzsjcdkUcEySKQUJqU4EDk+lsSIYq8UzgglWYJInEASKJDq5N9IckmoHHkE73rukz+D&#10;khVBHhvVTnvfzZ6Q15NLoheRWOWXNf15o6gtLbEUhrPMi17a4m4qtGx3KkV+p9xOLW2xuB0pGKXs&#10;7fP6nqGAtlIWeeT+pAhIcYhsle+8j9CWhxSH50ji/Up7kdD5hEWb/bxqN55Dx5uK4SMPUJn4cjPB&#10;9LTBMpKpclPeZK17HaWR6uIhzwqqn8KJquFYQ4tWRStHlbGmnFqLyjD5RW2EELZUSKeaB/Al24Oa&#10;nyGMnxvGqhDcyu+ijIbRM4fS74YzRNLjCUQ0gQjkRAXIxLawMlDlfDl68zwPfo4nJ1PCgxPrI1WE&#10;ShjURGISnDx66izx9uepUPTY2b2PmAAvaHFYeR/8nbZGlvXf0u7QLpIgxZd+VgTL5+TlMXLPs+mW&#10;xQ824ZViHzjRMuF1PL6OFrOBdrNJlrI5SjSTwM18XUfgqq//gkpGFT+3iiSs4rkOwf6YvXwcpi4a&#10;iXHyfGzaYMyfNxxHN01Bhv02tIYcRWfESVrCUzgbdRod4SdQ67MPhfabUO22A5cSDNFFsrWGHEGO&#10;3VaEnl4NrxMr4MtRbKKj/jxEmaxDis02pJNkEil225XCWexbgK2rp5Bk4zFhxnCMmaKrUbD3JBuo&#10;Vhsnrh2LzKoq3Hjxv1Vco9Jfff53XGRB6qWN7CDJKphsGbTdSSw8Eqm9b5DNucq7yLligcmT5Xx5&#10;FELrVSKvOX9p7K2ETNIbRRA/Db5vEE+cUvvesBi9pFK9VkQUt5DBbflpV5oEi1wSkzOO7iCK+IdT&#10;GUJbHqtQudnMAs18CpXPJqGiaNVj2Welk5x5596yx2JvRdJLAZTHEDUkV7VSLPblxLKJ/ef7YL/Z&#10;yLHh5mv2kqJszA9iXk9FFrWTRbMaFmTp66v4edKLCvFKWGgKL8gijYy0wMwb+flYIXMvX5698h7z&#10;GKksJgkMnYy+d2SdNJGaJjGy/SV95EuEsooE88YCSQJ/yqUfE9+X1cOHie3NRPdiuDPZXWufwpmq&#10;41r9hK9fwIOq4stKE0jPHMNJS+aXpXESEziGs5L5cZLcm0gWTpR3w3N+niZ8SRbf5hfw5HcEtb9A&#10;GNUokKMX7Z98jxstgRuVSsKVPtxdCEcPLBHAghAqv4VjUQgX60bwkglWRh8BpCXMYF8l3j+bEyGR&#10;L30BiSUkKyQ5C6mixVS2co7VV39F1TUqFclTxcmu5qTXSGUjWGI/FVgkbusdEo49ilgNIXIjxwbZ&#10;viuLLU+w+8R2LFw2gSQbhTFTf8KUucPU87GDGyfT+q1GrZ8+OiKOaYKK1kwlK3HehgyzlWjyPQTP&#10;HVOgP+17+OybA//DC2C4ehTWTf0CW2YNgPWu2bDcOh3e7Mei2M/JD4aTrWkb2Y/5nViJU9tnYf3S&#10;CZi9cKxSsjGTZeGFRKOa6ZFkKqYPxJjlerDxd8G1F/+FvgfvaKvfooUWsJZJV8GkSyJukW0PmSjP&#10;aPNk7ljMmFwyr2mMZOKr1J+KH8VEj5KVPBbKaG7HdP+MGBJLXseyoEoRTRSSSj6QZEk9TEKSIp2h&#10;MCEO0q9J5BCXLO5L5XFiL+V7klSfRqXgZyby+yRSeH2ifrJYosW1RFYvL72gU+E9kCSVbBtqGPX9&#10;RKtj1EvQ3taw6FYzZKy7SWyJnyzySH/ZwmMkxEa2spjKwk6dEO7aK7Ya7OdoK+U7SsVe8vuKGQVi&#10;kxm5VHT5cYM8pI8mr3TEnsmDvDR60NQeyhwTMoV2J6ZTqgiTlwcFkWT+bCqFIH7NJAqJ4E+SiEr5&#10;UZV8GEHcH0FiJPey8nFysi8waCnkxmUxQSZL+pYosQxkdySrVBirVIhUKp4vlSmMIMkYTVDEW/tx&#10;26tfwZSSkZwejSSykJzX40UL4UOV8+FxfgTWl+f7tb+Cf+sLkpzXzTGYRSNEPo9jmFRGVj81stKG&#10;MQFCWFjC+V6sVFomQjIrayYTKIcTJTaoiIpXwUomNrGexGoSBbvzG3sQ9iWcfAl5ltSmSCd25B2K&#10;Oi5hydopWLh0PKbNH4XRkweqRYjRk3/CykV6CDJagQLnzWgJOogu2sV22sT6wAMocNiMKo/d6Aw+&#10;gkYffVR770Ox+36kWW5DkiX7rRNr4HZkKZz0F8GLo/+JVerX+GEmaxEif9B5ciks983FPvnlx4LR&#10;mDt/PKbMHIXxU4ZhrBBt8lAV8mB6+IyB0Fs0CNuM96DkKi0xE6eMSVnKCp7Pqp1B7FKJW4YkjCwI&#10;Xf4FaSREHAtyKNUjmPMXyNzwp1LJGNw/jxHcH8m+WkK2xZ0oFet6zZAcIBHZs0iFF/Kkic0mWTKp&#10;BjLnRfK7SbFpV39GOZ1B9Y133H6LHCmWJLkcK/2yNjLP0cEwxJFoo/D8C7oYKhrtbJmsaEoBvcyW&#10;hFiWye8tr/1Kt/KbUukqVTxF1aRY0u3QNsrYQnwlpKAK+WRfA4tqvSidOBwWXK2LkZBHE6KeYqVl&#10;AS2NfWYqi30s71dHFCtSGlF6xwTulJuWnkIWAOJJvlhWkBiRbk5MOCc3iBMayHNUkIQBTQ850Y9J&#10;GnpxTkI5v7CBSdfM5ljslUi0VIRGVsgG+np5HlN3g4BeIXBkfRYnT0CUypV36S1yL/yCTHrfTIKa&#10;TYKmk/zZ5znJ7IuyOUkpPT+zUr5COKtiOCtbBIkRRSBjOEby+kTJwknmYJItUButL3mNL+DNa/Rh&#10;IviQkP5MigC5F+4LYHEIYlIEy7nsFWKlYhJA6RczWTDyWFllZaxEKhgBqeUEy0S33fsNrfeoarxX&#10;8fmy/C0rcXEFBZi3dBTmLRmLqfNGYNxUXUycOQIjJw3GFKqa/YF5SLdZS3u4E62B+9FBknWQWLUe&#10;u0gwA/RFnUIX7WMr1a3CaS8yzbYjw2oPYs9sht/xlfA8vhwex5bC59QqBJ5ei0D2am5HFsFs9zTa&#10;0YnYsXQslpDc89iTzZpNNZuqh4nTh2Mkr0MRbdpQjJqph1ELBmHJ/sXIbL9GG/RWJWQRq3URk7qE&#10;SZhO1RIrHt2tmeMwzl1wxxvmwEtVwCRCiUUQ5y+chSz6LLGRYzl/QjIpZBEc5XUMySmKl9D7lnlF&#10;y8hcyRFSMAdECaquvqRVe8P5ZMHivEqyS6jVYJKtop9s0keXkDxFtKf5vD6JAvlRAUkl+6V/FoJV&#10;Xn9HEvE8nltGzCqIVwXVqJLbVf2jIhmxrLmuWSSrYpGpltcMsYrSg8p7cp467urvj4Hkrz/kGavm&#10;97IsTuzdCnkfeRees22hirHPTGXhSGNu64iyRHKSIkmiKKqXNJ2pnNgsafYksdifSGXLpZzn8KQs&#10;2q6E9oc85yEnVD6MjaA8OJQn/erXErI0+0xdXMudN0y+12wsOTL5uiTuv0X3w1/QTmvSxMovk1Ak&#10;iwfSH7HKFPFiS+QGpPHkTckkt7EHauPxtfTPhbzBLB6fRgKm0QNLsxnH642h/Yjp+YXXxArKCGZS&#10;BBP4QBIqSBJBgtXUn4kSwH2a/f3HSWUWFZVEYjJEMCneE43JkClgEsB8Xk8hr6uUcyIgSiWTCtfK&#10;AiI9mkoQ9jF+MRGYu2wE5jDZJ8+mkk0aivHTmNQTB2P4+IHYvWoCIg2XocZbQ7JzMafRHnQYlS7b&#10;uG2InggjZBxcgYhVMxCyYiZ8l02H9dyxOEWinGKPdWLJaFjumAmb3bPhvG8JfI+tge3BhTDaPgPH&#10;tkxRD6UXzBmBhfPGYN78iZg6azSmMeQaxk0dpn59MnrmUPVPICzRX4KgwloWsTfqPlN5vwnEMYZk&#10;iRSy9EdwGxWs/Q3nSeI1QmSeRKmkCPN9iVieE021klDFmWoVyxxJZgEVJSwWXJmQVSSy2OqOB7+h&#10;S2zqfckLxgNZrZRVS80CRSujifatmXnSyESXHriRyS69sjxGaKJraJRVTY4NPKeORbzpHh1Hv9pI&#10;7mijQSwi99VRjWr4WTUkba3YRJ4vIfaxVt5nVFPNZSm/ioSWqKBFrGQ+S1Tw2iVEAavZRsg5qu+T&#10;c6iY0p/Kw/R0zmEaFVYsrU501xMS7BEnhgTjhIhvlgY3kQqTLhLOgyWxK+UhIz+whRfcfv/vbP7l&#10;ecgrftFrpVAiq9JINnBfI2+klaQQcp1//As9/29srN8xflXjxae/qfc6eEzXfQ3hGkggmTCZALnw&#10;BiZtAyev7gY/79ZLtMhzGn5nHSdTqlA136+8+SvKrr5DCYmZQ3uazMKQSPWJJrhic4PbXtAOkjgd&#10;rxHe9Ya2kdWViRDBSipEihTbynuNoTrGnH3LkXao9xckUTlT2EDL8nEax2x5biJNPT14ISdTLE0p&#10;ySaev5b3Wsd7rhWrQZK1MFEc/Jwxd/UYzFIkG06bOFgluKjIsAmDMG/uCNjtm49il63oCDuCs1HH&#10;UOa6DVm2mxBvtA7O68cjaO9cFLntwY1SX1QHGyLJZifCLHYi1vUIjtGKridJVkz+FvtWjoLVvnkw&#10;IeGMts/F/rWTsX7xKMzh985bNI6WcSJmUM1mkKQTSNLx0/UwlkQdN5PXxT5x5pZpcM+uJt5vENf3&#10;M6JYWCJYsMI5J0KuKM5PFOcslkU0hu8lyNxc/AWpF+k2SMwsFuKci+9o936m8/hFkTVXVIYJl8c5&#10;K+C2rELWib0mhj2P3jEnfkXXo7+hk9jLowN5XCDR9+AXdMujBBbhc/ffoY+Ekwfiff3vy6OEzvss&#10;2IwuhhwreSTRfp9FnQVdiNksBZznSshzPSGYjPLrFinUshBSKYokror7hWCSs023XrOY/0JnoiF4&#10;M/dJzy1FVEP6n5mH0jKQlMz5apJOevYK5kQZiVhCjojjSqc6Z557h0TaZHFWOmIJE3rYVFKBEmmN&#10;JOL5OonqkMSETZJe7cILVjnN0m0pLZNcZPtdEoiTcfHJb+gjkc4++lktAXczGm8/V8ToICnOP/4N&#10;11//iluv/467r/6OOy//htuvGW/+zn1/w803fyMJNataFx7JMvKvakJ7lOr9ogHiIUHh6w6CIMQr&#10;k4aT9qKckyaJXs6KUsYKV8ZJK+WNF8v7tK1F9N75l98R7HcEnlaUN18gloJKlHflN2QwWdIv/YIU&#10;saFUxlSOqVTstAtvVWTwvWyek6dU7C0Kr/+KIn6uIphUsdu/oY5WsVasMMdmVQhewiPCHwtXjaVl&#10;HI/p88dg3ORhmDRrJEbTrg2bOAgTSbrjGyYj2WItezF9tIYdQp7NBoQdmQvvfXMQtmshKi33o9hu&#10;H1LsdiLVZhfSHfchymAjXBfPhO3CqThAohxePQUmO2aRZAtgsX8+VWwadqwcj9Xyh5szh2ERv3vu&#10;grGYNXc0Fiyagok8R0IINn42beyC4Zi6YQLsU0vUYlFC3y8kk4ZsCey/kmnbkzkPKf2RykiXuPgW&#10;2Vd+QS7npZBOpIRzXs6kK5NE5iiFUpSl4+HfmQ9/w4Ungu//xo1X/1Bx7cXfcYl5c4GEkzj38N17&#10;ksn2+Ue/qP3qGZ4cQ1LKQ3Pt8RflcQNzT/PY4R1zhUQTJeQo0Uoc2kmGTqplJ0fJo+5Hv6k4y/M6&#10;eWwHjxPSq4fpJFA7idVG5yWFX6Kb+S05KONZErj9zksSWVoh6fOkqL9AKl1cDMUpStRbbLIUcCnk&#10;VHiNk6JbokvUybtMX8xGs4BWqIgTln+FScV9BbLaw1EStuQ6KzUvpokXIzdz4fFbNVGy7HudKnX1&#10;OW/28RtOEisLb6KVE1bHClBzg00jJ7776Ttcfk5Cvf4vEoxBgt35+X9riNZPsmv8rIv9JNNMuky4&#10;xFtF5Av8jPNPZJL/gR4qaSeJ10GrITayk+NZTmAXzz3LbZnkqpuvSELx6tL/0TeTgBW0dxLl3JY/&#10;SixhNRP7l8P7z+S9ZrIKZV6ielHy0/l+hqrKtMpULg3RfuHx7At4TplYBlYulVRUcLEcorTtvPaE&#10;okIsXzcJi5ZNxJyFEzBh2nBMnzcOk2eOwkgq2YgJg7GWls/r8BLkOW1FY8hhFLhup5Ktw9nIU2hx&#10;PYSGE3vRdnw/qnZtRt7aFUhePh+Bi2bBbs4EGC4Yh9Prp+PMzvkw0Z8Lq0MLcUZ/DvTXTMSWZROw&#10;fOFozJgyhHaRikaizZlP+0iSTZs1BpNnjMD4WYw5IzF2gR4W66+Cb9UFKjotXh/7JZIr6eKvKkSx&#10;lGpdolJRlbIZYumVrWehkvmTeajhvXdw7vskL579DbdIpDvE+RbxlSJ68yWxfvF/4zrHK89+I8GI&#10;JefpHJVJkeWJJi4//w3XXvKcV1KE/8EirHm0cOMFySmPGJ7/g+drCCrnCcFUjvBz1IN05qaMooR9&#10;zI/zD4Sckk98zffkt5iSW0LmPpVfGnJrCS6fJ3HpKQuDkJoh+wXbShZxxQX2Xfl0ThnsJ1PpckSU&#10;YkXtlTN6Rdck/elz1YKEsh2RR1U65fK7Mtou9XyHVbpSmkwmUTnVqoxJWkmSKK8rDyXJ/j5OxhWx&#10;fVSl229kAv6Gi8+Y3FSzNkq8yG6t2EgmecW1l0x2Kg1Vp4pElV9h1PC1EE/sZAdvvluUizdz7snf&#10;CRInhQDIZMtnXmKcJ3DnqJIXHvdXME5CH4mnnVQJ2SdElLhCMOT1BW4LseUzNJVQPv/vvM6/KSI0&#10;E4AGVq96Vq96WuBKFgRFOE5kLkmZz1F6sAISS6KQtlSqtoQUo2JRtP6ouEU14z01k2RC/Kpzl7Fh&#10;91wsWTVREW3K7NFq4WMmCTeKBBOiTZsyHKe3z0T4mVUodNqGCvddqPPWx9mIk+gOP4au0BOodj2A&#10;NNMtCD26HJ4HlsJh7wJY7l4E8z3yS/yFMN+7GGdk3LcYRzZSxVZMwFpaxFkzdTF5ui4VbCRmkEyz&#10;5oqiTVIrjZNnjMQE9onjZ5Nk8/Ww1ew4InueIFbsIpMmvo9BS5hI65d64VcS7BekkVwZJFQu56OE&#10;Cl7FfKhnEe0kBlL4rnPOhRi3fv47Hv4q8V+4r4oo95Mo1+lerjGkGF9+yvx5Jhhr4hrPu8H35HwZ&#10;JaRwy3iNx18naYWYVyTPuP8ci20P80YeIJ+lHewiCTolj6TAC5GIfQ9J0sOWpJu4n6UadlAZW5m7&#10;beKOiLs2OlmYOzl2S0iB5rnnlGLy3Ie/USw0uGazCKdJO3JBHkXRMtM6SySx10wi2ZLOUfnpACJJ&#10;OIkIuoJIhljvaIZONT1q1U1WZSZ/xXUhheYnSdU3uH3jBcnyEo13X9GLvqJcvsQFTswNqTD9k3BZ&#10;9VgaSe9TF8eGljfdRgBaGW2chDbua2fySbSJ5HJyGu/9SqB+RTUTvIqVQkhdwe+ups2U3q5LVuw4&#10;aeK/z5JUZzlRZ0m4bpK5l993jiSSUMT8IET5JBTxnv6Kq2JNVGWSkGpL+0DSdvCYdoYa+T3y0yCx&#10;o7JwIYrURAI2UrkbaTkaGJJUVZzwKvp7KTyyLX68jr1hrTTWvN42AU8UlfNkZHMcC5eOI8kmYMY8&#10;TT80jWo2nqqm1GziECxZMArWhxYjxWYTGvwPoIv9WV/0CfVzqt7o42gNOIhs+22IOrka4SdXIYij&#10;76lV8D65Bp4nVsP64CJYHV6s/gFU6cU28rsWzhmFiVOHYcKkYZhO5Zo0dThmzhmLaSS6EExWGsfT&#10;uo6dRau4YjK8S5qRelnUinaw3y5Lv5VGtcoiwVTfdZl9F0kmVllW+aSYXGTy3/35v/Do3T8Yf2f8&#10;Fx6+/S86FCoR2wAhxgXO/zlGHxP9HEOKpDYu8LXgIZZQQjC6SsW6TKW6zM++RJLIvh7i1ckWpI2Y&#10;tT8UKyj9l7gV9kbSc5FsdcRO8JHnlHXM4yoWeYkaFtA6KaL9If1YzS3mG1Wpmo6mkoJQzRARERso&#10;6wK1d2Q1kUWW951OR5PC+UjifKTydabMA12QRD7zQOYkR9SdBbmAil7MIl3M/qxAirT0o9fesV99&#10;Ax3pJ1okuZhorfek8dNEE2+mRfaRKD1M7gusQNdesbK8ZvXpj8svqCKcCJnAXpJA1KXjoZzzmkrx&#10;hhMgDS9toyQjidNMfyuf3cL35bMlkRsImESjTJpMHqVb3pNoZiWR/c0PNOpzlhPeze+SEKL1UFXP&#10;EgDp27Reulk+l1WtgU1wCz9LrGMr35eFk1aSvIXHtHHsePg3fo5URk2cF1BFCQnyRYbc03l1XyRl&#10;/321cx4k2h5xbkjOel5fNQlYeYe9GXtF+a5u7r9CBa3u7sWKDVOwcMk4zFs0kUnOhJ9ONZs3AaMn&#10;6mHk+KG0jbpYtXAcfI8uQ7H7dkWwq8kmuJZiimvJ5uiNPIGagMMoctmLPOedyHXaixTb3Yiy2g6v&#10;E6tgd3gR7A4tV7/i37acBJtLhZqoixHjB2LCFD1M4fdNnKxHNRuLibKyOG2YWumU5fxR04fimKc7&#10;sm++QzatXxZ7znRa4ixu59ISF4ilZki/VcNWoZH32k2sRVFuvKLS0AZeZz7cIKGus+heZdG9yBzp&#10;pXPoITbdVDjJGzWP/fMr21IU+/ietBWiHF1SPDlnEjJ3PfKauGmKIJWHx2mjUxXw31isf1XYNjGf&#10;WhS2mmM7mAtdUoSZJ6J2EqJQUtibmEdi+6SNkH6+lEQrJRErb/H+SDLJs8Z7v9H6vlOPMdIuP0Ma&#10;24c0kiuNvam0ENmqvWBbde0Viq6+oruh2+F2wbUXKKQgFbJXK7z8nBb6OXP+tSKvkF9H+okGWsFG&#10;MriJFy4qo5Tmzis28iSGkI3E6OINXOIE97CiqKVWJrNMjIZc4oU1jWc7R6k6msrDIIElyZu5LcnZ&#10;8YgklorEc2Wh4I8k44Qp8pGk/KwP32smMZrps5v5eTLBopQSQr52giUhr5v5/Y1UPyGafF6TEJVE&#10;aOR3yUQrVRKFIjAt/I7OfnWUBFAkY4N+SX7Lx2oqiSFJIR5fQO8gqSU0RJPrpzVmBayRCkqSCXnV&#10;57B6X6Yl8o30x9yVE7FgKdVsDvshJr2oiSypjyYZRpJkIyYMx7J5eurX9JU++uiLN8SlBCMVfTEn&#10;0RJsgHLX/Siidcxw2IUI2kcv9Y+aLoKZ/kIc2zYbO1ZPwSISbDJJNGEiiTRukFKySbSkk0i2qbSJ&#10;snQ/hgQbPXkoxpBgi3euQHzndRSwTSii3S0i2YpkAUn6D85PvSpOJAEdQC/vSWyXuAlRpT7OTS8L&#10;SU//eFXs4pv/H27+/P+SfP8Prr76LzWPMocfkkz7WuKi9GZiA9mnXX8liyIy/l05D1Gy8yRqH+fw&#10;EluHS/wO6cnlPLkWUcdzPPccj+3htpC6T1oOFoFe4iXE7SReEh2SJ8yDRuaR/JhAREU5ERbGmnt/&#10;472+Q/FNFhMSopRiUMBWoOD6O9ridyQh+29iW3HzN5TJKqK0QoorJA+VUebnLIv1WRK5m8Q+y3uU&#10;IiNu7zKtrbQ9l3gPOvJTE/nhpPq5EJWlmR8g0UIyND8g0R6+ovd9zb5IPDStl5ooSUpWDCaaLMlK&#10;EmrHs7wpRUJGO5O9o39sE1URdeLr+vuvCaJc8Fu1oCJRT/tYRxJUM/GrWaGqGLK/jqSQaCTxJalb&#10;GM0yaaryaAkjrzX7ZHWvlSQWIkifqJKeSXDp5T9wUVYwef0KbKmsAiYBvMi49vofTA4CzVH6BOkX&#10;rr7kRPHcK2JjJGk4cRfZmF9ksbnA+P/T9VfhkWRpljYaz7k4Fwf+MzM909VdTUVZyRAZzMzMDFKg&#10;mCnEzMzMzMzMCjFjSAqmxMqqhur511nfdnlUdHbPxXq2uZm5ubvZfvda33aTa4QncZCj98AzDjKs&#10;KQdeUC//mceT57GIfvENYjKTse/0ZuxgrbSJbibOsm4jYdv4mXK0jwnagR2f48qR1bh36mukO59H&#10;Y8gdtITeQ32ALgpdLyLJ+hTCDA7D6+4B2Mtv47M2M7m8DffOb8OZY6uxY+tH2LqJjkXI1qz7GF+u&#10;/q2KiWsI3FrG0zVcXs2Y+PFazfdjey/uR0rPOCoe/QnlC39C3eN/4aD0Rw44P/H9s04RN5DPSJca&#10;o4b5WYaeM4Kzwwy/5DmlhqTTs0ON0cFkUJp8/a+qHWHHl84/xHM9zPMwwpJC9pmQ8kIkE2XSAb9l&#10;X/qGnZASqCZ43sZ5/kYlGREULYxaQEUCllyvUR5fnX++nxEOjJI2BC6t+riuh+t6udxJ12tb/iMa&#10;2Teq2a/VLKjME7DvVc5pBpdSxuDCyW8Z/75VLl7KgaeK4NVIaSDlDN1OVC9gMaGJWz6kG4tbD4pj&#10;q3mFP73r/6Ie7te+JF89vcGqQZ68IXYUsXABRTQkMUpGLT5pRKyXB9VKxTO6klbiVl08oOj9ZQWU&#10;OBOdp41giDu10BEbCVgjQWgiRA0cGZr5wVu43EwnlUgp9Y3kZql1xG2auU1ydwshbeQxG3msZj4W&#10;h9JIHERmtzQnVcUPvmeBW3My6LTsEIO84AKXOK9cMJkQGed6GWlG2WkmGH3GKWkFMlWQs3Bf+v49&#10;sQZZ/vZfMc8LPMcOMyuzZyzwRQvf//QXffdHzH+raRdYo/QvLOGe+U0c2L8WG7Z/qmKcuNrGbayV&#10;6DIHd3+F+2e34P6Ztbh78mvoy7T69W3q7o4Ag31wvrkD1le3wOTCJu63GTdPrMGF/atxbNfnOLTt&#10;YxzY+gl2scbatuULbNj8mQJMQUag19M51236VNWA8sOqB68eQPnIOHp4DrpYP3Y9ZRQnXL285tI5&#10;H9IZlHh+erlPHzt1F8+ZnF91jlc6v9RT2rppVGAjODKCjxMqcZ1R5UI/0p0kTorbsdTgORPJpJmc&#10;X3EuaSWCitTIv3KdtJKB8Z3oegKZcjFKJjdkkqPv6Z/4Gf6o+lsb+4YafKWmlv4h6UelHcZMftYm&#10;QtfIfRolRUm/Yn9SdRv7mSQg6aNSarTKXx5wnXzn1rjwdqUf8jH7tnwXKrCJefSyP/dyH5lIkRJC&#10;1Lr0VvXTWh6jjv17lXyvJTQKPNIppcjsVSeVNL4nAUe2SfEp6mJdJdLUT0I4W7qHqJ1qJc0a8cNI&#10;fubzWwU8eSNsO9VztK9DIAiDjA7y2qKHvOACuxS+MjpJVNGOICLpEL3c1scLLrFAwBIN8LFWQysX&#10;Y5gXZvIbFuXf/wuWfiAof/g36l/w+D09+fGf8ZTt8g8yhUzHes3z8uY7jpgCHkdddo5JQjdNoKQW&#10;mSdA8jWEVkvctvwDWx5n6Q9/4vFlma08/uFfsEg9nFuAmY0edrEu27vna+zf+zUO7V+HA1w+t+9T&#10;mF7YABfdPXC9vQtB9/cjiM7lc2cnHK5ug+W5jTA8uRq6R1fj+sHVuMwIemHflzi7/2sc3bsaB3d8&#10;gV10SoFsHd3rK7rlasbDtZs/x8GLB2DuYoWYrDQOnM85KPyEGQ4CU28JwpsfMPaWzsV2gI4l7jNM&#10;YEYocf+JFU3S5cXt57/7Nw4cPJc/8rz99Gd+1n/DIj/rwg88Hzx3iz9x2x/+FUtsRYs/8jE/+zzP&#10;0SxfU74zFckANUMXm+G5lomSmTdcR00JaHS1UbqiJI1BAi8G0C/9QuKfiMsyoGtLC5kA0SYeST+1&#10;jIaiOoLUwHX1jMDaxFQv2xkDa+lo9YyK7yQTIFIqybwAgXzI0kZmMiXSTnzLPvANB45X7A8cRAbF&#10;cNhn5bthgU3eQxNrMHHIitlvWO99S7H2m5Xaj07WLUSugKNqqP+DtE4lEigEMGnleb18Q1LbyOxf&#10;rwDDtk8iFB1SXKR/JUOrE8Z2iK0sqwtKqXUCA0fEEcI2wnaU6yW3S/QaZSsZXcUDHlPimkgiiGwX&#10;ja/EuEl2lKk3MgNKJ2FxLrNdi5QsPyFkz378N6XHlOr8XDf3HTsSR9QxHl+Jxx1mVOx/yc+kgCbg&#10;1LDMpq6MzHPsMPIdkExbi1st8FjL7FTPfpLZNg2wz/j4KfVYoJbOxv3mv+X5eLSE7PIi5JclQf/W&#10;BewnHB6GRxFpcxZx1ucRb3EWqVzOfHABaQ9OI8aMUVF3B2wvbYHRGbrZyQ3QPb4Ot05uxE22Fw6t&#10;xaE9X2IrAdu9j053/xJumdxAeWczz9FrBb2Cn5IB5RXf0zvx8Uv1Xv+d2/+Nn43uQk3y84+yHeHn&#10;lXMxIk7PzyuDzBTP7RRBmeZAM/c9j03AnvzxX5Xks4rk3KrzwgQg50hNlMhzebxxDlwjvFajWlei&#10;I8lAr6IgJRFz4BUHVKqbg2UnB+JOgtXOZCWu1Kb0BzSzBm4iFEocsBs5qDdwsG+k40jqaaCbNNLd&#10;ZHsDgasnRHVMS9KqZbpMPR2vQTmbpg6Vmk09Vo7HEoZQNnBfOZa0Uuq0UK3kQZbrCZi4ooBaTXgl&#10;ZlYR4HICV0bwpNZb1fUzkLQwSdxS0o4elIpiykmkJc3skIMvviU01Mvv2Ml/4An8ka7BglYuCt1A&#10;HEFGAOm8I5LrJZ4SCg1gcpIJG4ETqAQkmTQY42uorwV4rDFekFGOcJPUNC+2SL57kUJZLpgUmDLq&#10;DjOaDFH9PN7DFbBF8h6HeLFGZDtH7mFq6A1disce5DpNq/leZZAj5wCX+3iR+/l+JDb1yfF4/D5q&#10;lK89xZFXXEw0RdjG5b0poH/CEzrZc47wohfUS47ozyn53khg0+oxNb68jMnpAUxODaC2sQwGuicJ&#10;0FoEsvaKszqNbIdLrMduoMDzKnJdLiHJ6ixCuM391n7YX98Ny8u7YXxmM66fWAu9W+fh5GQDHz93&#10;+AV5wTOECvNEY38fntNtnhAicWqRDALPqReiP3KZLvRcOyDwfcp7WxaXEhGUJzI1z2XZJsd5xvYF&#10;j/nyD3/mZ/w3ip+Rn/sF18vnfUnAtHr2E/XHf1MDjhp0/vAT1/0JT/m6T+Q8cN2SkiZlPPqeUZwD&#10;3pQkB57/MV6HEZ7zIfYBuVZDfCzqf8G+qAZwDoS8RjIpI8sy8SCSSNvDPtAj2xgzRRLxZOa5mebQ&#10;RifqZP3Xze3dvL7SdrHPyWScwCzxWLiQGWXFBE2jk0YirbiXzJqqWox9efDZN9S3ygAG+B6HZQBh&#10;+dH//Fs1SEv/WiUxUUVFcaAn37xTv9K3yhaH6UrypfAED6A6OzvVNEemWRnJaKXz37NlBJF2gZIO&#10;qGmlQ8qI/wc16ktcEIeZf/s93eUP1E9Y/u5HpcffS/sHpcesa0QqbrETLLKVeCFQyQgrI6FAqU44&#10;AdKCJRLHEVdVrYLkT4xCf+S+GmeUL6gnWDhPcRCQ0VgkI+wsL+4sL7LUYTMceefYcebZuSTySKdb&#10;4meSumyZn+sp3+OTb77Dk7ff4ek33+PZdz/gKfcXPZMOqTqldCqNHjNGSSfW6ikfD4x3YWFxEotz&#10;41hamMLS0jxmZyZQlpuCiAc3EW95BlkOZ5DvehHZTheRYnsO0aYnGCMPqAmQEHtjFBYVoLCiBhn5&#10;hUjKzEZcKp+bEI2Q+DD4x0Uip7pU836074vtEzqP9r1q14tkMFB6DwqttFFaKw2Qmvbd8s8k6wRK&#10;bRyXeL7I48h5FTeclAGK12CIMbWf17Sf11YGN1EPO2yvLPM6dxGabl431fIadgs8MtCzNFCDMwc/&#10;lWzYL2VQFokTaiSpSSZoJOpJUpJBmGmL/UNKEpkB7yEo3ezf2j6jlcw/qMQlMPG52j4mg7UMrBMc&#10;bKUdk9fjMUUDhGuE/XGaA/kEP9cETUe0SpxinG9UOq7kcyn8pQMKDBow5Baon/CIoDz6nlJwaPSI&#10;cCyKCMgSty0SDCXZxvaRyumaVqDTao6ddYG10TxbddsNJdFC5XaOaNLJJ/khRgQmaowXYYQfRhxJ&#10;JK4l0U1ijIxwchIG+FgrmfGTGmqKz5lnvbHM9/9EgfsD3eZHjX7kuvf0lJFKvlR9wvf6lO/52Y9/&#10;pCP9kR1D9v8DnnJgeMqT94R6xlrtKd3wMZefcuB4SgC1TqHtiE/oFKKn4hzsuNoOKSP7FIFaWp7G&#10;8uNZPF2cwbPlBTx5vCIuLy0uYGbmEZobm1AQ449El7tIdNJBboQrijNS0NHahfL6JhRX1CK/ohq5&#10;FVXIKS1HVlEp0nILkJSTgfj0dMTkpmL+5Vs84ed/ugKXuK1A/lR9Tvm8Wv2RgwG3qQFC42patxFX&#10;EzdTksfctsRlkapt+RlFqg7lY4ml6lrzeDPi+IzvMsExSoeSWcsBqp/X9SE7aR+vc79aJ47D9QIG&#10;l2WWUs0K8xxPsX9Ms09M87osyDWS88j3oHFbTS38mK+t6l9ul/pX6jvtvbFz7MMSWaWWlr4tfV1K&#10;jCF5HwIe+1AfYVMJiDDJukFqiMuD7E8C3UPlnOx/hGmMn0ckrAhs6vEK4BNcllpTy4+IkH2v4JIP&#10;M0FNc2TX5GiNI0ntsUBoRFJPSCyS2kJqHNG8OJmI28XZ5KRO8oXkxE68+p41EmsoxklpZZ1mPd+c&#10;jAgkf3RlFBglPPImx9Wb1khGKe2oJKOQTB0LbBM8eTK9Ll+CypT7CJ8zzJMqU81SO8wS1icSdVis&#10;Lr35Bstvv8WTb7/H0rffETjCsQKbtGqZesaBQvbR6qm4E/WEn/EZL+ITfu7HWvEcaTus6rRysQWq&#10;lbpEOuJ/GulX2qHZcczMDeHJMwL2bB7PHj/C0ycL1CKePX1MLWN5iaA9WsCjxUdw9/SCs4s7EpIz&#10;kFdYhMCQSNg+cEJBWSVKaupRWF6LgvI6AteIooo6FJTS2QpLkJpfgPisbLQM9RMwOi+vi9SK0hnl&#10;1qfHMjnDQUQzQcO0IAMhYZuTDsrPJHXX3HsdRSYn5F7EBZ5bbZ31Tnws51z0iDCrAZPPkQQyz8FN&#10;s/1PmOC6UfYxuYajPIcj7HdSCogLSUdVzsDrNyb9kNdU7l2UGVqBZplQyYSVREuR1LgyODzm64m0&#10;g5xIQNNeD5VC+PxFvodHK+9fZoOneR2nJB2x7pxgX5LXln4o0X+a6yfZP2WQli/bZcJrXAYJwjnJ&#10;firnQ24ZW+TrPiITYjYiLS8/1yqNe2kAk2WBTE7cgpwsSsHGA2m1IK7GdVrJC2pPtpz8ufeWZTJA&#10;HosUgPwAIrn3UUY2AUU+nEaaWk5eX2a9BMpxjnxSBymLXgFWIFXH4ZuX+Kn2Z6uiH2GXwl1eT977&#10;E3aipRXARFrAtK12eXkFqv8EGcGTqCdS7iQdlBdR1VVspYNqpUbzlWXNxdZc+CWes6GZaTR21qOz&#10;pwN9Q31ob2/B7NwkAVukey0qqESPlxepJTx9+gSPFhYQERmB/UeO4ODxk1i/bRfWbtkBGwcXuPn4&#10;45LObYTHJ6GssgmFJbUoKq1DSXkDisrqkFtWS2erRlpBMWNjFKJz0jEw90h1viXWQ4vseIvsqIuE&#10;STqf3KgtA+YiO98yE4bEYtUpef3UdaTU+ZZru7JeZhWXWXNJ538i50nOL/WYnW3p2x+wSC0zASz+&#10;wFYBzWOyJlv6iY75R54brlOwyzXicx5zIFCSZWqZy+/rMV1MRU6+50dKMpnzF0mMf0xJKylK1snA&#10;ISDIZ9FKgHwkaUr1ZyY19iUBQfr1It/vEvWIn2eOrzfL152hZHJnltulr02uSCZ9xl5/p/rdJPur&#10;9NlZLkuflOPNs/9Mv3qFgUePsGqSLzbNNzXJDzbDg8/zoOJKC4xZj9ixF15+iwU6wl9A+4H6XmlB&#10;9ldUa6QFStmlvJiAxReXW7AmecwpSl5P+0a1YGulXa+VgkcrPtZCKhd8Tk7UimTmSivZd4YnRUki&#10;Lk+0TMsv8fmLrJ/UBeUJfEJJKyf1MSVgPWadJXq6AuDi99xfexEJz/vL0mmWV0ZITWfla/H4c6+/&#10;wezrl5hcXkZLbys6u7vQ3deL1rYWdHZ1oa2jHS2tXO7sRFdHF2Gax/zcHOZnZ9lS83MIDAzCjr17&#10;8eXGTVi9eQfWbNmDLzZsw8erN+KrTdvw+bpN3LYNX2/djYCwBJRWt9DFGlFK4AS60uomJGcVIDAq&#10;BiEJCQim/GNiEJmYhM7RMV4rzXn4eUde5vVcFihW9P7nFVfSamllMJFZxSU5jyuD1eI33747h+o8&#10;sqOpQYyRe0mJnVig4vl6/9hLjOvvJNdj5XjSyvME1MUfeHy5XivPEZAEonfHEUh4jZd5/VWp8jO9&#10;S2NasW9o/9xKSfqv9CvqXU0l8PCxtj/KBN6I3EpIydceYywZRrk8yn3H+PwRBSLT1tgYgjztEedp&#10;idRgJ6zSUCduJA7xlln2DeZevcECDzgrpL75loTSIlc0S2Bm5E2y44qkk2uXBQCBTO5xFDueEKBE&#10;3F+BrJY1kGnh0X6A/0oauDT7yGSLFjKBScHFDyVSTvkzyGSkmeJFmKBkWbbNyDLfxyzbWek4dCQB&#10;5AmPpZyOrid6vKIldpolnmgBVGLi7PNXqOttQWNHMwaHH2JifARjE6MYGx/liR3B+OSYWp4YG8fo&#10;yAgGh4bwsL8fPYRM4GpsakZdQwPqGxpX1ITm5hbMTM8o0Eb5vJNnz2L1ti34fON6fL6WkG0iYOt3&#10;4dM1O/HJmq34ctNufLZmOx9vJXC78dWWfbhlZI2CqgYFWG5BJSJjkhEVl4qwmCSERCUgIj4V0SmZ&#10;iEnNRUJ2LlJy8pGYmYek7Hykl5egpa8fk4+XObC+4WDxHZ2MEKoBRgsHB6YVLUvH53WUzixaYn9Q&#10;IK1A9u78ETJ1Trl+SUHCQVtBI+7yF8gEAIlz7yIdH2v2Fag0z/vLYw1YWri0y+9L8/z/+Pj9JPbo&#10;WzGNb5Tm+B5n+V6VabAfaZObtJLQxOWmJcauzJKLESi4qFGZoWYZNEITmnrxHIPTo3B5YIIQZ32E&#10;uN6Fn+11RLqawMfyPlbNsKDXapbSwiRvSB6rlrWMgKZ9A9rsKcvaxyKxS+1ooF33X0n7PNlvlidB&#10;Or4AMCvAcrv2GBIL3r2eksYpRdr9JJrO8oTL87WaI0ACkWrf2ya1xgxHyhl2FqkV1EjMk6uJGRxl&#10;ORgopxPAWMstvn6L5VdvsfD0OR6ODWOYQA2MjqK2sQGNhKO0rBw1tXVoa+8gTA8J1aACa3R8DOME&#10;ZnycsHH/kbFRtW54eBiDg4Po6emlm7WiobGJz69HA4ErKi/Ftv37CM3WFYC20a12EbL9+GytgLUL&#10;n6/fh7Xbj1NH8dGabYRuOz7buJfP2Y+9xy7CJygW4VFpSE7LR3ZeuYqQxWX1SoWMksVljSgub0QJ&#10;H0u0LJV1qparR1FlIwoq65BfWY28yirkllQhvagAJW2NjD08DzyXWjBkplULmUjVqzIQUYvsK4vf&#10;aUBdJFTiHtLR3+/82sc/X689vvaxVloX0u6vXZa+qd0m0u77iOD/RXwPb797J0kbmmXCxWv/fn98&#10;v69N8fhiCpK+xtgnxthO8nizkswW51BYFo/YJGe42tyCpc4pOOhdgbPhDTgZ3IDdvcuwunOVug4L&#10;3SsayKbffKc0854EMK2m+YYEMjX9zjegsud70kKh0X+GSiTb3v8wP5fs81+t10pgUnBxtBP9V/u8&#10;r/ePN7/SLvIkLbzlCPb6NeZfvMKjl2+w/PwNll685vIrLL3mMrXw8jUW2bEmHi/h4WA3+gb6MUKH&#10;EkiGCUt9U6OKgb0P+9Dd24PW9jY0tTSjgetr6+tQW1fPeNiOvof9mueMDCnQxhjVBDzREGEU9fcP&#10;IzgsCut37CFYOxgLd+GrjXvw4er1WL11L77YuA+fb9hL7cOXWw5h3e5T1HF8uGYHPlm3G59y25eb&#10;92P1lgNYs/0wLB94KsgyskuUqxUU1yC/qFpJlvMKq95Jtst6aUXZRWXIKSlXoBVW16K4pg5VHEBq&#10;+PkK6ziYcMCQ28akM2s7vEgGqkXGLyVxNEKmQPuBnfy9/d6H5v31Pwfl/XVakLT7ymOttGagXdZK&#10;Sh2t5gjFfxr8paVkvbZv/lya52jKnWd/+A6V9XlIi3dCrL8u8qLuI8zpEhxNLsHV4joCbW/D104H&#10;ATY3uXwToQ53YH37LCx0LsD0xhmsmnr5grHwNTveG8y++hYzL1lTsJ16rZHAp21nGB8lQs6ttFrJ&#10;Y/lA02/fsg5aEaPDjIDJE6CVFJtzPGGzvBgi9R2bnEhK1muW5URopL57oySiak4mt2vF9Zp7BQUm&#10;jTTP+8sFkwJ2QeIB39fs85dYIFhKhEhAm2M0VvGYmuc+EiHmRRxYhmbGMDHJODg+SFCGMDMzpUCp&#10;E4ioxiZGPdZWsixRsL2zQ7Vt7e2orKpBWXmlioNtbW2qFhPgehkdH9LtRgnb4KBEyQF4+AZh3Y79&#10;BEtA2klg9uJrAvMF27U7T+LrbUfx2aaD+HzTAUJ3FGt2ncKanQLZNrrZTjoZnY7bvthyGF9sO8j9&#10;98HA1A6pGYXIya9QEImjaaV1tvcl6/OKKpFeUIyU3Hwk5UiUFOUivaQY5S10O0KWVVnOx7lo44Cz&#10;xHMvcGmlhUzc4y/A/UeYRD8H9H3JNVZfEWmfv3K8d8dkx5dl6WvzjGvSare/D5nGEDTSfEergUYL&#10;m3ZZJBBpWumThIqfZZpa/ulf0DPShvJ8NyQE6CAzUg8JgTcRF3ATwW5X4Ot4FW62lxHpY0DgdBDu&#10;qYtAe0ZElxtI8riJBM8bSPG9jvxQA0L24gUzJcVOOMVRXavJ56+5/q3S9PMVPfvL9mlZTwmUIvX4&#10;1Ws1oyIdd/YNOzbhk21zPCEKXgUlXZExTPaZF1chvCKZCpUTN8d1sn2Oz58R8JW4LO6qPXG07zmO&#10;lPOMJLMqY9P6V/T+yZbMPbeSvxcZ/wQkOa4aVFbAel+y3yzr0vGpMUxOjLBWGsf09CQmJvh4chzL&#10;y4voY33V09ONdgIl7iWgtba1ooVqJVAtVHNLKyoqqlBUXMpIWYEKOoOotq6B2wTELnR2diG3sBRb&#10;9x6jC9Gl6Eif0bW+YPQTfc1YuGHPBYJ2Hut2nSc8Z+hUBGzbSXy59RA++HILfr+akZH1mgbCQ/hq&#10;63G1z4adp2Bm6YKU9AJk5Za9czGZhZRW4JM4mc02K7cUWfmlyMwvRnpeITLyi1Qr37el5RQgp7gY&#10;1awlixghs/LzkUfo8glbVm0pz5lMoPxH0N6HQoB534VkWa6LwKQdCN+XWi96DyKttMcV/Vfr5biS&#10;ut7vJ5oyiIM/aymtBCo1Gfez5TnWXjJBt/D6MarKo1CQfB+VSffRmGaGrIirSAu5gfTQu8iLNkQC&#10;3SzSSxehHrcR5nkTSb5XEel+Ax7WVxHqch054fdQGHEX+UH3kOp2AavGHz/B5NNnmHz2DBMrGn/y&#10;BNOPn2L6yTNMvxT4nvMxl5efYmrpMSaXn2CMz5N91XPf08QT7vPsOfVMtZNPtY9FLwjrC8yxFc2y&#10;1hHNPXvJlo9XtmuepzmePJ55we2Mc/OEeI6SZSUCPc0BQraLZNt/EAHVwjPHVhx3nhdBLqDmYqzU&#10;orJM9559w0J2bhiT0yOEqIMuNkwHm1Yzfk+fPlaQjY4OY2xshBFwmHFvUEHXwX3FsdopcbI2RsUW&#10;wlRX34gyQlZSWq5gKyuv5nIVqqobUFBSScBOYN22I1i9+QC+ZO31OfUlHWnD7nPYtO8SATuD9bsv&#10;KMjWbD+rABN9ztj4MQETfbJuB93vEFZvI2A7Tiut3XmWoJ3BXRN7xCVlIyktT8VHgUtiYk5BBTLz&#10;SglRETJyCFQmo9CKUjNyGTezCWgOn1PA/ctQVlWPDLpcbkmpgq24hnVbeTmSirLYsaXO+c+dXzNg&#10;agY7LVTSagY/zbqfS22Tlnq/XJHr9P7z/gLQX/ZRSYutJoFJq9Ekr+vkq2/eaeIlywCWCdJOv/oO&#10;4zKAizE8XUJ5aTRS/S9grMIefTlGqIi+gfwIHWQEEypP1rwOZwnWLbhanoOtyWk4W12Bi9lZBLvq&#10;sj0Fm/vH4Wl9gaBdQ6jzJRRE3kF17G2sGlt+DAFNwNJCJpoiZKJJAjZOjcl27jdFwETvoCRU7+t9&#10;2P6rbQLDpBY6AiQQ/VyyTd6TPEeWZZ0WNPX8FfhkmxYw7fb/oBXHeidxUoFJAaUBTcG2AtngzDDm&#10;FidYMw2juZl1V2e7qpump6bxhOfp1cvnGGV9NUN3m6S7TchMIiXLmscU26mpCczNTWNhYZ5awNDw&#10;CMrpbNk5+cjNLUYWO+/Bkxfw9Y5DWLPlIGOguNARfM7aav2eM9h64Bpd7CIBu0hgBBrCs+JiotUE&#10;8+OvtzJi7lb122pCtma7AHaOOkvXI3Bb6ZCE946hFWISM5CYkqtgS8nIV7OLaVn5SF9RGsESuAQs&#10;rQS4TAJYxEGhrLIOhRXVqhWV1NYip7wE8XlpiC3JUIPTzwFTkFECgBaQ9/V/Wq+VAkdSD1uR9lqJ&#10;ZP37j0V/AYhJ5MU3SgLZBLeNvf0Wo4RJNP7izTvNELbJqUmkxrgh1PUiegst0Jyki+roW8gNvoyS&#10;aF3ksI3xugR3iwuwN72EB6YX4WZzHZ5212FjdBpmBse5nvC53EaA/QW4mx9ETsQdxHpcQErAZWQG&#10;XcWq0ceEjG4jEpAUTIRnnB1cpJZXgJJ93m814jLdaOLpS802So45JjfACpAEdYIa537aaDqxIoFX&#10;e2xZL0CLtMeepItq95P1so9y1pX1ItlnUo1KjKwyWvHkvRNrrymOUrLPDCHTXiCtpri/SGLu5PIj&#10;zCyMY/HxDKamxxRkDQ31aKczCWiP5ufx7AldXM0SyiziAEboZEOD/dw+oGCbJlzLiwt4vLTM/QnX&#10;4AAePnyo6rG29k7WaK2orm2Cq284Nu4+jfXbTqj66uvtBGKbRl9z3ZebjxAyiYmMiDtOYS0BW79N&#10;WkK07Sw20aXsXINwy8AO+mY2MLR0IJCnCOsx5YRfrmPcZJ22ff8ZxkYnRMelqxotJZv1VlYuEtKz&#10;EZOSjtjUDMRR6QQqQ6AicNIKYOJi2Xmsx+hidY1tqOL7rqyhMxOy4uo65JSVIiEnAyn5OUivKPgP&#10;Hf/deX1vnXZZe+61k20iLUjabbLfu8dcFncSiKYJjayb5AAqM57y8xej3G+CME/SlSZefqvgGmNp&#10;otXkqzcYIUwjXJ5gPxiQa83SaLCnDmled5Dgeg1BtmcR9OAc0v3vIOLBWcR4XEVR+G0UCGx0slif&#10;WwTrKhxMz8PZ9hIsTcXJzsLd5AiCbI4jPeAGkj0vIDPGAL4u5xDufQl+D44zQp5BVuglrBpeWlJQ&#10;aKUF7eePpdNL+3Mgx59KdOS2xy8ozXrtPgq6lWXtY9Eol0UCj3addh8taKIxWc/2fci027SQaUB7&#10;qzRBsN7XOE+m9vkavVbSbNO08jwBfZ4utvBoEkvLM3i0OM0I2E7IGlBfX6/i4NjYGF1pTkXF3p4u&#10;jMpUPV1tbHQI89PTeM33/pLn6wmda36SdRz3k20jIyMK0r6+PnR1P2QN14UDJ69h497zBOOsioJr&#10;d55T0kJ1z9wDW/df5TrGREKlHEraFW3adRpe/rEIisogQBlISM5BYEgc1m47gGt3TRERl43iMtaF&#10;VZ2EQwBhAV/VjJJymV0sQ05eCZIJm4AWnZyGGEpu20pKzVJRUSAThxMnE6hqOTgIbAJeQXEF6hra&#10;GCFr6YaZyMqjQxbnoqKt5R1YovdB0z7WLqvHK9LA85d9tNfy3TWVluuVSz3XXuNXGH3yHCMv3mKY&#10;zxtjClFwcfvoszcKrpHnbzD87DVGnrzC0GNe72e8zrx+7g53keKsiwrXMyh1Oa3+4WKay02EmZ1E&#10;Gp0oy+kyt19EpP0pBFmdQgAdzM3qDGwJmLXhOZjdOY77N46pWUUXwxPwMD9NsK7AyeEMzBkZDUxO&#10;wtr8JKJ8GRvdT8DP8ThWDT56hBG6jsAm7c+XBTRpBZ73odNKC6NIC4paT43IPitQDavtmggo+yqI&#10;ZD9u+4tk35d83guK0Yx1mixLq9HLd8va9WOs58ae8aRzm7Tv6/39NZLHGmm3j7AOHJkaxNLsGBZn&#10;x+lCU1hcniRMowqwmpoaNDY2oru7WzP1PjikbtwdGxzE+MAAHs/M4i1d+sXjR3i8MIuFmSnlaDJR&#10;ItFRvifTQtbT+ZBxsRRb9hGwPQKWREFxLKm7LmDtPoK29xw8glPpZJrtasLjPcBE6+h2tk4B8A9N&#10;Rkoa66TSRjS29KKpZZAaQlNrH9o6B9Hc9hD1Td2EpJMu1Kq+G5PJj9yCUuVSAlNiShbik1IRl5im&#10;JKCJJDJKhJS4mJNfotYJaPVNHHyaO1HG+JiRmaUBLT8XaYVZaBkeegeExLG/xDdNPPs5QCI18L3i&#10;9aAmXvO6ESDtYCiaJCRjT3mtXhAYDppjL18QnqcYYXoa5rYRgiRgjTx+zT7GwV6tf4vex99imM97&#10;9uYp8jOj4P/gJmKcryLW5TzCbS+qf2Sf7HIZ8aYnkGdzBfn2l5Brx4hHoELlz41sziLM/AQi+Nj+&#10;3mnY6hyF060j8De/CKc7+xHpeJHx8DTsLI/BxvQY7EwPEchjiHe9gBinI4h3PoY45zMItjqicbKh&#10;xUUlWf6vJFBI+z6E2seyTbteK4FnRJ5DDfHxIPeVdoyPpdaSSZN3kMq+lGwf5nqBZ/gxT9R7UjAo&#10;8DSSde8/fn+79jna9e9v+/lxRP0L03g0O0nACBchW5Y/PyFkMzPT6O3tVaCVlJQoV2tpaVETHLLc&#10;2dKG+akxfPv8Kb559gRP5mbwjCPl43k6IWF7NEfgpqfUl88yXd/d04fuzj74BsQqwGRC433ApP7a&#10;tO8Kdhy+AVefeKzdyii5+Ri+2iIRUuqxFcjoahtYfz1wCUJabrWCR0ASyAQqUVtbP2PugFJdYxdq&#10;6juUm6l7G1em8rPzS985lriXFrL4pHQkJVMpUsdlqu1ZuUWoqG5QjiaqrmumI5YQsGxk5OQit7AI&#10;BSWlSM3NQhsHl3G6iIKKwI1yMNNCJstjBEdarUZ4TcZlH0lCco147ca4Tonrh9mKZD/ZPi4t95Vr&#10;2c/Hg4RsgDANPH3Lx7zurNWHph4iJsIRyf56iHG9jCDHCxRbpyuMhhfhwbrKhXHP+d4xpDheQazZ&#10;EcSZEAqjE0iwuohUBx2Est7yNjiBB3cOIsDgJGKsziKWYCZZnUCK9VFkO55Aqu0BpNgcRar1MZR7&#10;X0CZ02GUuR5FpfcpVAWdQV3YJRR5ntZAJm42sEDIFgnFIw1wI2qZ2xYJCSXLQ9xnaHFl3fJjpTHW&#10;XaNL3JcaVMcgfHzuMOsSBaMcSwDSgrnEx0tPuCz7sCVYQzzGEI8l7eDSU0q77imGnjxT7TA1IhdA&#10;HI4j1iij6egyT+oyt/MYchw53oC8N3k/fP4Inzsi+/I5w9xvVC4OL4wsDy1qjjk6OaBqsIXpCSwR&#10;lCeP5pRmpydVTSVRUZysoKBAwVZdXY2m5mb09/Ti2fI83j59jFfLS3jzZFnp5fIini3NY3mWkE1N&#10;ob+/X9VkXd296OsZwH0TZ8J0QU3Pa+HauPcyNjMert9zEccv6sHZK4Y11dF3kH215QS+3ipRUiY2&#10;zjEunkFELGuhvBoUFtfRYZoUSAKUACdO1tTci9bWhxwQulBb247KymaUVvBzFNcoZUtkJFzJaTlI&#10;TCVcySmMnsmITdC4WgJhi+dyCt0si64nzldcJlA3KnfLzC2g8pBTUIjC0jIUl1cgr6gMyUUZ6Jfz&#10;S9A6Hz1F3eQc6iZm2c6ibX4R9VPzqB6fRV7fMCrGplE2PK6W83qHUDo0gcL+EaR39iKnux+FD4dR&#10;NDCMEq4r6RlESd8QcnqGkMnl3K4BFPWNo3R4EjWM5gVlafB2vU/HuoxQW9ZF1mcRbH4e/paX4GXB&#10;dMBY50ZncrM4CWfjU3A1Pg1P42OIfHAewWZnYXNjD9wJmaveUbjrc7+7R+F1/yT89FmvmZ5GuOkZ&#10;xFmeQrrNGSRbHkGWwwmk2R5FOpfTLQ+gxOUIan1Oo9TzFFJsDzF6ElqLQ4hh3baqbWoOrVOzaJ+e&#10;R9fsMtpn5qhZdPJx5+wCmrmtaXIGDaOTaBgaR+PACBr6B1DPEbqRUahudAI14xOooqonplA1Nonq&#10;sSlqGlWjM6genWU7y33kRM+rVu03PonaqRnUj0+r19CqYXwKTRMzaJyYRh23iWrUMSdQOTbO5/Kk&#10;TvL4fE/lIxMoH57meh5P3sfIOKpEo+PqOZVsy6kyrqvgY9m/gp9DVDY0hfqhAfUl89TECOboZhL3&#10;HhO0RzOTmKUEsq6uLjQ1NSn3Ki0tRVVlJdLZKbsI2gu61pP5WQXXdy+e/QW0pUes8WawMDeP3j5C&#10;1jvAqDjATt+NQ6d0FWTiZALXJsK17cBVbN97Bjd1jGHPGGjtGIgvNh7Cl4Tsy81HsVpcTVxsu6Z2&#10;28gYGR6ZhYREdv7cGhSXtqCyupsO065Aa2wkaE09CjAtZOVyOxWdTHunR3ZeqYJM3CqRriWQxSUl&#10;IzI2DnHxCYiNS0J4RCzSCVk2azNRcUklYZW7/Qmq3BlSXIJ8DjwlFZUKMoFN1iWX5COkuhGRjR2I&#10;YLSM7ehFTHsvwuu7EcA60bu8Hd6l7Qio6ERYVRdCGzsRWNeKgMpGhNe1IaaxHSmM1vHNXVQHkniM&#10;5KZORNO1Y/kZU+vbkF1Xh9TMaMR5GyDd+RLj2wXEsi5KfHAO8Yx/gYasp0wvEJrjcDM+AyeCZa9/&#10;HE56h+GqfxIueifhcP8UbO8cg+n1/fAzu4hg7ud39wiiWH9FGx9FHGurFJsLCDc8hmhGwljz44ih&#10;m8WYHWUNRxdzOI14C9nvIFIJVbzVcUSYHEQM10WaHUQso2So4UGsKuoeRCFHh0KODnldD9n2o4Cx&#10;pogjRT4/qKzL5eMC2dbRh/z2h8jvGEBORz9y2HEKOrpRxIJenpPFE5nZ1stRhtvkeRztRTldPeo4&#10;2W09yGrrQm57DzJbu5DV2osMttntVFsH9+ExeEFy+R5yecz8Xo5wHOXyewe5TzffG99DL98fj5dZ&#10;V4vw7GzYBkYgmKNseH4B3OOj4BEfh7Acdp7yMsQW5CIqJwvhmenwj4+FoaMTnIJD4BEVDdewcPV9&#10;mHzhPDI6wOg3rv5YUtVTK1Pyw0ODaOfnk/sLq6pr2VlrkZWVBX9fP3QzNs5NjrwD7BUd7PXjJdVK&#10;dBTI5MZfBRnPbSfPS05WGXYevIytBy7RuehghO3g4UvQ1zOHvb07vP3CER6VjNCYNKzdcULNNn61&#10;5dRf6rId57GR2rCDo7JPLKKTZLq9FHkF9Qq0sgo6VnUX6uo6FFjSVlURQLpYcXEt8t8BVs46q1TV&#10;WQJZAuNhbFISoglXTEIiYmKTEBkVDzd3H0RExhHmNKRw31xxM4JWRshK6Gr5ReUKOKnVyqqqFWRF&#10;peXILM1HdHEegoob4FtQA7/CWgSXN8OP9aB3aQOc6cCOeXVwzK2Ce3E9fMuaEVDWBG/GX5/cOnjn&#10;N8AzvxEu+fWwzKqFXVYNHDIq4ZuchsRwD2S76CDP6Tzy3c8h1+kskllLxdieRbzdOYQRJn9DOpDe&#10;KQQbXoA3QfI1OMP2BJ3pGPy43Y1u5XiXddStQ/AzOYMgszPwIXxBRsfhzzaEbRTdLczoJMIIZhLr&#10;tkRLWXeIddpxOtsR+BofgrfRAfhRIazF/A33IuDebsQSsiTzQ4g0PQy3m1vhc28/Vp0zeQADRw94&#10;hochND0VAanJCMrKQCCzeChPakRhOULKahBZ04SIqkbEcCQJqWhGCE9aWHUbgmtbEcYLGlZNcb1s&#10;j67lCMYaIK6lB1ENfMzCO76uG5kNPUjnSJvS2IbUxmYUtHcgq64RWaWFvMBBCI/1h6OPA2zdbFlz&#10;PMADDze4+LnDP8wbPiHesHK2gYO3E8ztLeDl5wpnNyt4B3jAxNEeFo5u0DUzw1UTM+hZmsPbxxE+&#10;/g6wcrODQ4AnfKMCcMXYGEaONnD2c0b/aDuWCMTsPB1reEBNUiw+mletzAhqb+5taWlGeVkZyiiJ&#10;i8VFxQgJCkZSbAzmJkYxTxd8xdioBezp/DSWGDVnWJsIsP194mJ9aOVIHMB6bPtBOte+87hy+Q4c&#10;HVzh5R2A4JBoxMdnIjOnlE5Qi7ScKmzYJd+NyfdiK7UYJTWcmnHccQa2zsGITMhGbHweMrOrUFDU&#10;qEArr+xATU0bqglXFeFSdVhJHQoLq5GXV4Hc3HK1nJlZwNorg0plLExSiotPJFDJCjKB64G9C3x8&#10;gxRwAppM8QtoRcUVfK0qFRu136MJaCUVVSit5HupLEN2RQGS+TiioBgJRQUIjI+Gd6gv7Hh9PaK8&#10;4RnlTjnBPcJZPQ6M8URAmBu8wrzgHOSIoGgnAu+AhAg7JAWaIsjiDMKpOGvRCSTZn2WddBJBhkfp&#10;Wifheu8w3PWOEKBDCGCsCxaZERLWUv4GR+BnwPhncgIOOnvhaXgEHnqnYXV/P5wMDsH4+l4Ynd9N&#10;ME8jxOAYIvQPIlL/ACJNeCy9PQi2OA83Ht/T8Djc7x+A3c3tcGHrbUAwDQ4imK8ZYXqczz8ID519&#10;cNc5AIere+Cqux/e9w5g1WEdG9yy9oLeAz8cvGmFg9dMceauJc6ZOeOCmROuWLvjuo03Llt4cNkL&#10;l6w8cdLEEVfsfHDeygv3grJhHJ4F84gsmEamwzQqA2ZRmTCPSoN1dBosIpJhF8e8zFEyMDIaTh7u&#10;LEp9ERMdgJAQH4QSnqhQT4QGu7PO4AUNdUdHdQZaKuMw1lGIye4CLA4WYfFhMZ6N1GC2qxAtRZEo&#10;zYlEZrQXRhvi0F+diKKsUMSEOCE+2AqlaR7ICDFFVaYXYsMewMvTCkGBjggMdIOvrxOaO2vw7duX&#10;ePvmJV6+fI6Xz0UvuPwSy6wfJyb+chNvVVUVKioqGLfKVVwsLOSAEBOD+OgI9Hd3KKheLs2tADZL&#10;wCbwaHIME6OaKfzxoTG0tLapuz/MzO2hr2/JDp6NeHbkxLhUpKVmoyCfHbWsQblOBcHI5si/fR+d&#10;Tu7gWPluTGoxqeHky2aZ5r9r5IRQnt+omGykZTC6FTbQXVpRWt6m7keUukt7O5W0eQVVyMkpUyor&#10;q0NiYibBSlZgaeESxcbJ4wT4+YfC3MKOA0CkgiyRNVpaes5fQCNcUp/V1LewBmQspePXtXWirrUT&#10;tS100rZWFNaVwT/WDw6+9nALdEZsmh8cva1h42pLgPx5nvl+c2KRn+CHCOf7yAq3h4vpZQRZXkEw&#10;a6Bo65NIpFMlEKhoK9ZZVgTA7hiSH5xBqs1pxDqx9b4JP0Y4P/39CLM+gki7A6iPu4m6lDuoSL+N&#10;9hprZMddQkb0NcSGX0ZG8k1kc31C1HUkRlxDWsQlxAScQQqXK1L1EGi9B9GORxHqcBgRVLzLSQTY&#10;HES0Mx3SaBd8zfcglK+R7HEC6R6HURZ6Ao0p11AWexbZrMni7A/w/RJq873wMtgBr7sbscowKB6m&#10;YcnQC4iDaXgajEJSYEFITAiLbWIunFPyYcmL6ZNXTUdrRhrjYkprBzI6e5Dfz5jJeiO7qRU1LO6r&#10;e7pR0d6Opr6HqOdJb+zq5cnuRHljE4rqGTEa61HZ1o6KtmbUdfMEN3BELM+lQ2ShsiQbFaU5KC/J&#10;QE15Fppqc1EtsDUX4WFPFSZHm7Ew04HF2U48WeyjHuLJQjeeP+rG64VOvFrswvPFTnzzqBdvF3rw&#10;rbSPevDNUg/eLnbj7VI3vllsxfJ4Pd6+eow3b57jxYsneMq49/TxY/UF8tMnT/GcsC0/fopHS4/V&#10;DbzNrL1khlEgKy4sQl5OLuJi4hATHo4G1mdSf72U3+igIy7KnR5jo5gSJ2TNOjYwgFnWnu3NbWig&#10;Y1cwEVSU1qCsmFBRlWW1dBuek3KK9YhAVl3disqqVni4++PIsetYv1Mz4fEXF5Mp/JM4d8UIQZHJ&#10;CItIR2JykarNcvJqkZFV+e4WKgGsZMXF8vMrFWBZWSUoZMwTyGLjk+ha8QQrQYEmbpaYlIKo6FgE&#10;BYfi6rUbuK9noH7+IDomUQEmt4XV1DahlnA1tnS+Uy37RD1jvxJLgtr2NlS01iO/vhgpCV4wvXMB&#10;zmZXYcvI5mh4Dr42erC+dQbu+mcQYnMOASasb+yvItX1OoKtL8KXruNKF3BlfPM0PoAw++OIdz6O&#10;TL+DqIi7gJ5CA4w1WaOj3AidZaYoz9RDYuRVBLkfQ1TweQJ1FQF+ZxAbdYMD4g0kxN5kWriO6MRr&#10;CIk6z9R0iZ/1GvKz7iM/8z5yM+8gJ/0mUhMuICvtKgeUG0hNOYf0lLNITT6HvKxrKKAqCm+iqkgH&#10;NaW6qCq+icaKW+hrNkBHjS7aKu+huew2GstuobX8FhqKrqI+7xxWXfGJx0XPGFz2isVV3yScdYvG&#10;GZdwnHePxym3GJzxjsZF5v/zXjE47xmNS96JuMBtZ1342CMBF33TcNojDsdcw3FCxOcedwjhccJx&#10;js89zlhz1CkIJ52CcYxF/Wk3bnMPwzmPMFzwCFY65xqI884BuO4ZhmvuQbjnHwXT0HhEMjolMHZ6&#10;MNo4JuXCKTkX7hlFCGKnSWtqR/XwOOpGxtE9v4CW0Qm0DI2ily7UIbUUO3lL70N0Dg6hkcBXNbcg&#10;t6YMhSmOSPJnsex2Hq2xthioyMLC8EPCyzqKoM0/WsD8wiNGyFE0MNLKpIdIQKtmFMrJykZURCT0&#10;bt9GW0ODcrDlGcI1Psh2SkE2QThHOOiMDQziqczKMjK2tbSjhQV9fU0zaiob2FEbefw2NPJziNTd&#10;IHSGiopalJXKPY4VhKGEYLJ+ysrBPtZy67efVoDJxMehkzrwDYlHSFiqiowCmnxnlknICuhaUoOJ&#10;JEbm5teoKCqSekwmM5JT0lRUFMiiOWgIXCJZJ9s8PL1gzOhtYWkN/4BgQpiCvPwSBVkF46HcuSLT&#10;+Q3NhKu5HQ0Eq6G1j3G1BrFBbrDROwNdxrCbdw8jPMgAffnWKKNb9OYZoyKUjuJ9HjF2J5HmcQ0p&#10;XlfgZ7EbYbZHEWJ9HKl+l5AWeA454RcQ4rAL+ZGn0Zx5HoNlN9CVfwF9ZdfRmHMOBTHHkRN9nQPe&#10;TQS4MjZ6nEJF5k1keh1GeehZtBGixsTzSPY6ige3t8L29gak+R5G5IPdSHA9jgjb/TC+/CXcTHfC&#10;33YPAu33I9TlIJKD6Zx+JxDitg/hbjuRFnoYBUnn0VxphPoyXdQW3UB9Kd2SkJXnXUNh1lVkZV5F&#10;Qe5V5GdfQnbGBeRnXEJJng4yCOyqk45hOO8dT4AIEnWRy5d8CI9nHM4QvPMelGs0oYshGDGEgnC5&#10;RuCkQzBOOAQRnGCccg7FGadQHHkQhOOOoThF0E44han2yINgHLYLxAFrxlErPxy29MUhOz+1/oRj&#10;OA47hGK/2icERwnnEYdApUMPAnDIPgQHbYOw39of+2wDcZCPDzmFE+goHHUOwy4rH+yx9sVB6rCt&#10;L047+hNSwuvE49jytbjulEsQbtOhz7jy+Pb+CIlxQW2MPibSjDCdaYqJVBP0ReuhLew2yrx0kO14&#10;Dcne5qjKS0crR2f5XkzcTECTL6aLi4sQFxcDU0NDjPX34/HoGJYnJtQEyNLcFIb7ejDU20vIHmJm&#10;bAzP6YjzM3PooKO3t3SjrbkT9XUtjI8aCVwCm0iWBThxiqqKepQWVaKspALLC0tYmlmko49C55Y5&#10;Y+RJHD56FYEhsQglZFGxWequj/RMAkk3kxlE7d+JiaOJBDBxMYmlycnZCiiBKTklS7mYwKZ5rJGt&#10;nT10dG7D3sGJ0TFQuZ3cciUuWFpWjapaDhaMwCnRYTC9cRgWl1mn6Eg82gdfw73wMNgDe729sLQ/&#10;ii52/Ha6xED+feoWOjOuopfrhvPuYCjjJiaK7mEgVxfdubfRze3DJXfRnnkd1QSki4/7i+/hYb4u&#10;+kquozf/Ivfj+iJeJ5+diPc7DkezvRgmAAXB+9GQcJLPvYLy2ONoogsNFt5AovtuFIRdInz70Jxy&#10;BZn+x5HsdwTdebcY+XahnQCNFOgg0WMHWjMJuPMB5Hkfw2DWRXQmH0N78nG0JB1DS+o5lIcdRFfy&#10;QQyVXieQW5Hlvx/9uYQ54RTCHTfB0/JjhHlsRHbyKQJ3kXXwRaw69kA6NsWOrgXikG0ABL6jhOSo&#10;wMB9jrODHyNAxwjPYftQAhHGzu2vIDvuGELw6Fzu0QSIQNkIRASQ+8tjdUzqGF/ntEM4ThLKfRbe&#10;OGAVgAMCwwOCxdc8aheAfTY+2MX6b6+lJ47Y+OIY1x208MJ+Arrbwpew8jlW/nxtP3XMg3ytPWbu&#10;2GnmgV0E+AChOkDH3MnnbDdyxz5zb+w398FuU0/spA5YefDE3cN0ujEmMowxmWqAwVh99ETcQWvw&#10;bVT7XUee60Wk27EWMDuBCMsbKMxMQntbB+qqa5Gfl8v6zh+lxYWMh1N4OT2Dbx4vsw4bx0h/LwZ7&#10;ulQ7Mz6M54yRz5eW8IRu1tXZjc62HnS2y50ZrWgSByBUovdhewcdQRTXEz1ZYr347C2WFp7i6fJL&#10;9HQNw8bOHUFBMQgNTWC8S1duJrVZVk61io7ZeSt/zrIi5WKMixJJk1Ny1ESG1FlaqLQTHympmnUu&#10;ru64cPEynJxd6WSBfI14JGXkIS4kAhY3zsL0wg7YX9sOj7u7EGBEt2LhH2dxAvFUpDkdyfQQ3PR3&#10;wcp6H/75UR3+vNiAf3tUiX+dL8W/zBXij1P5+Gk8Bz8OpuO7gSQ87wjFQr0n5YHZaldMldtjusQK&#10;0xUcCEv0MFN6H8MFt9GbehVjBbxWqVdQHXUOE4yL3emn0J54GH2ZZwn0OVSww7emncQ4o1xJNKHI&#10;YWyLPYl6dvzpmjuYqLyJkfKzWKi9irni65gv10VX9jEMFVzGeMFZQncGc3Sqmdwr6E8/h+GsExjL&#10;OY1x7vNdow4Wy8+hL+sQGpIPoTHjEB1zP5riD/K5pzCZfwzjOUcwX3iM7/kkhoqOY9VOC3ZsusQu&#10;duKDApw94bILxUE61T5bf+ymSxyw8VfgSbvbzJsA+GIfO/phgndUiaAJfDzOMcJ1hO0edu7dph7c&#10;34Md3Qv7jAUUwmHui+0mnthh7IGthm5s3bGX+wos+yx9sNHAFRvvOWGLnit26Ltip6EH9ph4YauB&#10;O6HxICjelBd28hhy7O0mzthm4IxNfM4O7rvxnjPW33LA+ttOWKtjjw26Tlh/xwUb+Pw9fO24cEOM&#10;Z9zFXJoxppL0MRx/D70Rt9AerIPmYF1U+9xAmfdVFLnfQL7rNWQ6Xkay7TkEGx9nnXAVibGReOBi&#10;BStbQzyZm8Pr2TnMjwxjvL9PaZpRVWYX3z55gjePn2CJ25cXltHb3Ycu1qgdhE1uFm5jHdPS2IHG&#10;BkZGqqGewAlYInE0rmtivGyh883NLOGb1z/g9YtvFWSLCy+RnJqHsLAERLIui43LUnExNb2Mblah&#10;arLs3Kq/AMdlgUxmFuV7s8zMQoKUqUATySyjTNEnyT2MickqMoaxLjMxN4cl4+LFCwdx4ch66J7a&#10;ADvdvfAzIFTmrH0sCZX1KSRbnUayzRmkWJ9BksVJxJodU98nBRnsY/21BdkR9/D9SJbSd8MZeDuQ&#10;iu/6M/DDSA5+mirEHyYL8CP1x+ki/CSaKcIf50rwJwVkGf55rhT/ulCOPz+ilirwv5cr8eflKvz7&#10;kzr8+2IZ/m2hEP8yL8fKwJvBePwwGIc/DMfin0cj8G23N/4wEIS3XV540eSEl9VWmCvSw2KVEUby&#10;r2GyUAftEcfQEHCA134PSly3opZ1X6HTFjQFHUCdz3b2g7V4VH0OjypPYaToPJ3rBJbqrhKis+jP&#10;OIyJgtMYyj6CtsyjGK24iLmSU3iUdwLLVScxVXQAqw49CMchupKAtt8uiB2RTsJOvYMdWpxjrwU7&#10;P9ftMeFjOsFugUPPBbvYoWW/3QRoN11pj6U3dhl5Ypu+GzbddcLW+67YQki2c7+tem7YrOeOjfru&#10;3O6p1m8mTLsI7GZDV6y/74SNhGqzkQ8f+2LdbXdsuuNJcFyx7hYhue2MdTzmujuEhzBt4rE38Vhb&#10;+R538fV3GrspMDfeccRGPnetLqG6w9fja67hcdfed8EaHucKO8xgoi5mUu9iNlUPE4l30R/DwjWc&#10;I2PQDci/lC1xP49ij8vId76KHKcryHC4pL6QjDQ7BZ/7x3H7whbcdXCEXXgCFqfHsDg8gDlqcWoc&#10;j2en8YT6joB9++wJXjxaxuz4DBam5/Gwt18BJn9nJtP5bRIf27tU20JXa25oV1A1rtRpDQRNHre2&#10;dGFibA7PHn+D797+M77/5l+w/OgViopqFGBJSTmEplhFwYysCroZQcvi45wq9f2ZxMf3IZPvzwoK&#10;K1RdlpqWrQAT0AS6tHSNUtMykJwQibL0MFy+dgiH93+NmwTM9Oo2uOjuRqDBMYQRpFhClmRNwAhX&#10;6nuKN6ebmR5BhOFB+DI2Whtsw1RDGP5Z3GsiV+lPY/n4ZwGKkP3zJDVBd5sgaOP5+CMf/ziWhz9w&#10;+U+T3H88G38YJaTDaQQ1Dd8NpeJlXyy+IVDfDqTgu4dp+LYnGm+6IvFtbzRe9EcRNm4fiMVbAvd2&#10;hPuNJRLeLPwr3fTflivwr0/Lgae1+L8f1+Df2f7vx9X430vlVAn+PF+AP0/m4F9HE/Dv47E8pj++&#10;H/DHN/1e+LHPDY+r9elmN7FYSdDKL2KSsD1v1cFc7UW65Ek8aTyL+coz6KOjjRQcxSoZ3cUhNt13&#10;xhZ2XgFiq4EbdhKWrezYuwzdCRMdgzDsIAy7xGHuudA93BSQO+lW2wz52JDPJ3wKKoK06Z4bH7sr&#10;bTfwwjYjL8LlgR0mvthoGojtlmHYYxvFqBpDR/LlenE9Nx7HARvvPsCGWw/w9U0CcotA3edx+H62&#10;0Y12GntjG11xJ+HfS+c7QG2448R9bbD6hg3W6TpjA6HcTLA2E7y1ug+wRscOX1+3QEmUDiZT7mAm&#10;5T6mGRnH4++gP/oOnUwX7YE30eBzjZBdRK7zBeQ6XWZ9dhnp9heRaHcBQYyOdjq7ccfcFBt13aDn&#10;FkKoVuLi4iJeLi2oSRCpzeRWq5fLS+q2qsnhccxOzGBqYhqdXT0KKgFKwdXarsBrb+3SgNesaZub&#10;OhRcApksj43MYmHuFR3sDX787s+Mjt/T6boQHZ2KlLQS9T2ZuJa4mERGeZybX6cmPfIL6WasydSM&#10;Y16NmuKXmk3+pk0LmsbFxM3SFWACWl5JCYYeP0Z1cxOOHV1HJ1sLw/NbYX/jAAeb/Qg1OYZoq5OE&#10;7CxSbE8puNLYpljL/X9HGR0PI9p0P0KM98LbcAdsTbZhsSOakGQQIMbEsSyK8DAy/oEQyfL3I5l4&#10;05/C5Qy13w+jmWzTlX4cy1T6w7g8j44osI0kEqJ4vBmIw5uHMVSsal9208EG4vG6Jwrf9sfjbR+3&#10;9xK2vniCwuc8TMDLnhi86IykIvCkJQRPWoPxpC0QT9uD8bwzFK8I69v+WAKdoF7/T1N5+Dc6658f&#10;leDfl8sYfwkjl/+8WAo8qSCwlfi/X5RzWwn+dZb7zqRz4EjAn2dSsGob3WiLOBAj2Ha2ErkEFoFu&#10;K91GXEcg2mHkit0GLtgt8LFTr79tTxgcuZ2ucc8Rm/S4PwEUUDfcdVFxbR3bjYR2mxHBIGhb6D7r&#10;7wiM4nA8Do+98b4j97PneorH2cb4uJVgf83nr77poMDcQLi38nW3cL2AtpmAr+O6zfqUAMn3sZ4w&#10;rdW1J1AClS2XrXnMBypGruE2AxtzTCbdwlTybcbEe3QxFt0JdLFIHXTQxVoCrqFWnMzjEuPBJQVa&#10;lgNrM0IWZ3UG3gZHYXBtN/bq8X3ys5v4heL5/CTezM3j5cI8nj/SfCEtgElMfLLwCPOT05gZm8Ds&#10;5AxGR8YVZJ2dPQoygamdILW296CDdVp3x0MFmdwZogWusZ6Rsb4TU+OPsDj/mu1TvH75B7x99RP6&#10;eseUkwlkEhMFLpFM4efnV6O4tAEl5YSsqFr9BIFAVljcpP78RdVpOSUErVBNZghkAltqWua7miwy&#10;Lhb2fgHwjE2GT0QkDu79AjdOroXlle1wvr2X8ZkQWR2ji9HJbI8hxe4kUh8QNmltjiOJ2+ItjyDO&#10;7CBCjPbA3XAzItxOEQwBJ5MAZSmIJD4KaO8DJ+t/mhDwNGBpJev+SIfRLDMeivNN5ONf6Ih/mtA4&#10;3beDhJTtD3S777kscH3zkE7WT1gGk/CaoC02hyi97I7Gyy66Xm+sAu55RxRbOmFnFJZbgzBb501n&#10;ciOAQVQoHjWwbQ/DWIUbltv4fIL4vDuSnyEZTzuJhj0oAAD/9ElEQVTDMV8XgFc9cRoo+R7/fToP&#10;//dsPlZ9dcOBUYqOwbplEzvvXkvWXZaMiBIdbQIYx+hWdLoNjGKbWe9IZ996343r6T6UTCZsNXKn&#10;E9GtjD0ZOUOwxyqAIEhc0xxzM9dvMfZnXCTMdKFNEuF4rA0EcKORG9YT0E16ngSPkZOvd8A6jFAH&#10;cF9fxtAgQsgoSUfcTHfczNdez+etIawb6KibJVLelc9AyCRO3rLHWkLwla4djynbnbGPLlsVexPT&#10;ysXuYpIxcTROExV7Qm+hNfgaGvyvopyQFbhdRJ7LRbrYRWTZX1BRKNr0JBzv7YextSkHAEZUMx9Y&#10;BEfh2eyYguw19e3iEr5bYu20tIznC4t4NDGJSZnOH5LvzEbYjqKvp5dwECbWZC10KIFN6jKBqqu9&#10;b2X2UeNmHa0aGOtqWjExvoDHi68xPfEcz578yPrsjxgZnlNOlpBAJ0rJR3p6EbKzS5GXV0nAmlBS&#10;1qycTO7ykPW5bOUG4YrqVuQwNgpg4mYi+f5LIJMvm0UCWmRsNDLKqhFbWISA2Fjom17HiYOfQ+/i&#10;ZtZlO+lm+xDFyJhgKW52Cmn2pxmtTyLDXnSC7nYMidZyk+xhRBrvg4/hdtjrbUBehAmGysIw2RaH&#10;J+zgL3qj8Kovgc6Tih8I3I8EUPRHAvf9cDp+Ymf9ge2PdDYB6AdxsMFkbpP96XICFiPjt1z3zUAS&#10;nScF3w+lqf1/WHmOrJft33Pbj6Pp+AOdUlo5lrRv6W7fDyfidW8EIQmnwrDU7E/5rbhbCJZaArHQ&#10;4IvlRl88bfEnVEFYbAnA045IzNZ643GTHyHzwUy1F2ZqvAlpCKZrfQiqL1ZtNqTDsONvM/VRbraT&#10;4AhA2xjftrDzb6GjiVOJ42xjBNtj4qmg28uOJjWVxDxxmtU3rRnZbLFN4qQhoeK+G/ncdXzeBrrT&#10;ZgNGRR5/G6EUF9tLgLebcdnaH7usA7H+rhu+1nFh5GNM1HVg/UVA6Vxb+FrbTcUJPXh8brvB6Mft&#10;G/W8eXxvrLvHqMvXlNcSN93AZfkc26z8sN8+CMedw6Hj7IjpJF3lYhOJtzEWdwuDkXSxUHGxm2ii&#10;i9X4XEaxF2sxV8ZFRsWMB1fYec4jyuosvI2OwOT2buxn/beVdeNuy2BYRadhcXxITXx8s7Cwokd4&#10;NT+Ppalp9YX06IB8XzaAoT75zmwIA929GB8aVo87xMUIU2Ndq5LAJRK4RAKdbJeJkMnxebx4+h1m&#10;Jp9jaeFbvH7xIyYmFhVksbF0nuRcVZfJF87y5bPcXiWAqXqMgInkOzP5s5iquja1nxaw90ETwAQ2&#10;5WTRUYgqqkI8n5NV146s8jpcvrwDV49/BYsrW+B+Zy8CDQ8hwfwMnYxRkZBlKshOrLR0tBXQok0P&#10;IMJoL/zu7YS9+T5ERAQhPdAKpeFmqIkxR0emFcbpGPPsxKJXBO8ZnUHap4xzEu1e9TLe0Xme0WUE&#10;JHGkN3SobwYS2NKtCJJAo4Xvu8FUpR/pKj+N0/kogUueqwVMpF3/40gqHY+wC3BDSUoSNcXp3jKC&#10;vuphvcdY+j1rwe8YS1/3cYDo5vvk9sXmADxvC2I8jVF6S2f8js//YSSF7z0aq6Te2sYRf4ueI93B&#10;Bl/fslZRaxMj3C7CsZNOc9DKH3uMCRNrnrXXLPHVZTPWOJaMZVIDPaBbuHA/1mFS19G5xL0kRm6j&#10;w+228mWn9MFWE2c6nCcOPpDZRUJHIL7QtcGnN6zx2XUe95YL4yadTqIlX0ug3igTIhJHubyaLrWO&#10;z1nH19hIgAWo9SqOygSImwJYourXfD9b+LpbzFyxy4p1npUPkvzvYzaekCXdJWC3MRx9Gz3BV9Dh&#10;f4V12GXUURUedDDXc8h2OosMu/OsL84j1uIMo84xON7ZD10LS0ZPvoaeD+H3hX5ANBbGR1VNptyM&#10;sL2amcVjcTDCNdjVhYft7eil+jo6FWyjBG2YgIm7DfUNobu1F20C0spUvUAmziatxEeJjuJuk2Nz&#10;qg6bnXqOR3Nv8fzJT3S1x4gMT0RMJOuyxFx1N4eAVFpaz7ZOTXJkZZVyvbgbXYzrBTL5A05xu4yM&#10;PGRSGfKnLJn5yKbSU3OQnCgTIckIjwxDTlUt6ocmkF/fjPyGVoTnFOLYmbXQpWyubYPHvT0IMTxC&#10;NztB0OTvq04ik7BlOZ5SSn9wnEmA2y0OIMpkD/zpZg/ubkJclAtSAmxQHGaMsihjVCaaoS7ZDM1p&#10;VujMtENHqg2ak63Qneus3GChMRBz9QEq3kmUe90Ty+Uo1k5h7OzRqvN/85BwDBKyQdZrhEvrfm/p&#10;km9kkoRx8TuJiwJrVyShieI+ySt1XJz6GuF7cTtKoqXsp4Xth4FE/GEoGT8OJuI7HutbbvuG7Ru+&#10;h28I1LcCHt/H695winVeF98XY+RrDhCvqFUyM3hAQOAoLd897WCnXnPdQoH04VkDOoc11l21wjoC&#10;tlnHDlvvOmMb99nIeKbEzq9qMwKxw1BqLQJHiNS0vbknRScyknqN+7CeEYDXieh6MmGxk04qU+6b&#10;Gf+kppOZy3Uy6XHDijUaYyBj39eEecPK7KFsE/ikJpPIuZZxcauxDw7Jd3wPfHDNPxyHbT0JrQ0+&#10;umSKHToGGEq6gTk62Hj8bTrYDfSGXEVrwAXUeZ1HqcspFLBD5DhwBGYHkeI9yfwEokxPwJ8O5nJ3&#10;P/Ru7cNnlziwXOP7uu7Az+CAW55BeDo5ihfTk9Q0vn3EuokuNdbJWqu+Fi3VVehoqMNAZxcGGBMH&#10;HvbjydwCphkbp6jpoTFMMkb2dQ8osOqqm9BQ26KZZWQtJnAJZALbzOQiXj3/nu0LgvYCT5Z+wNz0&#10;MwKWzA6bilTGRbnLQ7kYQROoBDpxMHEtmYmUL6Gra7tRVdNFoEqRnpajJPdOZrDNSs9DdkY+MlKy&#10;kRBHeKOikFpcjPr+UTR096OqtR7NA4OIiE/A0aMfQ//cOthc3wiv+7sQbrIPMWaHkGh5GGl2x95B&#10;Jo6WakPIrFm/mexXtZmX3jbYGu9GfW0l4kNckRtuh+roB6iNtUF1nDnKY4xREWuOmkQL1KdYoSHZ&#10;Wqk14wHqEs0pAkm1Z9qiPd0aPbkOeJjvhFHWSY87wvB2MIGulkgXoTPR5f7AVmouAUec6Q+jhEig&#10;7I/FH0cZLWWGksvf83nPOwgJnehNXxxhIcwSZelgP3D7NwqaMLyhw4qbfUPAviNsInn8A0H9qT8G&#10;P9LhviVkP/G1ZNsbgWzDVUusu2LOKMjId80KG2/aYac+ayyJYDoPCJgNNhEuAW0jQdtOoDbfdyBQ&#10;bnRADXDb9Z2x3cAJe8zdsNNY1j3gY3sCY0cQLQigxEhCcpvHIVzrCc02mZKX2cBrhJevuUHWa8Gl&#10;thEgcbutBHeLfEdmxghr7odNjJvrjFyx0y4ABxwjcNw9HjdCUhg/vQmkDT45Z4IPz5niyyu2+IJQ&#10;uLgaMSbqMCbqrsTE6+gMuIxajzMoczqJbPvjSLdloW55FHGmRxDDgj7S6BD87u+FCwt8y5s7seO+&#10;Jb7m51993RZfUZsI2XmC/GxqHM/kbg9GxDlC1F1dg5aSUvQ1NGCq/yGWxsfxZHIKy+MT3HcG3zx7&#10;heXZR3S6IQXbDEGbGBnD4MMhFRHFzQQygU0ipMRFgWxyjE7JiLgw+1qBJm42Nb6MOEbWGEbGzIwi&#10;BZK4lRYwkXZdWVkjyivaUFMvv/nRgeysYqRJDUbAUpIykUqlEy5RZnoua7w0xMfEqh86rRscQ+fI&#10;OIan5zA9P4f5p89g72GLo8c+wf0L62B/Yxu87+5EmMF+xDAWxpofJGz76WCHkGJziJAdRTydTCJj&#10;KGszb/1dsL+/FUGES/6+r3Z4Ai3D0+idmEMvHT4nOwUp4a5ICbZGVrAx8oKNUBhmguJIc1Qn26I0&#10;zgylMWYE0QKlEUaMnIaUESoijFFNQJtSLNCaaozBUkc8Ys30uEUzaaHVU9ZKy82BdDgNHCKZ/n/e&#10;FopHjayx2kPpkpF0Kol+EXjMfd8Qmrfd4XjZEYLXBFme85pAfkNHfMP2RwL2iutfdUfQHQn4cAJ+&#10;ogP+uALaqp1m7MAEY4uBg3KePaaMeCYCi3wXRleim+ygi2y5RRe7bY/Nt+lA1Jb7DwiRA4FirLvD&#10;jneXoDBuyvoDZh44YuPHbQ4c+c3w0Xl9fHzRBF9es8Bnl83ZstPSIb+6YoH1bDfStbbe47H15bsw&#10;gnmPoPF1Bd5NdL9NBqzzLL1YY/nhgL0vjjjIxIoT1vC5X1+zZmylQ95xxdq7HnQZiZl0N9aFuyx8&#10;UMnaa4r12ETiLYzG6jImXkK911kUORxFppV0iIOINt6DUP0dCL2/G4F3dsPn9h646uyA0dWNuKJ/&#10;F18QrK9v2NNRGVlvscakex608GN91aNi4kxvH9rLK9BRUYnZhw/xfGYGLwme6AXrs2d0Oln33Ytv&#10;8GLpGaYGhxVgIrmBeHp0HGNDQ+jtGngHmNbVxOWGBybx7Zs/qnpM6rLZqWdsl5EQk65qMgHr/ZuA&#10;JSqKs5WW1qGsXP78pRWVlPzZi/wMgfzOiEzfpxMogS2VcKUlZynYMhgZM7NykCB3f+TkoX5sGg0c&#10;CJoImvzBbptM4sw9QkycP84d/RQml9fD7sYGeOpsg9etrfChQhkjw/R387zuV+c3mW4WZXYAwYb7&#10;GBn3wfXedtgSxpTmZpT1DqKWbtk8Oo2WsRkMLL1E0+AkIiLDCZoLskIfICfEijJDRpAxW1PkhZig&#10;INwUuSECoCkKgtgG6aM4VP8ddEVhBoyj91EZpY/GJFPUJ5igOcUU/fk2mKhwUZMaj1lLTZW7YoGR&#10;dK7OC0/aghn1wpWeNgXiVXuYcixxPommoleE8HGDH14Q1rd0KXGsHwmd6Pv+ONZjdD9xO8ZQLcSr&#10;ZEp6D2HZSUi23mYtpmOBPYaOKt7tMnDGfmNXHGJn3cG6aPs9R+w0cME+QrTDkO7FfQTGHdxvO4+x&#10;Rod1GqFaf80c669bYROda4OOLSG0Z2T0wi6ZNCHUW5Q7EWITL2ymK20mUFvpWlt4nG1GjtjBY+40&#10;ccFecx8ctPPDYecA7LQhQHc133l9dcmc8NrQGWVq34P1Hms8HkcmWDbJVw6syWTGU8fWFsOMipMp&#10;jIoJOhiIuIZ2v/Modz6ONI62MYZ7EcJR2PP6Jnhc3wynq5vgeGUzHlzZBJNLG3Ht3hl8pedNyL3U&#10;rOJWUz86KgcPU19sNfNGaVUlJuXHTauq0Ftbh2d0rTeMja+pd5ARrhczcmfIAn56/QMWpxYwOzaF&#10;cbrZxMAw6zPRCKbGBLRhDPY+RHtzJ2qqGlFLCWjDA1OsyX5S0/gzk08VYNMTS6yfcpCYmK2gEkk8&#10;FOAEMPlLaPm7srr6blQQMLW+uEbVZYVFmokPmeyQKXypywQucbIU1mSp6ktpQpeXh2rWgyUD4yhm&#10;x68ZmUTH2AR6CV7vyDT8vS1w8dhnMDy/BhaXvob9xa8RRMCiTY5Qh1mHibvt4/I+hNPJgghYgP5e&#10;uOnvhLXBVqQVZqCJcL3/gzjDz15i+IX8oM43aGLdmpFfgITkOESEeyMhyBnJgTZI8TdGZog5UgOM&#10;kBNqjpxAghdsivwQY0JH9ws1QnGQAcrodBV0vcpIMy6boCTMCCWh91ERyfVUVdRdRk07jJQ6oy7u&#10;Hh7mEcBKN8zVeuMlnW2+yhMjeQ8wUe6C6WoP9R3aW7qXgPcjo6g42Hdcft1Oh2sLwTed0gbhDff7&#10;jrB9Tzd828W4uINOtJ8d9ADda5eBIw7QybbTSXbq2+OwlSdOuATghKMPjts6cTtdQ5cg3bDEVxeM&#10;sZ4xc50OY+QtW9ZyrMmMGB0Jyh5TD3XT7nbCslt+3sxEJitsGUct8MVN1les6zbKF9rGXurOkj2s&#10;C/exLhTJ/YjyWO5F3G/JzsyYuZ4xUCZY5ItlmcFcyxgr9Zx82SyAbtIjyHcZZfn+xUk33aPz8H25&#10;ud7GRIpmVlEgG4zURV/INbT5X0EN42KJM2sxKditjiPK4ABcLm+C+akvYHB+Ne7p7MX18GxY59bB&#10;JqcWTgVNCGKHD2W95JpXCcv0MpRWV6OjtgadVdV4QcDeLi4pwN7Il9MC2NwcnglkrMXezD/GT2++&#10;x+OZRcwQssHefgz29Kk79IcYNeVXsEYpmeofJoDqRuKVCZHBhxN4uvw94yJdcHxRATY9uUQnKlQz&#10;iznZjIcErDCf7sW6TP4Sup7RUG6hklpM4JPZR3EykThZtvwEd26R+lmBrKwCNfEhdZmAJrOLaSkZ&#10;SEhLQ0pnP7K6H6JmaByVdN6qvkEUNbWhpJV1ZFcXjG7vh+HZrxFwfw+iGLXllqo48+OMjUfU1H2I&#10;wW4E6+2E3z0mhHu74MO04G6wC9b3NsPBTR/+GQUIzy9DfGUtIZ5Q//Nr5OVbDD9/g6Hnr9FPAAee&#10;vkbf8gv0PH2L3mffoPfpG/RJu/yW7jePio5elNfWIiM3E9GxEYj2c0acj5WCMC/UhI5niKJwA8ZL&#10;A8ZKI5SH69Ph9NRyZSRrwEg99VhUE6uP5mQzjJW6YrbGB0t0tKkaDwwV2eNhDmvALEu6oa0CcpCu&#10;+KTJj7VaqIqUrwjXNz3h+K5P7jyJeKdVW43s2DltsMuYjmbmyMjojINWbthvakNYHLDLlO5Ctzto&#10;6sJ6zZIOJTOMjHk61thMuNbdMMOW24x7dMGthnQsE7qgsQPjnL2KizvodrsNnVjzOWC3fG8lU+0E&#10;UlxuEyOowLGZYOwi7Du5z07WeHJnidSI26TW42O5N3G71GV0k50mcvsWXVHfDQdtfHHUJYhOF4i9&#10;Fh744oIePjltgM/PGeNzul12CGNi2h3N92Op9zCZoI/hqNsYCNdFV8hNNPtdRg2jY6nzScZH1mcP&#10;jqrvdwIZde6a38Fu2zDstY/ALusg7BD3MvTDZssg7HeOxiWfJDTXl6OZNdhkV7eaWXy9QJgImID2&#10;isuvFgQ0OtqjJbx98hw/vvoWc3QB+UPOgZ4B9HX2sSVsfVT/gNIIQZsZm+Q61mlt3WoSpLPtIV3s&#10;hYJrcmwBk+Os67gs7iWQZWeVIj+3AqVF7KhVctNxNwHrVk6Wl1eFvPxqFBTWoKqmXdVkMuMokAlg&#10;uTlFhIyAETSBLDONNVlqOpISCVhCEuq6e/Hk+QsMz8yj8uEACvi+C3qGkdfRg4ggWwTp7UakCWsx&#10;wiU3B0srijY9hHCjfepc+t/bCS/KnTHR/d4OON3bBtu7W2FuewrBHBhCC2vhl1UG38xSeHPg8EjK&#10;QmwFa0k6qEA29PwtBtj2PyNkAtjTV+h7/BJ9T16jZ1mj3qffcB3XLz5H88QM8ptakFlRhpBwf4T6&#10;2CDW/S4yvXWR738bZaECmAayKkJWF2+iJJBVRRuoiFkTa6BUF2+M2iTWe7F6qCOATYnGaCWEjfFG&#10;aE0yQU+aBQZzbDGY+wC92eboyTZTGsq3wliRHWYrXbDqqLM3znj54pybF13LB/utGbkIzMZb5vjq&#10;qhHWXDHF+kumWHfFhFFSJj/MsfGqKTZcM8OG6+bYTli20PV2WLhjpy1d6YEnjjDenfaKwB5Ld0Y6&#10;K6xmTfblRWN8xbps/U35eoDPYQ0mrqNiJ+urXcoFWfvdJ5yMnpu4bYueHZ3KlqA5KWfbbc34aBuo&#10;ZjHlK4bV1y3x5VULvkdzfHbOhK0V5Mv1L1infXXLhnFAFyPJuphMvks3u4epRH2Mxd7DcPRdRseb&#10;rM+uoi3gCloDrqLe56JytzK3kyh0OEXg2GnsOBqHu8OvqA4Rld2IrupFUdcwmsanUCc1RF05msrL&#10;MT84iKcTE3gyNfUOruezs8rJnrJ+eTI7j9fLT/H26UtGxFH1kwS93f3qdxjlxuEBdl6ZfRwQ2GSq&#10;v38YQ/1D6JZ7HRvb0d3Rj8WFFxgbnsPYyDxGRuYwPDyrarCUlDwVBUtL5DciGQ8JUY3MIla3KUeT&#10;3/2QW6lEcrdHdW3PCngEs4DxMr9EwaaUka+cLDE5BTExCYiMiEJZZTl6B/qxsDyNar6md2YB/B10&#10;EKC39x1c4lwSEeWmYHksPzQTYXwIwUYH4CvuRXkQMud7W6ltcCRsdve3w9KYDkfIg5gM/OnGPhnF&#10;8EkvgntyHjwop9gMPIhOhWdSDoroqD0LjzH45CUGHr9Av4jg9S4/R+/Sc+V08hNx3YzlOfl5iPC2&#10;RbKvCTICjZEdbISCUMITa4oagSnGEBXR+gTHkEAZoJzAVccYoSbGhOAZsN9wvcRJ2SdGthkSOCPV&#10;1sYZshUINaqLFxg1+9XGGbD2M2INaIKWJDM0E8imRD2sOm1hj9232EEv3MPHx+7gg+N38MnR+1hz&#10;2RLbbjOW3bTA5huE67oFnccGO1gX7bhjh6Ps9MesvHDYWm7SJQTW8iWw3DdohbVXTfDleTrKRSOs&#10;5fPWsEbbpMtIyZpuK+uzbQRoG8GRSRMBTZb3W3ipWm8XY+s2wrbTSGKnfP/mooD6+g7d04DOR4db&#10;r+uADdR6HXsOBnRKE18ce6D5O7Yrfgm46B0Nk9AItKfdwmgKlXwHYyn3MJHANu4ORmPuKg1F3sJA&#10;mC56wm+gPfQyWoOuo5FRso4OV+V5DoXOp5FN4DIZKWMZLXua8vDsxSTm375AUF0firNSUF1ciIH2&#10;NnUnvvxd2fsx8fHkJB5NTGOBUMrNwq+fvsAAo5cGqkH00cU0eoiH1GAv3YySffoIX09XL1qaWvGw&#10;dwiLj55jjC42OjqP/v5J9PaOqdpLImMxHayyrBHVFc2qlYhYUdGk2uKSZs3PEsgvChO4trYRulwv&#10;Cgur+PxK9fdhBYXlCjiZypeaTP52zN8/EN7evgiPDsL4/AxyivPhrEdwCE80YUq0OK6cSwBT8VC5&#10;l0RE7sPaK1CP9ZfeHnjrCWA74HZ7G5zubleA2RO0B5S50RaCFIcHkalwZX3pkZIP98RceCbkwi+V&#10;8NHZgrJLkCS16fisAmyILqYkDkfnGlx+iYePnqFviXHy8XNUNrQh1MMSqX6GyGddVh1vgdpEK1RG&#10;m6IywpiQmaI2wRRNqVaoSzZHhYBGt6oiKAKQZpLEjDWaGR+Lwxkql6uNM9as5751dLGGRFNKs13A&#10;knXSNhAsbSsTLc2pRlj1yZl7+PS8MT45b8Q4aE13ssL2uw7svJoaRzr8bvlil9opf1aiR4e5Y0NY&#10;ZBreRs0sbmWc3CgTJ9RmqZ9ucL3clHvTihAxOrLGE5i207UEot1GhIhRctt9OhprNZnqF9facEf2&#10;l2Nq2s3ctkHXjo5lRceyxIesA7+4bK6m06Uuk3sgD9uGsP4LxgnnMBx54I8DdLtj9sG44eqH3ozb&#10;GMtkTEy/T+ljkk4mkXEiXk9pMsFAOdtY7H2MRN9Db7gOukJ10BZ8E42+l1HtcQ6VnhfoboyUrqeR&#10;53oKRU4XkO10Eck+hhwl7ZEdG4Xa0hKM9vVgkTAtjE5gdmAQwx0dGGhtxThrr+nhUSxOzmKZrvaw&#10;s4dONcQ6bIRgDWnU1Y/+Lg1U4mzSdnM/aeV+x4H+EcbDOQwNzWBwcAZddFP54VKBLC+nTIFVU9mi&#10;INOCVlXepNaJu7373UXCKNvlb8oKCmRGsgJFhdUoXvmZgiw6SQo7e2RYDPwcneFjpINA4yMIJzQR&#10;dKVw08MIMzn0zrG00rpYmLHMIB5QcPmzRvO+uwOedDGRx11xMoFsG+zvbmNNtg2mBlsRQ6fU/LLZ&#10;AFIYjYOyi+CXnIOwjCLEMg5H8fNFs82Q28EIUGl7L2p47mQmsn/xGSF7odTF5ZaRWYT4OSLJ25TX&#10;xhSZgQQtxACFMusYZYSufGe0ppoRAo0LVdB9qug+zemWqCM0dQRQVBungUQk0DUxHnZkWrM1RXu6&#10;FZq4rjXVHM1sG/m8FsIqamV0bOHxW7itPtEQDUkGlCFWyXdhApS4yk7WQDtldk7PCZvfg2fjLSts&#10;u0cQCNVOwrJTpuxv0+mMHHHASr54Zme388EhxsOdhHCbTMOryQoCo+oume6Xmo/70q0E1p187k46&#10;334rupeq++wIDgFipPyCwH9yTh8fnDXAF6ytVl+RiQ35cxcH9T2bfI8mN+nKDcHyJy47jHx5DG+c&#10;co5Sf+cmNzhv4ftoZlQckVpMAKPkr6EnUwwVYFMEbCbZSGmKmkw1wRDXDxC2h5H30SE1G2GTG4eb&#10;6W5NfpcI3kXUe59HndcF1BPCBj8dPtZhXXcNlT43UeV7GxW+91HidR/FvsYoC3bhyBmGyqR49LW0&#10;MR52oaa4HDV0jtqSSrTUNqKzqQsdjZ2qlS+gJR62tbSqvzfTPO7gcjeGh8bR2Tmo4Gpp6UNzM6Nr&#10;UQ2KC6oVVFpp4aoq18CWx06bGJuM8KBwhPiHoTinBBkpGUiOikeAkzMC7GwR7u4Cy2tHEWJ8AXEW&#10;pxj3xJWOKmeKI2SxlEAkkvWREgfNjijgQgUsAhiov1fjXvf2wufuLnjdoXsRLKm/RPLn/1ZK22B5&#10;dzNM7m6CnuVBpDT1ILOjj1G8XtVhOW09KO4eQmZdO1LKGxCRXUCgphkDF9E1s4je+ccYYDx8+Ojp&#10;e5A95/JTBAVHIMLdGTFeZoj3NuJAqI+sYAHOiK0hMoP0kRdujJJwfTTSzRoITz3BaUgxo7OZo00A&#10;4mMBq5nrBCwBR5YFHFluozoyrNAi6+hUbWmatjPT6t3+sm+bPD+NNVqGNSG7SXhu2dJdnFUdtJlQ&#10;bZfvrK6bsf4yJXSEYQWKXcbypy+OOGgqkw7ejHjuXMf4aC5/JGnGyKlPSPSx5pIBNl4z5bIhNlyh&#10;Q7Ke205X2mVJVzSxwW49UxzQt8Ju6rNTt/HJsVv44NANfHj4Jpfv4vOT9wmaIdYyqq7l+1jLOnDT&#10;bdZmBnRCMzqhpRfrPR8csAnAbnN/dUvXLhNvguiGtfcZQQ1c8fUte/j56KIj7hq6426iT2YX43UJ&#10;0m22dzGSpKc0nmrIKElHE3HUEQ1zpFPA0eUGmb+HWAAPROsRPnG7O4yXjJhht9AVzOMHUcG30R58&#10;C50ht9ERehstwXfRGqyHZo6k1YG3Cd9d1PjpM4LeR77LTeQ630W2lyUKosJRlJmPfNZCxTmldJoK&#10;lJdUE5A6NX1fLcV/aTVjXw06OvsY8zoVXDJrKLOHUpPlZZURpDLkZLK2ohOlsZZJTMhAZGQ8/HyD&#10;4eMZgCDfUESHxCAsIAqJfv5IcTRGhrOO+gcLKbZXkWp1DolWp5FgeUpJ/vBSlGh+QoElX86Lwg3o&#10;ZlQwFWJ0ULUB+oyGBvvhJ9GQUHkTLheC5nR7F+x0CdTNLTC7sQmG19fD6OYmGNzZgvt3t+DO/U2w&#10;9DJBSHk9wiubkNnai7KuQbrUGKoGxlAxPI4KpoKqwRFU9A+ihHG6kss9S0/Rt/DknQQ2Bdyjx+ib&#10;X1Lqn1lGWFg0In0cEedpgkQvUyQxeaT56iPDyxBZHAjF3UrCDdnqsV67i7zAm6jg4FrP2NeYZIRW&#10;QtKdZYOuTBu0ZpigLcNcwdcQp4d2Dso9fNxN9WZavFtuTzdTX4Q3JxsSViPqLtpZn63aep8AMRIe&#10;tPFhLCQ0MhFx3x77CN1+duj9lqy9HsjvZfhw2V2tE9Ak5m26a82IaIs1rMPW61hig3ypTLfZxNip&#10;JiuMGDMN3dT3abusCaaDF45aO2OfiQO+PHsHnx2/xTrwLj48eAufHbuPtedNsfayGVZfMsHX1yyw&#10;Tr5zu27OlvUYod1Ot9tpKJMiNqr2W08H3sTX20vo1zJSbuCAIbc8yZfTchPxZRtrlEWfQ3X4BdSE&#10;nEN90HnUBp5BbdBZtIVdRnfUdfRG6aA/VgPeYNw9DMXdV3CJhuLvY5TQjSQaKOhGE4wpI7V+kOCN&#10;8IIMMccPUwKhrBMNxBJIFsnNciE9dFDqpoM6n3t0u7vUHcKmiwqv2yinKtzvoMRFB8m2NxFodAX2&#10;Ny/izvFjOLBjB7Zt3oSt23Zg+4492LZtNzZu2Y51m7bi6/Wb8OXqtfj8y9X49NMvV/QF9Tk+/eQL&#10;fPLpp/jkkw+x4fPf4/LeLXC/fRIJdleR7XiDUVf+Tu4iMh6cR6q13Kd5AWk25xRcAlW8CR1Lfc8l&#10;f3R5AKF6+xGiT6i4LFEwSNyKYPkxDkqriYI74E64HG/twAMdgnVjM0wJlPGNjdAjXHdursct3fW4&#10;eWsdzut+hfO318E/yhGpNTVIqmtFVHkLwgprEcJBI6aiDhmtnciik2fUtyKtthVJlQ1Irm5Cal0z&#10;Mhpa8HDhqXI0gUzcrI+PHy4sK2lAe4qehReo6+hBgI87Ij1MkeqlhxRfQ6R46yHVh8ve9wmdtPeQ&#10;EcDBL9SANRzbYAIYch9FwQYoDjVEWbipmhDRREmpvRgDWYs1rqiBfUIiY720CSYqSjYnmaEt1QLd&#10;dLmhLDNCRnfaZio307qrX5PabeqC/aaMfey4eyw86Bjyp/4ujGOEhXCpaXlVqzmqP7Lcyk6/RSYx&#10;5MZgAiv3Hx6yCsBeC1/stwtgHPTFSacwHHJmjDNzwmrCKEDI3R+b7rBeIwxbbvH5d5yxQ272JZSb&#10;ZPqebiS/7bHL2gvbWQ9uMXLAdmP5ezNGRoL9tS7rNQIm9zXKTcm7+Hrbrf2w2yoYOy3kpxPCsdXU&#10;F45eBkj0OIREN41S3Y4gw+0ost0PIc/zKEq9T6LS/4xSrdzP6HcBLf6X0BZ4FZ2hN9RPE/RE6KIv&#10;6jb6Y+5gnMDNJBljmidxOs3ynWYZC0RzHPke5TzA0xIXtAfdRlPAbeVqrYwqrUF30RZyDy1Bd7j+&#10;Hmq9dVHlcQvVnrdQ7nod5e7XUex8HTkO15D94ArSHuggxe42/PSv4vSuHfjk80/x8eef4OMvP8NH&#10;n32KDz/9BJ+w/eiTj7B745dwvkk3srmOdMdbSHW6iUTrS4g3P4tEi/NIsbyAJOszSLKh1B9YnkO2&#10;w2WUEPhKv7sodLuBKCPWXwYHCRRdikAFEqKAe6yvlA7Aj/K6tYdA7YHb7d1w1tkBp5vbqW2wvbkV&#10;5tc2wJQyJlj3b6yHHuHS0V0HnXub4R3ujMzqGuQ1tiK3sQkFdQ0oZBtdWkOwGBXLqhFEV/eOT4cj&#10;a0K3yFj4x2fAJ6MA0dyeVNdGVxvHQ0LVM7dIkBgdVUuoFpbUslb9jJYPqT5qYGoWtfW1yE2LRmKo&#10;K4I8LeBrfx/hrkaIInyx3maI9TBAjLs+191DnJc+kghfeqA+cgLvIc9fF5kBN1FEt6vhwFnHQbQi&#10;4j7Ko41RTvhKIwxREsaaL8IAldFGbFkuRNwmfCZ0NUP0ZRlj1WF7X9ZWDuo7rq2sY+TWJrnTYpcJ&#10;66wH/qxx5IthT3Zy+ZN/1k7y5ykW3uo3OtTPEph546RzOIH0xCG7IPXzcEccw3DSPUb9Rsh2YzdG&#10;SbrdDQtGQGPKVE1eyNT7Ol2ZoqczEZadcsc/jynuJ1P5mxlZZYZxm4UbtsgsIyOrTMDs5uNdHAR2&#10;GLqr15bf/9hvGYADFgE45RCJ425R0I3KhVlWLfQSinAvvghGsZmwDA+CaYgn3PzuIdj9MFI9DzOy&#10;HUOJ9wmUep1AvvsR5LkSPCrf7TCK3Y+hzPM4qrxPseY6zZrsIrpCbqBLgaeL/ii6XZSecrExjmhT&#10;hE4L2Ayz/SgL36F4Y0xm2mIiww6Dieboi+ZJp4YSzBhVLdAVfp/H1uGxb6ORtV2Vxw3CxvrOmdGF&#10;7lbheosiBO46KGPMbAk2QaXHbYQbnseO1R/g3omdiDK7Qme6hTS760i2vkKoziPW9DSijU8qxZic&#10;QrwZwTI/h2TCJm2s6TEVD1MIWoHLNX7+W6jyu48YyxMIvL8XATKLaHhUQeXK6Odydw+c7+yGiy5r&#10;LAXVdjjobIe97nbYES6bG1tgQfcyoXMZX9+Auzp0LcrW3QCR+flIa+pEWkM7Mpo6kNvQiqK6JmSU&#10;V6GxuxfNA1NwjkyAd2I6fAmYb2I2PAiXbxIBi8tCUHYpoopr6GJ8LmvTLDpf98wCNf8fwOqZffRO&#10;Atg7yU8/UL1Tj9A9ze1TC9Qc+qZn0Dn7DG2jc0jPLYWXlxcCXc0R6nwPIa76iHC5gxQ6Xl4QI2WI&#10;HnI5SKZ43UGy101kc5CUvx4QwBRkjJ1FjJ3FdEOBrTzKEOXhd1HHVDRRqYtVu+lQ+wnIEQJx1CEU&#10;hx7QdezFCfxw0iUCh+UHbuwCccI9CsepY27ROGgfqn4P5JR7JA46BeG4RwT2M07K8+WXr+TL5nWs&#10;89betMLqq+Z0Lkt18+9a+YtlHfmOjHDRjbbIhAgB20zJl8+b5Mtt+cKb7qRqsPt2rPkYW1n77TFn&#10;lKXjSjTcQ/h28TW28vl7jDz4fsNwwScJOqE5uBmSArPUYlwL5uOwFNyKTKPScSUgAZcDE3E7LpMQ&#10;pkE/NBK+jATZfudR6nsG5Wwr/E6jzPcUl9n6nFTwCYQVdLtav7N0n0tKLQGXWX8RtshbjJv30Mn6&#10;TP0Qj/9VNPjIvZEX6YK6jJl0vHQbzOc5YoIAamSLvlhjRlRjBZu0XWH30MYRsyf0Hh5G6LP200ez&#10;ry6a/W6hzPEqsiwJhtFJZBCWTDpTFiEajrPCWLwtWgMNkGV1UW2PNDyuFGFwDOH6RxGmfwRheox9&#10;fCzAJVicY411CqFGxxBlwprL8jyS7c7T+S4jifHR2/AQ3O/vg/MtAsRayu7GVlhc3QDLa5tgdX0z&#10;bK5vgZUsS53FOGhyfSPuXV2D+9fWQkdnHW7c+Br36IaekX5IamxHZvNDxrteAtaJZEY/+RHcvOpq&#10;tLC+Siutg61/OGzDYmEfGqPcyzEkCm5RSfAibP4pOYjMK0dKXQuSGBWzCGlmbQsahicJ0tLKRMjC&#10;O/XNPELv9IJSF6Hq4boeruueo2RfWTc1jy5C1r2yT9f0ODonp1D/cBzhKfnw8vZFiMcDhLqbIcTd&#10;CBHOt5FGZ8tgxE9l3E9gtIxl6kjw0EWy+01k+txStZ0AJ5MpRXS0AgXkXeQHMp2E3URz9hGskt/J&#10;2CbuQefaYe6t7ss75hKO66EZuBGWifP+CQQrAldC0nCZOuFD2LzDcdIrDEecGAltfbHTnG5jQFDu&#10;OuLLS8asoSwVONv1GfP0GDXVxARjnzFbSz/1825yr+I2A/ltEDe6oif2cb381Ns+Kx/sky+dGf32&#10;8tjHnENx1DkEhx2DGEG5n5mHuu1L7qvcdkdmRN3Vr1ztpw5xQDjuHImzXnEUofJLxGX/ZJxwieRy&#10;Kj9XFC74x8MsLgdeaXlo6OnE3JuXMPX2hIH1DXg5HEa48z7EuBxAgvMhJDFaproeQbbbMeR5nUSh&#10;J93N5zTqgi6jKfwGGkOvoz74Ouur8yj3OI88p1PIsj+BBHP5Y8b9KHA7i47o2xhOMSFcVlgodMSj&#10;ImdMZtliIN5EATbIrD9E9YTeJlwyu2lAl9THUIwxRuLM8DDKiK52HaHXd8Hr/AbkW5/GSKwV9zND&#10;A2u6IrtLyDA/hSL7S6hk7ZdKcAQogU0AC7l3SAOZ0QnGwKOIMD2JMJMTiLEiuFQk6zAfg/2wZC11&#10;78I66F/agPsX10OfusvHdy+sxq3zX0H3InVpNXQufgldQnXrxibc1T8IO3Gr1GhkNbcjp60P8TUt&#10;iGAE9EjNhndGFiKKi5BQVIa4nCL1d2nByelwT8pBYGYhAjILEJxVhFA6SQzdKrq4GhH5ZYjOK0Nk&#10;bgkSSqqR2diG2KIKZNPByrv60UjI2ibm0D45hw46kkj+A5FA07nyuGNyVi0raUEkYAqylX3bJ2bR&#10;NTmNzvFJdI3PomN8ho9nMEgAO/tHUVLbhOQM+V8DiYgI8kSopy2iCF+0hyGjpR5iGPPjCVyy512k&#10;MQWk+d5BpvdN5HJgLGApkOUroN3AfO01rDpE59EJz+Zon8uRP5vLubgTm4+7MTnQTcjDnaQC1TH3&#10;0qn2sRNL/NttSmDusz66ZUfXYW1El5IJjk33HdSXxbuNvbHbxAenXGJxyDaEnT8EBx4EY5cNa7UH&#10;oTjuGoWDdiE47ZaAE9Rpr2RcDMjAleBM3GTUu5tYjKvBabgQlIgbEek45xePc15RVASO2wfghH0g&#10;TKLy4JxWBdfMerjm1CCgoh3xrSNIaR9C4eAcCgdmkdryENmdgxwNu1HWO8GRjSd3fBjjk+P405//&#10;BX/+57cYYqa3yenEdrsY1o1JOOwUj0uekdD39Ia9nxNcfC3gGWCFgDBH+Ac/gK+/pUZ+FnBz1oXx&#10;rc24d34Trhxfj+N7vsKWDR/hs89+jd/+/p/w2w9/jY9/+49wuLkBs/mMkvkOWMizx2zeA0wyUo4k&#10;mGogizOmMxljPMkcQwRvlHGjweMqKhzPo5CxLt3gAKqdrxAua7RwVG1j5K1mnEwnSGX2V1HHCz6Z&#10;4sD4aYI0i7OINzlNwA4i6A7rqvsHEWp8HMEGRxBESQyMMKObmZ6gcx2Etc5e7NjyKT74/d/h17/7&#10;Bd/33+LXH/8Vfvn7v8IvPvifOK93CeUjkyjuHaSGUNQzjJyOPmR3MLq19yK9qRs5BCyDzpXe0Ias&#10;+iYUNjeiuK0Vlb3D8Odg5hKVgoCMIkQU1iAsly2hCyFMYQVliCioQHxZHeIrGpFc24ZUQppT34bk&#10;slpE5BQjs65ZfTdWQcAEMrljv3F4Aq2EpI2wCHAdk7yurL3aCFcrQWmfmFGgadVJIDu5fzf37VxZ&#10;1z4+ja5RAjY2qf6Up3N4lI9HCdsYWsdG0D42RU2jY4zH5fFaCWHHxDxKmruRklOIqIgoxAT7IdrX&#10;BtHepojwYMR0N0S0O+s9Zz3Eu+kizu066lJPYdXNiCzcDBdl4npIKjt5FgzSS/k4A2e9Y9TNveJW&#10;Rx1DWVs5YIPcnKtrjx10p+OOEQQpGmc84tk5w7GPOuufgstBWXRAOoc317NGOumTiGMeMdhPl9ll&#10;FYQDtsGEK5bOEoujrjHQicyHbnQ+DFKKYZBcAPv8WlhllsO7vAEBVR2w4nrfshY4ZpbCiPHPu6gO&#10;gbwoblmFCC6pQXxtO4IqG5DZM4LIGo6oD6fgm1PJDvAQqYwqUWWVrAea8HBuDHOMCC1jgwRwAJeC&#10;S7DOKgr7nPn+PNNZTybhVlguzFPKYJlWBufCBjjkVcMxnyNzWTM8S1tgmVwIh/QS+Jc3wj4tHR+v&#10;/pD6AJ989Xt8+tXH+Gz1J/hy9Wf/QZ+u+ZSgbaOLOWGRekTQFnLsVB03lsj6jK42kWyhNJ1mjb5w&#10;PVQ4XET8rZ1IuL0LAxFmGI20RKPMSDpeQRZBitTdj5i7+9EdbIrOYGNkWp1CnAFrqbsHEHz7gHKu&#10;UL2jCNI/rCYt1MSFnvxe4hkEmx6HB4G7eGwt/vE3v8Df/+4f8Pcf/KPSL7n8N7/9O/zt7/6Gy3+N&#10;v/noF0hkR89s60FOZx8Ku/pQ2jWAgpZ2FLU3Ia+5GQkVNcirrUP/5AjbeliFpiI0p5wOVkl3qkFy&#10;TRPS6luQzugnSqttZqsBSlqJkikENKOxFYmlVfCMiEdkRj5SxclqGljHtaC0o4ev+xC1g+Pq7o9m&#10;gtNENSsI5lZAmFZqe0/to1PooPu1D02otnOU4IwQIC53DI28UxfVKcsjo2gjcK18nTY+R4mDjKiV&#10;cHcQPFlup1r4uJGv0Ti+gPqRR6gdmUBxVR9aK5PRkXgNVVFnURG/FavuRRIuOoZOeBpuJ+bgRkwG&#10;dBNzcUB+uVd+UIfutduK7uESr34P8bRjIk7ac7QPyMW5gEwVy84RqLMBKTjnkwKDxEpcIWi36I5X&#10;A9Jxxj0OF7yT2KEzcErAo3PtswphDIyGLt3zBGs8iaaXA5NwIzQdZz3icNErHjf903CAjiWuJz/N&#10;vcdSftSH8dRKbgb2wyELX5xxDIaOTxx06XrX+TkuhqXiXnw+jFNKoReTi1vB8XBISUNRWwsevX2F&#10;yW/+CAuC86FeIDYYSrSMxnbbcOx14mv6peMGI+Vp+yBc8mas9AzHGZcAnHELZsua1MEPV304IPjH&#10;Qk/+QUdIAjYe2oyP1xCuNR/j868/I2Cf4rOvNfqUsGn1OfXZ1x/hzrkNGMu2Y1y0xiQBkwkS0XSK&#10;BQbD7qI/Qg9VThdRbHMW2SZHkWt2HIPhjJRUudMVRsKrjIZn4HdtJ+uwc2gOMEQeY2KqxSlE6zMW&#10;0rUS6FI1rNMyuK9MeAQSMp87++HLbcGsw+R/cHkZHIXRtT2E6G/ewfW+/vb31AcC2t/irz/4BWwj&#10;ohFe1YzwshqEZOcguboOoYXFMA8MgzP7i3tMPLwTU+EcHQ+3bEa/rCyEZWYjKLdM1VaBaXyclY/Q&#10;7EIEpuciMCOP8bAaUfnliMgrRWByLnxjUmHn5oWwuCREp+YhMDoFoQkZCEvPQlJxObIIWx3BqBme&#10;QjVVOTCuHjeOTKN5dIZihx8mgOzoLWxbpKXa5Ev8QcIxMKbUSXg6BkbR/pBQDQyjo3+Iy4PoluW+&#10;QbTLX0BwWSBrpmu28DnNgxo18XltfF21jcdupBM2jcyini5ZTZib5XX7mzFY5YH+/Bt0sk8Q6fzf&#10;scqQcfBWVDZ0Y/JwISQde20C1a9NrdXzxNd33XDCPYVuw04fVYTzgRkwz26GVXYTHaccdvkN8JD/&#10;msji1rmokREzC5dYw92LLcT9+FICGoRTdKw9lv645JMMi6x6QlCCe8nFuBNXALOMah6nEOZZ5TCn&#10;c92JzeVrheFmWAo2GrqoyZXT6jf543Hej5GS8OrIf5xJLYFZSgnuR/N9Eyy9xHyY0H3NMkvgUFCL&#10;RI6I5R1dePTNN3j2z39G9/Pv4dc4jls5g/jYNBw7H4ThoAvrtcAsgpMEnaAUmCQXQS8yHZc9QqEX&#10;mgbbtHLYZ1bCIq0YVqlFsIjLhV16EZ0sBw/S8rH73GF8sOYjQvYJPlnzmdLnK3ofsHdacbl1a3+H&#10;PN8bmE6niyWbMuaZ0cFM0RdxH3mWR5B0fw+S7+1FidVJLKY7YSLJmrHxCjLMTiKW8dDh+GpkOxxD&#10;NSNjpu0FJJieRiAjn8fFLch8cAn5rN8Szc6qiQ2/u/vgeXsfPG7vQbDZCXjqH4Cn3gHY3D+C3334&#10;S/zT7/7uP7jY+5D98vd/TxG03/8Sf/PpP8AgIBwBBXQnulJCbSPdrQmxdLCA9BzEMPYFp6fDJzEN&#10;VhGJ8AiPgLWnD8x9wmAVEAHniDiE0plCCVdgShb8EtMRlJqDkJRMuIdGwsbNBy7+oXAjtJ4hUfAK&#10;jYZ3WIxSUEQCQuPTEMfUEpNTgLjCMkbSNpQzukocbSBw4mbSNg1NEoYRNA4MoHloSKPBITT1D6D1&#10;4YACqmtQwBpUEsja+gYUZG3c3tLfj2ZCJjA1DL4ngiUTLtVcriFIdZTUhk0EXCSQN/L1W/v6MVpj&#10;hdqQg6gJO4rFxiOYLP8Aq06x3jnkGKZ+5emEZzJrryjstYrEregi3IotgnFaDWwyauGU1wiv8i64&#10;lbQxztXBobAOLqUNuEkH0c8oZVwMwiGXUOxnjbebcB1mlDzBKHiaUfIW4+DNkAwCVgiL3DoYZVUT&#10;2mwCmYyjLhGsv9i5A1Nx3C0SR5xDcM43mlE1DkfoYBf8Urg9g3AV4G5SKczzamFTyEhCCCwzKmCc&#10;WEhg83AtNA4PikvgkpMLa68HuO/lhf18/a9MArHNLBQHbVjPuSTg1INwApsIvehMmCcWQJ+gGkTn&#10;wJh1qBld0ILHskkr4nI2bFIL8SCzCE5ZpfAqqEFEdSuyWR84hfji16y7Plr9MT78+rf49Gs62c8A&#10;++TrTxSAWsD+oo/w+ZcfYNeG36Lc+waG5Y6SmPuoc7+CCtszyNDbi5ibW/AkxxXTiVao97iJTLPT&#10;iNDZBX+CVOp0E1n2xxGuvxPh9/fD8uCn8L+xG9n215Hz4BqSTM8i4PZ+eFzZioBb+wjafhUZPdg6&#10;3D+AK+d24Fe/++V/Aut9/c0H/0C4BLJfKtBE/7j6nxBR1ojY6mYFWHhhEdxi4+FJ5/FNzkZYSQlr&#10;q1qEsAaLyRZnimX0q0BadQNdqB7pFdWssYqQVlmP1Io6ul0xnPzDEU3o4rMKkEZQY+hyMfJ7+5n5&#10;iM8sQCL3T8kuRhJrs4TcYqSXliO9vAJZtQ0oaO5C9cNR1NGlagcmUEfHaaAaCU7DwCDqqToFzSAd&#10;aZCQ9SugNHCJew2ox60raqGaCGHdw2E+d4zHHEd1/5h6jUoeX2rRAkKd2zOIMrV9kq85geqV/Wr4&#10;PgaGWrFcaoyBuE34of0SpvN+g/G0v8KqXZahOMAOuNuagNiHEYg83KNLmGRU4m5yBewLWghIMh2C&#10;UJU0sa2BdU4VrodlYKeNL6EIY80WhH2Mc1dYi90ML8S9qBJcZ1S8GphGl8yDbhxBSCzCXbb344ro&#10;OuUwTOZrEJSbjJWXAlKhE5GLM56x6ie/99oH4Ig7IfWMopNF4xxrw1MuUTjD2HmerqMbmQqb7Eq4&#10;5FfDo6gUdwIDcMmZUdbaCYfNHXHSKQCnGGPPeDGCBmXgWgABJ6SXvaNxwzcGtwMo33iYxuTgTkQS&#10;bDOK4UwndWTryxovobUbQaWsJZq6UM6YkMY6oqpvBPXM4E0cKT/f/il+9dWvCBhrMdZbn6/5HF9Q&#10;n66lo/0XcVEL2CdfavTp5x/hs68+5PLv8eUn/4Sr+z6G982NaPC4hBqXC3hR4EYHs0C952XkWp6A&#10;19mvkW11FrXed1DocAVxRkcRqLsX5vs/Vt97pa5M4QtU5oc+ZV12EHGMijKN73v/EOx19uD2GUbb&#10;jyUC/mfn0uqXEhN/Ji1kf/3BX+PIjfPIae1CXls38tqpti4+7kBWcwuyGpqRXFqJ1MpKxBcUITg2&#10;EWHJGShsbkcea6psul96Za2Kfanl1fCLToRLcARSiiqQXFSOtJIqpBSWsw6rRFZlHbKr6pVkXzlu&#10;YnEZUkqrkUqQc2pblIpbulHa1otK1ojVjHo1D4eU6voJGmFpoNs19whAhK33oVJLD2smtqImLjdS&#10;TVxu7OlHXfcAquRfKPPzZXc8ZB3fi1DW5J6JGUjiABtd1oT0lj4ks87Pbu7jORhEbueg+jMccdbu&#10;gVa0Jt/G991X8KrmE7xp+D0GMv4XVu2xDmInjmVNlg7TVIlH5dBnhLNgVDLPqoIrO92D/GJcC2SH&#10;dw1SP8e908wHO+WeQcsg7LEIIWiEwD8JV8OyFCy3IvKgR7gu+MbiNiOgTmwOrkZk4XJwqoLOiDWT&#10;WWYVY2E6wUxTTiWg3QzNgm5IJq6wvrsckMy6Lg3WudWwL2uGflI+brPOssgog18ZT3ZdDSo6WmDs&#10;7cP3Fo0rrMuOuBKswHScZ6w84x6DKwTpHo9xh4W4EZ9rzpjqxAHCv7wZXjymX3kTAktqEVnTitDK&#10;BsRWNSJVbuVhkZ7PC5jT0I5auVhUIzO8TO+eunUOv/n8N/hk3Uf4VCRgrf2U+kw510d0MNEnCi62&#10;hOrjLxgrV/ThZ79X+vhTQkZ9/AmXP/kdPvzoNzi24Vd4le+MUfmzDKdzSDI6gAcHP0SNhy5a/O6i&#10;xPkyIllbOZ9ZB49LG5Fuex7xpsdVLeZ2fhMsDnyMcp+7yLS5jHBGS6nDTuz6HP/4a2001MD0d++L&#10;0P0dneuvf0uQfvtL/K/f/C3+F9tfsB772w/+Fn9D0MTZ/ob12//8zX+jC1WiqLWTTtKJwpYu5Dd1&#10;IE++/yJIJY3tyOf5y2KkTOY1iisoZW2Wi0j5K2xCJhMYAptAE51bCLeIGESxlSn+2IIS1aYIqAQt&#10;ibEwpZhOWFmjnpNT14iCxg4FVmFTJ/IYGfPrWlHC5VKuq+ztfwdaNV1JHEmgqe95SPVSBEpA6+5V&#10;oIk0cGlAa+R+GsiGkNfag9QGqukh4uv71L9iTmkdQkx9P+Lqezn49iGjZYCpZogwjiC3i2ASuKrm&#10;OrwdsMJi0dcYTPyfmC/6AO2J/4BVx+kSOlFZuBudRYcpQER7HxK6+uFaUQ871kr6cTk47y2TFf50&#10;K9Zrpv44ydh1MTgb91JrcIPOZ5hRBWvWZMY59dBNIKBpFdBjDWPG2smR620ZL00IrRHd6150Lh2N&#10;DhJfgPsJpXS0MsLGLM/Xci1tgmt5KwwYAQ0SGOVY2+kRUsu8cjzIq8CDlFzcdPXGCX0zHDe0xD49&#10;K+wxcsMVvj+96HwY81jWjKIPGCndCJJxAqGkK1umlsJOXp81o1VKIfRZexknZsE+uwR2aQUwT8iG&#10;XkgczJj/baOS4ZqUDue4BKSVVaGspR1lHR1oYx6PTU/Br1b/Ch+xFvvdl7/Brz79R/z6k9/g15/+&#10;Fr/9/HdKv/vi9xp9+SEff4APPv4tPvr8Q/z+kw+U5LHow48/wEcr+uCT33Lbb+B18yDmUx1QRGcK&#10;ubQBvme+xGCUBTqDDJBvexEB8uM+u/8J0QbHWY9dQbLZOQTfOgCLQ5/A7/ou1PneocsdR+CdQ3C4&#10;vh+//v1fE6p/egeW1rH+9rd/r5lBpDTRUONav/jd37/T//rtL/BXv/or/Ldf/TX+x29+QQD/Gn/1&#10;m/8BCx93dddGNiNjjojg5NY3q+XM6npk1jQio5qDFSNhYnElwjJyEJGeicjUdOTSmQrlS+oqQsjY&#10;GMMo6B0Zh8D4FIQzNooiGRmjMvMQxdgYlsrHrOViWI/Fyl8TFFYgsYiuRqUwaaQygsprZhHCErpq&#10;Nd2ouncAtXQvUU03H3c9VFLruh+ioasb9Z2iLjSwbejqUbVUY1cfajsfopKgZTd2IqamG/GNAwit&#10;6IJfSadSQFk3/Co7EVLVj5CKHkRVdXAAKMdISxR6U9fiWflmPEz/exRH/QILlWvQm/xL9OSsxaob&#10;IYmwyy6FY1YR7oRF4pKHH7YbyB0aVthl4YU9dK3TLgQxNA8n3JPoRtk455fMuikJ10Ky6ErsvCnl&#10;0CMUtxNLYJBeqTq6YXwe7kRlKjeyyq6CPqHSj85j/cOaJ5v1VGYFbHJqYJVTy4iaAd3wFL5GEu6w&#10;VroVkQ49Pt+VUcKXceGqhzeMwmJxxMIF2/XsccDSD4fsI3HSOQ7XfAlYeAZrRtaJhNk6qZjQ5MMk&#10;JgPG0WmwSy2GFV3QQQaMGB47LAl3I9NwNyoJunTny55BsE7OJ4AZ0Oc6q9Rs1mGFrNfS4JySDfc0&#10;1gmMM0nVlVhzbB1+89k/KCf7iFHx4zV0Iqm76FzKtViTyWPRu8jImPi+k4kEOq0++ewv2rj6Q/Xd&#10;lsHhT5BqsB9D0WZo8dVBluUpuJ1bA7eza9AQaIRSx+sE7Dg8L26CzqZ/QDYjZUeoMdItz8DvzhHY&#10;XNoGN8Oz+McPfvEOLC1oApgsy1S91skkQmohU8CJg/3uF2x/yfZvCdgv8D/+6X8Quv+ODUe3Ib+Z&#10;LtKkkboXkaCJkwlo2YzWAlhyWQ3SOFBLRJRbqBKy8xCckIpQntOMStZ2+eXwl0kSRsbItBxEZ+RS&#10;eYhOZ03Hx1KXiWI58MdnFCKOipH7GMUIUrk/a7aYPNZsHAhz+boVhKSSEImqOvv+ozo0rcBW0d6F&#10;yo5eLnNdeweqOzpRR/BqCFx1dx9KuE86HTOejhVZ1UWYuuBf2g3f4g545rfAq7ALEflVqK5MRGnM&#10;KXQk/A0j4a9QG/N/oS7+r9GV+mu0JP8KD/T+H2hM/xzTVcex6qTNA5x1dGPHlX/aYIHVF/Sx7oIB&#10;Nuhaq7vx5acI1utYQf5C+YCV3DolPy0QifN+CTjpHsXOmgdLwmLIjn2HkdAktYzxsoGqg3d1JyI7&#10;x+BOdzJmBLVML4VbURPu0El0CJVeKl2Pnf8+HcY8rVjN5FlnljIiVsClsBY6Xn44YGSFe8EJOO8U&#10;gVP2ETCILSW4ObjO2sw8pRiWSYWqPnMtrkdocw9ciqrgkFMO+7Qi2HCbPSGzS8qFX2EN/ErrOCLV&#10;wYeKYtSJb+lAenMH0lh7BRZWI1qKeo7S0cz+OW2dyGpqRmpNLdKra5HbUo/fbaIDrWO8W0tw1hKY&#10;NVymPlmtqbk++prrV5bfr8lUHbZSk70Pmtbd3ne13zM2BtzahakkB9S53UDSvYPwPP45alyvqyn7&#10;IofLiLi9G2b7PoLx/s/ocvfQ6ncbaYTOXWcvjm35DdbQZf+BLvV3K/Hw5xLQtJCpdb//J/zyQ2pl&#10;RvG/0v8idP+dTvb//O3/CzEFhcrJJMZls37KqqkhYKyj2IqzyLb0qjqkVLC+pZuF0KF8ohLhGRAO&#10;e68A2FF+UQkITcpAWEomQpgcQqmYrAKNoyWkIzgmGWFsg+JTVRvJuigygduYQMIJWRQdLiG/BDnV&#10;DShnDVXBOvqdCI6ospNi7VjZ1qNU1c76rYOPO/i4k4+5T3VnLwHrV3VdaUc/8pp7kd5AF6vuVpCF&#10;lXfBt6wNPsWthKwNrrkNCA12QmPkWlSHr4bOkVUIdPklghz+J+z1/n9I8/8bdOR8iLKwv0V7ym8x&#10;Ubkdq7bdNld/trJOfpr7urn6aYFd9x2w29QJey3ccMopEKccA3DS3h/H7Xxx1E7+J5kDjj7wZo1T&#10;ApusepjRuVQ8ZKe2TCuFT1UnnIub4NPQC2OCo59UAAsC5lXZAduMClinlcGLVmuWVqIc70ZgIi4y&#10;tlpwvSnBM80oJrAphN8PRtHZ6r993g5jbEyViY5mRDQNwJbPtU7MgXNmCdw4sjjnlMKBI58zIQ2u&#10;bEIEL3ZB/wjyepjRx6bU3yKVMIO3jE9j+NETpDL7905OY+7pMzQxMow/WsLA1CRmHi+jtasTL149&#10;w+KjGUzK/yBbmsH8wijW7P8an24kMBsID9tP1tKBKPmeTGBSrrbmZ5MeK5C972DaukwL2vuQffjh&#10;bxBtcgIP/Q2QfHsnquhaI7F2KHxwAXF6B+BxYTPub/oNMo1Pc709SuwvI+TOXjie2wjPW4dhd+sY&#10;fvVbzeSGgPQ+XP9HETKllcea+PifgZMvqH+37VNksj6SCYxMgiSQZbJOE+VUalxF3CVRbqXKpwPl&#10;5iM4PgkhsUlIyS9FIQcxqbOyyjl4lVQhuYD1GOHKIyzFrIVzKmqRyFourbQK6azrZHtgTBL8w+IR&#10;FpuCyOR07s90kUXX4/UWV6po70E5B01RGWvF0haNBL4yQlZKlREsUQnLIa0K6V6FdLg8Apjd1I30&#10;Wg66jb1IrGVcrOhASEkLgghXAOHyzGdszK1BcV0mCv03w+rO/xtexr+C692/RkHQf0d14v8XVWm/&#10;RqLPX6E789doj/9vqPT7/7Am+wVWyX2A+4xdcNLWD5fdwnGJLrXTzBk7zR2xy8YVJ538cIxwHTB3&#10;w0FLdxwjbIce+OKwSyDOB8bBhADZ5rDzV7TBi2/IgvWUFV3Lp7IVPjUdhKmNgNFxUovgV9MJr4pW&#10;2OXV4GpAHF8rghEyH9f9k6EbkgIrgvMgt5IwtuF+VDpOOAQTwGQYxxexPsuDNQG1zaJTseaSGku+&#10;x3LkOqvUPNzjRbBmzfYgNR92KXmIrO9EEGHzKapGUhuLVRaz2cze8ucSjf0T6juS7qFRtPUPst4a&#10;Rt8EQaxvQg8fT87OYWR8FEtPFvHj999QL/H6p+9w18USn2z4EJ9tJEjrNJBp3EzjYh/KlP7qj9S0&#10;/kesybRQva8PP/39OwfT1me/+4g1HSWQyUTIJ9SaL/4Ri/l+mIyxR9Ldo3A6twkH1/0WNw+tRqWj&#10;Lp5mBaLU5oaKjP63D0D/yBo8uHkIFw5twj8Ssr9bcSuta/0HqH6un0PGuPhzwBRkv/8bHLt+Drbe&#10;PrCTmO3ghoK8VNi7usDKyQUO7u6wc3KFk7sXHN084ezji9C4eFjZO+GBsztcXNzhHRgI75AQKkKB&#10;Fyf/5CK/DCmEKZN1VibLg4yySsSzLgvmdv/QCIRGJyIyKROJGdlIy5Mp/iykF5ahklBVEBCBqZS1&#10;s1ZlTDTFLRSveaEst/Yhm4klo7kVqXWtSKnsQVpNFzLquv//rP1ldFxZlu2P+t7u6u6qTNuZaWZb&#10;aGZMMzMzM8m2mJlZIYVCIUWImdECSzIzMzOlnenEquru/x33P8Yb8821Q2ErXVk93of3YY1z4sSJ&#10;E6Gz92/NufbeEUI+gcpjP81uOIVMRkbDWRjrTiGp+jjiK04gjhYxkhFWdg4NR0rVPwD8/qQTrhSt&#10;x9WidWhOmoAmbWecNbZFvaYd7uT3xu0aS1QmfYO65K9QktAWbRa4Uq0IzdoQ+Sfo4ZjlFsIIxmLf&#10;OCzx02BlRAqWB8VTafRYFZoIR9YvcUcvEapTiD15lSBdUCoVVn8WB1NLWd81EKRTiOaHD6CF8yxm&#10;7cUazCGjCrtk0bEaNSygUhXAI7eBqncG/uXNCtY9ujys8I/HApcwrAlK5LnpcMmhWrJ+86EldM+u&#10;ZP1UQcAO8zVH4Mdr+xceRlh1ExKPX0BoVSNBrMSh9AJGMexZi9mll9KK0pbmVdCW5mJrjB47opPh&#10;asxFZEkN4sqrEVMgvylRhLzyMjx+8gC3bl/Cb//5K379P/8FQ+0lqukRTHFOw9iN2zCAkA2kXeyv&#10;ACM4H+H6fYiF/HxkUUHWSsVk2xo2s5op2GytMZHvNXfSIIwcakEb2RfWtHRWNr2wcMYwRB9YiYmD&#10;umPRt7bYsmwKn+uO3rSHfaxo+/4ZVGaYGL1s+6I3Q/bVltdXllHZxk9gmV5LWAne1wM7Y+fBQ3Bw&#10;dsMBZxc4ubnCw90Jzp5e8AoMREFeBqI10YhJ0CGZNs/dOwD+hM3P35+A+cIv0B8+Pl4IDg5CaEgA&#10;goP8EOjvgxA+5+/rAR8vN/h5u8Lf2xnRIb6IDfZBXLgv4qKDkaCJQoI+CYbsbJTWsSaiUtUfJVDH&#10;zqCaIaOdMndWdoJbRoms2md9KAuM5Yuf2UzuKSVHWNeVQKOLR1JSLFKS45CWZUB2cSGyyiqRwzLC&#10;UN0IDZ1RTNlRRNClRRafRngxt6XHceU068Y9FjiTOAqn0sbibtNuZAYMw526ZcgN7oyn9Uvx64ml&#10;uJw9AKVxXVAU1xMV2q5os8SPdtCfMAUmEDQ9FSYdO5Ly2TFrEECSQw6fhRdlMrDmpNq6F9fDhZ18&#10;T0o+QmtPsd46jgNphezQJXArYj3FCG88DR/WOKJWW6JTcUBfjHmOoXwfLfamsIYjlN5UP4lDaWVY&#10;H6rHdtZ4dokF2CLzV4TJjfB4sTYLrjmKYMIaW38KEdwGl9YjoKQWIcx6QeVUs9wyhNJ2BNP7+xRX&#10;wr+oEn6FZVS5MvgWVau5NLGSAYWV0LAQ1zfRbtLmpNQ2IqmkHMfkn0FQtV7+8Bb//X//iv/z6/f4&#10;6a+/4dyL94ipvox96cexLDgbG2NzMHrJBAyYYIJsQIuK9W8J25FWKtTjkQSFiiaT1eZ67I9qMnPY&#10;DLRSkNkMsFIhkNko8EzHrQZYMHrDun8fBVo/WrleBKm3hGVvE1zcmkMda9n/I8BUfHbMDJhYxX+E&#10;zKRuXQZ0gnOALJqORRAjOCZObUNi4hVY4RERCNNo4B8aDWc3L7h6uMHVzQlurg5wc7SDm7MdPJzs&#10;4MXwcXeEr4cTArxcEeTlhBBvJ4T5uiDY05GPHRHq5YxwX1eEB/lAExMKjSYc2sR4VDc0opFq1Xjs&#10;BOrYllUEqfzoGRQfI1hMtBKltH5Fxy4gk30zo+4k0kqqodclQB/hg7TQg8gI3YmCiJ0oZi0rq+ZL&#10;Y3YiL3w78iL3IjNiLzIYmZH7oA85hMRgNwRHx8E9PgVVmSF4UTYPT6s34nHjMlzM34krpWtxrXAB&#10;npzaiislS3DGQLuY10UNelTEd0JzxldoszxEi5VhSVgTkYwNManqu1ebEzOxTZeFjXFGbNKksoPJ&#10;2j4DNmvSsMdYiJ3J+QSrRKmMLKeSBb0y1L82Uo/VEUlYHa7DtvhMrAlLxqbwNGwKy8CGiFTsScpD&#10;QOkRwlOLQ6ynnLLLWNeVwz61CCHlRxFWfowQNSHm8EkkNp6hOp1F0vHztH7neOyYAi2q5hjCaAEj&#10;KhsQUd6AlKYzSOfzSXW8ocfOIf1wo+lrEjVHWMiyqL10HUdY7F6+/wAXbtzEpRtiBx/i5p1buHr9&#10;In7+8TV+++0V/uvvP+L9z/+JrDN3sCKsBNPdErA1MgMB+RVIqDqC9IajmLBgrKrF1MCHGlmkVRxB&#10;BRpuCdthVBvuW3PfejihG0p4hnBLe2hWLJtBYhMJIx9bc2uCywRS6xDQWj+27G+hVvSrsOmLftZU&#10;H3b8Xp/BZQ45bo6PkP0PoUYdVR1mitaQdVePTcc62XTBrJWL4EV18gmNgA9toX94NII1iYjQJiIy&#10;XgOfsAjsd3AnZJ5w8/aEL6EMCvRDeFggIiOCERMZgqjQQIQFeiOY6uXv6QJ/d3sEEywBLdTHGVGB&#10;HogN8Wb4qP0YbiPDfBATE4DDjQ043HQKtY3HUcUoYRQ0nUAurV5uw0kqFvsB+0h69VEkU5ESWd8n&#10;51XCkFOkVDA5Ox3GzDQYjckwGLUwpiYiUX4AlQDH6JIRRbcTlV2FoMzDCMypQWBuFfyyjiA4vRyn&#10;jkThVvl6/NftOJzOmIfXTZvw/pwf3jXtRVnsWCT4dkNlbHvczGiHC5lfo1rbDZGH/g1t1hKeNZHJ&#10;WBeVgtVReiyPSMTahDSs06Ziky5DwbZZk46tCZlwzKmiQjXDn37VvbCeqlREm1cF+6xqbNFm0wKW&#10;qK/M7KAd3JWQh02R2VSyHBxILoY31S+ccGSflaHRE0g8fBSZJy/DcOIsUijpOeeuI/PEZaQfOYkc&#10;ynsBrUA+/XY+bUDRqYvIZqF96t5DWoGTLLgb0cBjR89fw5nrd3Hi2m3U0HPLsGzTlauoOX0Wpc3H&#10;1ATkWdZYJy9ewumLl3H/2UucvHQBJy6cwZOnj/Du9WP88OEl7r5+S88tipWLJT5ptJK0FIeboa9r&#10;RFYdAaunzWg4gvHLJ5pqMYYomdReAld/CbF0BMxmOO0f6zHbYazNWuqy1vbQvG9WMAWgKFiLmplD&#10;HpuPSb2mwtYSFjb9VPSzFovXD31o9foQvNYhVrAX1UlFq32xhRLmfbNllG1ru9iNllSiO0NNRDME&#10;sq423bBk02rEp2UjPjULGtZMmlQZ1MhCvCEdoXEaRGt1iE9KYR3FSE6Gjtv4RC00CRrE0fLFx8cg&#10;LjYSsZGhiI0IRXR4MEIDPBEe6IlAHwJH2Pw8HRBIRQv2EPAcqXBOiI4IQFpGJgHJQUpGNgwZWazn&#10;CpBWXIGc2iZkHj7OELiaYaxohKGkAel0MdmVTUjj1sDQ0S7qChsRX9SIaG4jC5oQlt+EYEIUkNMI&#10;/9wm+GU3wjurAZ6ZtfBIr4VnegOCWAadPxKGKk1/fLiyHb/diMHNCi/8fM4LH06uwrXcYaiO6YSm&#10;ZGtC1g3nM3viuK4dvr+0iqrYC21Whelgjh1Urf2pBXBkDeNaWI3QhtOIln8Afu4GdCwgQ/kHhDKr&#10;R9cfhZayHEhV2qFlnROXheWBiVgXYsRm1ly7EvNgn8KaK7sC/vk1BOsSSs7Id45OIK2+AQUEQsfC&#10;NamyFlXnrqLhyl1kEbyiEzKcfhqxJRWoIoxZ9U2U/zNovHwDdRev4tLDJzh17TqOXrumJhpPXbuD&#10;Yxeu4+zNOygiDNXHT+LklWuobGxG7QnaiMZG1J08jnPXr+HoGV7n7CnUNdbj9cun+K/f3uP6y3dw&#10;Ta/GkkCqdFwRvHmD46ioan0es2VKTQNyT7IYJmRJRUUYMnkg+o+l3RttGrrvP4rKRPWyHW6hYLPm&#10;1noYIRlGOIZRrQQ2Kpo5+ku0APZ5KMVTgyKEi4onCmeCzBxmVSNotqJsFuhLGynRR2BjtN7/o/ij&#10;89VjRs8B/QgbVc22Za6MYZqoljCNNHYmZB2HdEccO3su7bmM/GWUVCE1txBaYxo08t8509NVJKWm&#10;IpGPkwwpSEhKhIagJWgTEK8lcNxqdTroCGF8YiJiE2IRFx+LWEZUTCQ08dHQ8piOjxO10azJQpCR&#10;n4sc9ou8sirklrJ+Ily5ZTXIqqhHdm0zsmrZt6oIWGUjjHRWEimljUgubWBZIL8fUo8EwhXL+j4y&#10;rx4hWXUIymHpkcUyI70OnsbD8M1kCZNeD8/UOrin1cLdwPInuQoXm/NwNXcJUn0G42blHPzttgv+&#10;eisahzULcTF3BqJ3fIWy0O64UTEX947uR5ijJQp0tijS9cDR3G5oczC9lJbvGA7SBvoVVCGm/iTi&#10;aNUSmi/gQEoO3PJKmOWroGUNo6MsO2WVYB8z/db4XCwNSsT6qHTsTSpiTZWBwKwypDSfQSzhKTpz&#10;QUFTf+EaqmSikrAUUJWMjecQX38BzlTBdb5x8OX1Mo6e5s2oRgW9dQ4Brr9yE4dpAatPnkHT+Us4&#10;e/0WLsgw/MmzjFM4cf06KvjcyWs3UcXPVNnUjIbTZ3D32XOc4PmPX73Fg+cvcf7WTdx59hT3XzzH&#10;wxdP8NOH9/jrf/6M5z+8Q1xpMyY6JGCujxGHqNYJlXVIKa9To1B5TUeRXiU/qHlMDSXLyg+P8BDY&#10;jmO9NNqKgNEiMkTJTBaxxSoyrIb14+N+LYpmUjVz/BFcn4dSu1YjkErp1P4n0FqHxWBL9BvI7aBP&#10;+xICT+vHraM1XErdCJwoWe/+vVifEagW+2hWMHN0te2BjrZdMHXFPEJWRxUphzGvCLrUdGhTU6DP&#10;SIU+LU1BlpKRwSBwqUYFWmKynspmgEZn2iYw4vXcphihS0tHIq8Rr6fq6ZP5nI7npyCZzyVRCQ20&#10;dwU1dSgmTIWHm9QoZF5VA1WqHplVjcoeGsuPKKD0xYSqwKRYsfn1VK0jiCs8gpgCKlfeEUQRtvA8&#10;ApZ1mIpVB6+MOrgSJteUangQNG/C5SH7ydVwTaqCt74cJ+r0+O2cLy6mLcHFjCWo1ljgYeM8FGls&#10;kZPQC8fyu+H/fWKHX6774HLdWhQl9cLRgoE4Uz0BEf590MaruB4eedUIoqz6MSuE0cbFNcrw+xmE&#10;1x9H1tVbiGPH987Kg1Nqvhqk2BmTC5/cowgqPYYISrO+6az67TxtTTNhbKLlO4rshmZ64nIqTD1u&#10;P3vGTiu1TT0OJuUjufYYys5eYyc+ibpL13CYYJy+fR9H5X9VUaHO32bN9PQ1zhGsOoJ1QtaUEdYS&#10;wpjBm1t6lK87eRqlVJjKpmMorqvD4RMnqFRn0XSOdvDyVRxmYXzk1ElcunwRt29exw+/fkDjtavY&#10;Ex6HWY4xmHwoHHs0OfBPzYOxug65TcdRRutawcRw5OJFZFRUIJ/X1RUWQVtQiNUHNqP/GGvCRdDE&#10;JrYCTMJyaF9YDOnzu+g32LTsymKwKawEDBlNpFJZ8biEGl0UmFqB9THk2BBuGVYCGQGxECXjdUz2&#10;8ZOaKWhYuwkwAs7HwQ1zyOPPj/0PYQbNNEFNdZNVINbd0dm2M7Y570NmURmySkqQyjpHk5REMJJN&#10;FtFgQCIjXq+HzmhUsGm4r20BTcGmT4I2KRlxrOPiqWgxukTEcaslgDpCZkg1QJ+aRngzUFBVg8Ka&#10;euSzBi+giyogVHk1TQqwbPaFDB5PKWOCLKmHNq8Guvw6xOcfVsoVmVuHsOzDKkIyCRbtXwBtoG8a&#10;4UmthKehWimVQOWmK4MbgXIT9TI2wCWxGH50Y9qsbPztvg4Re9qjStcNzQVfoDK1E7z3f43U6K9x&#10;Iq8bThZZoEDbCRU51ggL6IqU+AGIDOyNDE0H1p3foE14Pe1Z43kcMObDhx/ap6wWCScvIPb4KXgU&#10;lWKuizdWBcdhvlcIVoUkYltMFrbEZGN1sBGraRFX+0Rie3gCwkpqEFVSibiyCpSfOodC2re4/GJ4&#10;GErgZKyEQ0oms0QJFYM3jJDk0goeV18toNKdPIljl6+gnAqSKxOdpwhTczN0tAUpFTXII+T5tfUo&#10;OFyHSlrOymPH1KhgYc1hXLp7H01UNVG4y48e4vLtq3j29hlevn+FH3/5gOff/4jkmnOYZheFOYdC&#10;sU9jhKaoGFHMwIW0jg2s0c7dJ8ynzuLY1Ru4cP8Ra7rTaObnke8ineHna+DnWWW3HrZUMdNoIqEg&#10;ZGbA/ifIZNt3YC8Vra1bb1tRjW5qyL0v66t+rLP6Wrfst4re/XvQxsm5JkiU8jD6qHNNtdbv4Pn/&#10;FSTzeeqaLddoOWa2i5/ik6J1se6CsQsnIVtUjLVRZGwclSZTwSRwmVUsLScHGYWFjBJkFpeyfspH&#10;iqgcbaTemAqdwcj9NCQQrGhayVjaRmN6BjIys5GVlYss9h2BK4eKmVfRgHxCVFBxBPkELU++IcF+&#10;JJFWXs96qx7JxXVIyK1GfHYVorMqEZNbg3DCFZBajsC0CgSmVhOaKgWWl7GakB2Gv7EG3snl8E2p&#10;hBeP++gLkZJXzISgR27yAYTZ98K5orHIDLFEdvJQBPrZIEM/AOU5PdFU2Bd12V+gsbgzcnV98fD0&#10;dFSn90Setg8acvqgPv0bXK8egsQo2sUwqk/CqYuE6hwC+EetDYnClihZYZGBtWFazHMPx9YI1lrh&#10;BuyMzcTBlFLsScjDjpgMOCUXIrH5GFLYQVNoD/dr9Zjv4oO5B/2wzD0SGwnhxhA99sbnwEN+6quw&#10;knbxBEE6iXLWXLmNx6En2JmsxwqPnWH2KVE/HVbQdBJHr95ELTt3+ckTqKVCnaMayXeCGk6dwakr&#10;53H60jmcOHcal65eQuOxBrx48xjvP7zEr3/7CX/963f46y/f4dGPv2GVtgQLQ0uwwEcP+0Q2YF0T&#10;DMzCxVTB1NJS5NbWoox2U5ebp5YF1V28gMKTx1B67CjqaEGbL1xCMY9PXj0VtmOoXrSJEmYlM6uZ&#10;JW3iH4FmOUSOm56zHEL1oYWTsBBVaol+SomkRmIQQFEoc/Qb2Ie2ru9niiWgfYKj9aCGArAVzObX&#10;/INtpL38dE2eO6CXem1PRmu41MCHFa2iVVd0JWQdbTth4Izh0BOsqJhYpOXnITUri8qTiiQql5HH&#10;BTojj4nKSchjsZFJxnQYCGZWHuHLKyBIhciR/+rJbVYhQcwtYBQhi6WDrA7JrahFAS18XulhFTkl&#10;h6merAPLa9l2NUgpPgx9YTXtYRUVTFb810CTW4GorAqEZ1QgiHAFGasQRIgCkyvgl1QK75QKeOgK&#10;4Me+65tSCG9DHvyTihGXkoAzh4PwuHY57lZNgsavNzZvtMCKxQMwflxHZGrmI9x3AKZM+BIRYRMQ&#10;GzMBoQECWA/EhH6J7Ni2qC7sBG3UvyA1sTN00Z2QFN8ZSdohaLMjPgnu7HQ7klKxUZOmfkZtS2wq&#10;FsmqDk+CEpGKXXFZ2JuQi4N6fpj6s8g8dw3augaEFxfBPi4Je6L1WOQWSnXTYn2kQQ3Vb40x8Pxs&#10;HEzIhiszhBf/mLiKJgTTmmpYoMpv8aWz1tFXsJCl5SsjUOlVVSin7btwW74afg3Xbt3Clbt3cOPe&#10;fbx+/wZXebyRz997cpf7V/Dzrz/ghx/eMt7j+x/e4MOPb/Hb397ix7/9jKabL7BXU42V4Xnwoe/2&#10;yTmMpOpGQnUERay1smvrkFpWRo9fh2qqZ+UxKugRZsoG2pKmRqpqM4oqa1jYlyK/vg6DZgxWkNlS&#10;xfqPYu000up3dvEjVJ+BplbY0yr2J2g2g/uqsB3Sl/XXJ1toxect5XwqnyWf/7zmUtEaioG9CYVE&#10;TwLD9+ZzZng+B+rj6xmtzzGHSVVNcJrnySTEIgpYol6mBcOEjNHZthu6j+4Lv6BgBU96SRGyS8to&#10;56qoOJUopM3Oo41My82FMTtL/SPBjLw8Ps5Bek4+0rIFylzuFzEKqVBVKKbly6eDyi87jFxZ/UHA&#10;MnlcIqe4BtmFVYSwEpkEKo37Ru6nMHT5DAWY7NMqErLYnHKEp5ciLL38I2T+SWUIpBX01ZUgIN6I&#10;E42JyEqYhNyUaQhx74OsKCsczx+ITP+v0KTpihN6S4Q4W2HapJ7YuHYQtqzqiaFDumP8oLY4sLI7&#10;pozqCdv+AzF1dk+sXNETc5Z2x8KVPbFgST98O60PxkzrhTlLbDFzXl8cdCJk9hm52BSmwXQ7D8w4&#10;5INFHlFUrGwcSi2EfXY59upz4JpWiqhSFroNR2m96rE/MgZLnT0x084ds13CsJkg7o7jealFCKN8&#10;xzLS6k7wXPrlqmrkNJ9AUmkFKo6dxGlaxFPXbuPG42e4cuceTtL2Hb9wETcePMKbDz/i/sOHuHjt&#10;Om49eIyX373Gs9fPcOv+bTyTwYvHD/H23WvawO/xM+PDhzf4298/4Jff3uPdL+9w6dEbJFRfwNxD&#10;cVjkkgjfnHpEi1/nZ45jg2nLq2EQ+9FwHGnVDbSszeobu6X8fAJfdhUbsoz2ppBKx8e1VOii4yfh&#10;GBaCQRMHtEAmltFkFz+qmKhUS1i1so7mY9aDBTDCSFWyGUTwGFbs7FasoVSdRiWR56wH8nyqlhwz&#10;D9urAY0/gMMMiHlrhsWsauZjolACpPk1ra/z+et7mCETqCwFqm7owm0Xyy4qBLJutLjtBnSEp58X&#10;wiLDER0XAw1rK6mp4pJZa1GtkqlWokoZBcUEpJTKRRDzSpBNp5LDx3m0mvnlVShgEpOtwJVTXG0C&#10;qaAC6XllnyKXx/KrkMGtMb8CyQwdz5OfM0jk84l5FUjMLYeGFjUmidYzNhbR8azzklIQqTci0piN&#10;YGMughPLkZebjt+eFeFezQZcqZqASuNgnC4ajqaM4bhcNgvPj87EnYJ+eFY8DQcWdcTy+T2wYa01&#10;1s3pDLv1wzFlRFv47bLGri39sGhlfyxePAzLV4xGPyp9936d0cXCgknJAiMn22LJmsFYsbYXlsz8&#10;Em1WhSZgJRVI/t3QuvAMqlAx9iYXwKv4CCKPnEI866H4CoLl54dZm7dhnr0XZtv7Y31QMtwyK+Gd&#10;UQmftCKk0uIl1x1HCu1g0ekLyCKQ6XW0XFS9w2fOoPL8WVx7+AA3b95EPeu9h89f4OGTx/juh9d4&#10;SzW6w1ro1v0nuHr3AS5cuYo3b17hwdOH+PDrj3jx9iXB+hEvX79SkL37/iXevH1K0N7jp5+/x6nH&#10;32G9tgpTXFOxIa4YXqnMdrVHkUSosmtqkVVdjYxaqlhjMxVMvotUh9y6RtTQehbV16PuxHGcvHwZ&#10;lWfOsQ5kIZyoh0NMHKJzCxGZWYgIWp6BE21Yk5kh435LTWYhILVYRXO0VjIF22AByBRWBMyCSmZ+&#10;TmybDGRYEygzALI1Q6ZAoz0013TK0knt1AKTQPVHdtG8lehLmOWa/fg+ZsA+j9aQybIsmYDuIkP4&#10;6rtn3RVkna27ooNNVwyZOgxxMUGIiw6CRpY8xYRDlxiLFKMWafLvZJMSYNBrkaKPh1YbA0NaOuEq&#10;U3WWRCahS883hYCYmivKV6qgkm1Gfnkr2Ep5rFhFKmEyMJJyy6DNKYWW+7FUrZi0MoQZixFiKIe/&#10;1FiJpYxC+OvyEaVPhzbRD/nJDnh7Iwhn8+bjaFov3KgZhuN5tjicw7qJtdblmiW437QdzakTcFjb&#10;FydSrJDhNwB7V/bG1uW9MXv0VziZswAPiociK6ArXPcNwtSZBGq0BebPHYZxE/ozgXbHguWDsG77&#10;COze0RdBTn9Bun8XtNkWmwZP+QGa0nr4lR9B7NGzCKisxcaASIxdvxNDl6zDkBXbMHWfB+a7RmBD&#10;cBKCCuoQVlKHSCqWrqYJ2kpar/om6Fhf6akauVSGDCpBKeusqpMX0HD+Kk5cv4Hjl6+pGufO4ye4&#10;QNhOXLmCi1SzO08eoqapHg0nT+PsxSu4ff8+bsiKjFtX8YpQ3Xt0D89ePcP776liP77Gf/6NKvbb&#10;W7z44WdEVl1S6wqXh9JjFzVSrY6g4vgZHD5xEhllFShpoPUjXBWsHWtOygLSc2i8cBUlx88itaIa&#10;zsGhsPPwhguznvwDuig2qr66FpmEMpM2JrW6nkV0LoZ8O4i1mIWqx6xH0OK12MTW0VrFWoeCTNSL&#10;nVwUzGTfrD7aOEseE2uo6jfaRXVeq5DnBUYVst/yWK4h+8oKDjLZRhXquv1atr8P8+s/B0ygFHDN&#10;6x5ldLGrdc8WyHp8gsy2K3qNsUBggBPCAt0QHeaNqCB3hPq5INzPGWF+rkiMDUcG67P8ArGDrLNZ&#10;d+UUlH0ER0BKzSmBIauIlrJYhRkyOUdCVE1gM28lUuVLnOprMfmIz8hHHBNgVDoTYUYxwg2FCE3O&#10;R4g+F0GMmFS+R2YivqdyvboQgKvV6/D03EGcK5qFE5mWqEodgZzkIXA9NABOB4ZizaK+2LTSCqn+&#10;k7Fl4b/gRs5Y5PtbId29N85mDUGkXXtEH+iB3EBbVEb1gnF/Vyyb0QOj2bb9LL5G/4FfY94s2v8+&#10;f4bvockIO9gV2QG94HfgG7RJOX0JcUeOIrC8BusidJh0wBOD1+3F0GXb8e1WF8w5GI7NsXlqLmw/&#10;C8b9ibk4lJynVryHVNTBi1tXQzacWdMd0qTAWWuEW6IBYfTf0UUliGHmSiihzLMGSmL9pac9iGUG&#10;M1YepuyXsRY6iaojdbhFkKoIw5Gjzcoi3n18B3fvXadSvcOr10/xyy/fKcB+/Pk9Xn34AN+CI1ge&#10;UoQZnmnYEWcqYiPT89WPt4jtKzt6FFl8z+ozZxFDK+EeGQW3uET46dMQkpYNDQvnJFrHpAoWy/yM&#10;cfz7k9jImsI8RLL4jmGDptLGxLNzOISEwIqZStVitIpWhO3zIXwzZFZUKam7BCpRLgWaucO3UjD1&#10;mEBYibqxowtMAppsP4LCrYKpJcyAqJBjrR8zPkIkz8nrW4X5mDz/D4AxZJ7MPPLYug5r/W1pM2Td&#10;R/VGQlwgEmJNoYsPR0pKIoEqRkllCYrKy0yTxrSFuaJgTFzpVCtjC1j69AJGPpLS8mgtCz7CZsji&#10;Pec5ZuhSGbKVkGMpWXnQpecgISMP8Xx9Al8bm0bQWNpEGFmqGAoQYWDbGfKh1cfi56dl6qeyNfbd&#10;8es9dxzOHopcbXc0Zg2EPmwoNq3tjlWrBmDxoi7YvcYCGrd+qAwdC7u1PVGrn4Bweytsm9cJN/PH&#10;4kH6IJxLGQqXde2xc8YXuJkzHOlBvbB1VRcspJ2cMq4DbPv9G/Ys74gwt2EI8h6LXcvbwX4LlWyB&#10;izdGrtqKcSt3YcYebyz01mJFQBq2RuRiX0IBXLMq1c8QuNAS7k/OJGxGHGJHPZSYCvdUmTvLQUhR&#10;BSLpt0Mp6YFZ+QjPL1GQJVdWQy/BgjiKxW5Iei78jDkITc9GUHIq4nJyCQQL25IyZRFv3LyBK1cv&#10;4tmzh+orJn/9+8/49TfWXL9+j7//199w49YNPP/+JxSce4CZHgYs8tLBI7UYSWVUzyPH4R0Tj7X7&#10;7LDfPxh+SZnwSkhDdGYxorMKkFxWiSR+zngW3PL7E/qiMj5mVqWlTCNo8hsTGdWsOwl/ejWL73qq&#10;cintCWsF+0A/2I63JWT9CZktbEbaKMBME89Ur9Z2kQCp2ktA+whZS2f/HWRUHvPxljCDZg4ZFDE/&#10;1xoS2VryebGSCszPAFKgtYKp9b6yjy3bj9ZSIBML2goy80BHa8g6ETKJb4Z2RUa6DodrylFTXYHK&#10;6nJU1lShnM6grLKKkFWhkDVwvqzKYA2WwfpMRhLTcwqQSlBk8CM5oxApmSbA0pioM2j/0rmVSMui&#10;NczkcW4zaQ0lUqlayYQzkf1HwExkv9OmZiM2JRvRhhxEprDfpeQhNCkHMYnJ+Ol1Le4edsWzIwdw&#10;PHsSqtJ6o7F0FA7s7oKogGHw92CNNb0rVqzpD2dnW7g5TsTetZ2xc+EQLFvcCbF2XeDv0BcH1w3D&#10;xplfw2VXX2g9+6Ai1hZBWzpA52yNvOC+yAjsh51LOsJ/Z3+E2nXDUd0QhO7oBLf947Fo2pcIcRyA&#10;NmM2HsCI1fswebsbFruFYlu0QY0IejHzuPEP82B28WRmD+A2mllJw86qp1pIvZNV34z0pqPIaDxO&#10;VTii5p5CeQOD0rMQnJaJYPmxS0Ma8hqP4vKjp8ghbDXHj+Hei+e4fv+OsoPPXj3H+x/e4WfC9Pz1&#10;E3z/4Tv8P//n73j6+D7+8+8/4Ze//4r7b75DTm0zDkalwDu7GiFlddgaGISl+xyw3ScSXgQ/urCE&#10;WwO0ZdWIK2C2lBGuigok0aoks7ENJdVI4GdLobomi32hnY0wZsBXo4UmO5+qWop4doaYzFzajzyE&#10;p3Gbzkajp1+2cz1sJ7AOk6+2EDQbAe0zFVNKRtisCJrNIBNgCrIWSBQYQ6wZJpso+62f+zwEIoFM&#10;IDLbRfNzZtDM+yr4vBmo1lD9UQhYZsgkZO2ijCwqwKQeY3Q1q5f6gR3axRbIOlp3wV/6t1MTxlWE&#10;rOow3UhNKSqqylBWUYaSihIUlpeikAkqv7gM2ay5BDIBywyZjC4mpjIIjJYuSMdIIigpafnQG3Nh&#10;IExGQiiQZVDZzNClEC5RwHgmex0hk29Px+gzEZmchTBugxLTVETEGvHXZ4X45bovzlfNRDZtYUTQ&#10;YIS5WCLBpysKdZOxeXlfTJjQC0NHEiDPuRg7sRPsd03FzLE90bv7X3AifT4WjuiBZXNtsHalNdYv&#10;+Qo+rrZYtaIz/O37QePQGdXxNnhdNRlNoV1RG22JyuAuyPXuiSPxPZEV3Rtx/hOwaVlftLE3lmJ/&#10;UgHsDSW0YDXwomVyZ7YPYgYPK6tFdHkDwgpKEcublny4FnG0BOFZ2VSCUvUDKCnlFWi8eBG1J5px&#10;6toFXLp7CyevXkV5QwMevX2NoxfO4fbTJzjP+uv2w4c4df48667TuHTjKq7cu4fLd1l/PXhE4G7h&#10;xu0brL8e4Ordm0jOSoWxiBnKmIWFW3di1joq7W4XLPcMg11UIhWT1iC7gCDkUBXTEEmvHk0V1dL6&#10;hRLuECplBF+bkEfLyvNicunnqVxxbGRRMAEqno0eztfG8O/wT9AhMjUTsbxOFMNXlwKX2AT4avWY&#10;tnEelYxQjaZq0CpaKSWz+giXKJnamtWM8TtbaAZCgUIQZJKaW+nwH6GQwQn5YZ4BvX836NEamtb7&#10;fxStnzOf2/o1ZrjM55hBE8hkwMOsZFKHdSFY8qtVZsgkzEr2hW1b6FOSCVUpVayMsJURslKU0yqW&#10;V5bzeDlKaRkLSkuRU1iIzPx8ZLE+S2WbGVlPGZjE9LzXiWwnnSFdhTzWGTKgY+JLodNJTstSWwFO&#10;4FNKxnZKUuelQ5uSjlgd2z0+VUUoa+qwxCyEsmTRJfjgdsNc5OutsX9bFwR6DITGvQcuZg5Eg6Y3&#10;0lw6I9tnLqYM6owtKwajT1dJNp2Y0HqiR6e2GGjTHalB8+C02hLjR/bFtCm9cWDvDMxhzTV/ni1h&#10;7YocHwuc0w9AqXtbvMsejOv6HmhK6Ify+D5IdemGBTM7YuNSW/jsk2VVKblw1abDy5gHT96EQCqW&#10;DL0nEJ5EgpVV34iS5mOoPnkSubyBVc1HcPIyYbp9E7ce3sdtQnHuyjWcuXgFV+/fVysvTl66hgu3&#10;H6DwcCMKeK10enOZk9JkZSExj0qXmganqGj131SCkpNZL0XAztsTGSX5tIq38euHV/jbf/83dPU3&#10;sCI6F6t9Y7HBV4u9sZnwNuQi0JAKfzaQX6Ie3vHxtHVViCBsgfpUpUQCWjyh0nDfQIXLOUzlpYLJ&#10;7/mlsj6MIXyaPILHjKohmEG0FzEZtBmMSDZgCl8fJQtec/PgE6vDxLXTYTOOnb5lnsx6hMkumiFr&#10;DZgZLvNqD7W0ivFx1QcbUu0PMFm1jzatZfsPKzj+IMxqIyFAmL/9/HmYz/389Spa3scMmfm4XEsp&#10;l6UM35t+pUpC9s2Q/cWGkBkSUV1bziglVKzFygrVVmAro5qVlBWhoKRIzZllFVDJcnJgyCQ4GZm0&#10;fRkmqAiUlslQw4QmkUBHIo8lFIB8XmCTc81bOS7Px/H8qIQURMQZEB5nRIAmHUExOoRHB+FMvT8c&#10;9/WG7eB20If2hcapJ2J290Wlbx/cTrfA9Zzx2LKkM8YMaAu/nX2wmzCMGdEFPXq0Rb9+nWHVvwcW&#10;TOiIKs1KzJjQDrMn9kKUyyi47OgJr11dke7aCccTejBs8aRoJBIPdEZzigVOGbogP6YPihNnYduy&#10;Tgh2sEFegiXayG+WV588h8Mnz1JV7qL+7GkcPn0SV+5TZe7dRe3x40gvLUYzFaiioR7Z9NzpNbXI&#10;qGtANNXAU2eEW7yekQyfBC08YzVwCY+ES0gYYg0GpJcUouZEE47L8qUbV3Dp1hWcv3uFNdgFvH73&#10;Gs9fPcX/81+/4m9//R5PXz/Ay/fvUH71NZaEFmO2ezprP6oMLae2oAyG0mpVO4kSaWlDojKyEZ9f&#10;hFgCE5tXiCCeF0Olkp8hSykqRwatYzJrRfnBlVhRXf6tmZI8sglXeiYL5yykFRcjLjUdwdpE6Fgj&#10;ljY1qTmXMFrP3KpGnpuPb1dNUZCZVntYKdv4O8Ba1WQfFawlPkI2qFfLKg6TQlnQSgps/5P6tH7O&#10;rEBmNfqfwvya1q8zh/ma5nMFMjNwZtBUDWYetv8MMpmM/oJ2MSMrBfX1FaagZaytrcDhWlpHQiZR&#10;UlaAgqIC5BRQxfJyaRez6E4IVjqVSy0cpmqxvSS0KYTLaESirAohgEYqmJEJTyI5i6ARTh3LjyQD&#10;X5/CSM5Agi4V0QQshtYwPDIBddWByEgYgAbDINxt3o0455lI8xmNipD++P7ILBT4doTxYBdUhXVG&#10;fZwVArf2gu+W7sgIGoKdyztj9eJvMGFEW0wc2wlL53XFrhWdkHCwH4r9xuLgip7Yu6wnCiOmIGin&#10;JSLsuuNMwXA0p/bA6bwBiA/pjhSNNXw92sOOtduWVX2g9x+MgigrNKTYoo18Nyuv4ShymOWza+qR&#10;Iivumf3j2VFlsEA6sq8xHd7MHp5aPXzikxDHzhljSEFeJa3i6RO4/eQBGk4cxaPnD/H01WPC8gTf&#10;ff8aDx/fxXtCc+r0WTx88QxPXj7Boyf3cPf+Dfz20zt8+PAav/z0FM/ev0fxlZfYHFuMGQfDsM5f&#10;Bw8DbR+tRQw7fiJrqDjua1nzid2Trdi6CNqLQKqQb0ISHILDcTAghJ+Pr42KQ3AiM6MM9xKSaGMm&#10;0qh2xQ1HEM9MGpViQDwhk/3wJD38Y+OQRNUK4Fb2EzPZuDl8PzZuJrPxpNUmyCxb7KIo2T9TsD8K&#10;E2S0gQN6waI/YWNYqGVUnzq/GQAzBL+rt1qFPPc5OP8s5Dx5jSzD6jOgD7efjksom8haTObEzICp&#10;4fpWtZgZMgkFmXU3fDOsG/ILMtDQUIkjDVVoPlKNhvrKj5CVErCS0gLkF+YhOz8Pmbk5rKsy1dpE&#10;Wa8oaxdTlDJlEBxZz5hGoDJpJ7N5XjbSs3P4mlzCKa/NYF3G59gWBtb6yeyLuhST+mm1CWgqD0ap&#10;firKtRa4VDMNj2q343HlbrhuHITn55xxqWIm7ldb4FFND7yopMqE/CsMvr2Q6NkRxzKtcDhpAKI9&#10;u6KqyBqVBdOQnjQJ+zd/Bf/gPtiyui3sN3dDSshQhHl1QmGaBfZt6gj3A71RmjURWYlUx+yBSE0c&#10;ib27uiGcNdiSOT2wfmkf+DvZIjPWBkXhPdEmOJmym1uEEGO2GvWLyi9FRGE5gqgc3uJ7cwqh5Q0q&#10;rq9D/akzOHfzDmqPncRN1lGv3n2HOw/v4cXrF/ju3Vu8ff8Wf/37b3j45CEePXuMX/76K16+foYf&#10;PrzF8xdP8ebtE7x4fhc//vgS9374KwovPsf66GJMstdgjY8OfgbWVdkyfJ4P+ccEQVojYmlhE1lA&#10;a/NLEJlGO5eRC18CFEbAgrQGhMp/atToaPkMLH7ZYARSL1CmZSCGnz+ESSEskaHVwcAGN+YXIKOw&#10;DPl1R2gVcxBL2LS0jMGEU0s7q6PKnbx6B1pm3JjkBFy7cx0b7TfBhlZRDXqwHpN5MjNkMtjxzyAz&#10;q5j5sfoJASqY1UAek/qsVXwOk8Vg0zXVY3m+5ZzPQTJDY943n2Ohvkn9CSjzOeZ9sy01LaEy/f6i&#10;QCY/I2eCrHtLTdYCmFKybvi6f0f0+9YGTU3VaCJcEvUETJSsrFzgyqWC5SA/Pxt5ednIyCYkjLSs&#10;dKRlEiKBiXDpqUx6gpaUmoVUHkune0jPzEQmFS8rL4twZiO7IAfZuelI52tTM/l6JveUNCMMbNei&#10;9FCcq10GY1gX3KqahKe1i3HMOBM1Md9i8+yeuF28CrcrBiE37k+4UdsLN+q742JZVxgiOyDE+Rsc&#10;TumOe0cn4GzFBOij+yFeMwJL17aFq28P7NvRBSum/weiXb9BibYvkqItoI3th4gIS4QFDUKYf3/4&#10;uHRHpmEkIjwtkK0dh+1r28PPeTKGD/oPbF5jgU2r+sMQ3B9HtQPQJpBZxY0K5Z2UynonA27swA6x&#10;WjiFRqPsSDNO0iaeunQWT14/x90nT6hUr3Dv8UOcvXgBz16/wo27N3Hl2mXcu3eHKvUQ777/Dt9/&#10;eK++4v/hx/dUq3f4668/4OcPb/D9z+/w6M071Nz9gK0ReVjumYhDrLP8ZOiVfjuCYAQQFn9tCrzj&#10;dAik5/YmQJ5xifDlsWDaBfcYfrbIODhFa+DFczyi4+EeFQ/f2CQE0bLq8/KV7YtldgynyhnyipHA&#10;DKpJZYGckIjYpGSE0tKGxydCT8jSqNoVTcdQVH8ExmJay9IKBWICre6xM6fw+Okj6NOT0G+CQCbz&#10;ZLawGm4Fy+FUNokWJfufQPvdloom1tEcpuOtYez7EbS+A0zA9BvEY4P/0Vq23kqYAZJjFlQtgcx8&#10;vPU55lHF1hZRwlzfKbto9Xu7aAbtG9uOmL12NpqoYFWEqrwkD0XFucgryEJuXgby8tOpclkELAdZ&#10;AleGAYZUPfQpWmgSIxGrCYU2PgIGfTySdRqkGXQEzEj7mYYsKlZ2biZyqF45eZm8nkAnK/NTkZVp&#10;oNoZkcb+eudcDk5VTYT/oT/D4NcV90v64mXZSNyvnY6/PQ7Hg8w5uJpkjQZ9RzQUdYch7N9RrOuI&#10;0xXfoNrwJ5wub4cLVbbQUK0iAwYSklHIjJmHA1u7INSrN7wPdUF5ci9UZtAiZo2Aq0cPeLuNJFgW&#10;8HCywprFfbB/a1dkJ9sgLrgvEiOHYN+ufli90ALDbLtiiGUHLJzTCVGutoRsJNo4R7B+ig5HBD1x&#10;8ZF6FNVV4/xN1k737uEKwbl2/ybuPLiFF2+e46ffflZD7q+/e4m//udvePfhO7z74TsF148//oC/&#10;UcVEzR49e8hzf8CzF/fw/vtneEPr2Ex18KUFnLrdD+tD4uGiz4KHLh2BxiwEiOIY0tXoXmhKBnxZ&#10;43nRZ7tHamAXFI5dPgHY5RuIA2FRcJQfxyR4+0MisF+e8/BXkPlp9HAPi6XdS4BfLKGL0bDmykYy&#10;a7UUWsFU1mPxTCJ6WsF82tw0wpiam4+SqsO0hrSeegN8I2MRw+3hJqp28xFcvXkdFy+eRdPpZgye&#10;MEgp2Uc1a2UXzUB9HgKOgqnVoIeE+vpK/+4ftypsGS22rfVSKfNjNUDRctwc6sdJW/blPPMvAssx&#10;+XGdvpafADKHWbE+DxkgMcEl9ZjA1ZVQya8HEy6LTqatVVd8bf0N9rruRgEVJis9GclJcdAlxkAn&#10;v5OhjYLBEI+MdD2yM43IzKItTE1SkWzUcatHOiPNqKd1TEZqegpVzECVSqbKpSIzJw3ZjLzsdGQT&#10;KLmGMd2AzFQdjlWn4LuraXh9PR7//VSDW2UTUBFvgysVS/Gfl3xgdB2Je3Ub8bp8Fd7XjsCH071R&#10;n9MVpWkdcKG6E47ktsX5yh64cdQCDYVDERLcC27OX2PHdku47h+CdazBMtJHIpg12hIq2rr1PeHp&#10;1h8H91pgy+bOcPceiFnz2mH/gVEYPaErNm2yRGxYL+jjBmPXZgssX9UXft5DsHaZJaaN74okb2sk&#10;uXZDridrsgdPH+Dp89eE4yfce/QQt+/fw617d3Hi7GmUVVfh+p1buHDpPIF5iucvn+Hy9cusrZ5S&#10;0Z7h6KljePiIddf3b/Dk6UO1DvEN67Gnj29w+xC3Hj5AQtUpLPZLw2ynaKzxjYdDfBpc2ZG9U9Lg&#10;RdX0Y7hGxME5LIYqlQDH6Di4xGnhGZ2gRvbcCI087xFF6AjTwcBwOIZEsf4Kgwuh8o5NRFCCnpHE&#10;8xPgSQV24TnuwZEITtAh2mBEEm1KMuEK0cQjjpkwinVYhC6e6mZAlF6PpGxCRkupo5JmslC/IBPi&#10;VO7bD+7gzjO5H5cweO5Q2LAms1ZD+FQK8+Lg/8kuimq1gssMmERPAcrmMzWR/VaPP1o4RvcWlZEw&#10;jx6aH7eO7pbm9YbyC8KfgPpno4xyTnf5OgvjUx1mGr4XyEyW0bT6o6N1J3w58CvEJoQjn4qTm5OO&#10;zIwUpBsTkUEQBLr8vHS1EFdAS01LgpHHjWm06oZEpKdwn7W8kdu8zAQ+jkQ+t5WlBDI1ETkZachM&#10;S+F1Ung9vSkMGjy5UYP/z4caPD9uj2v1Dvh/v8vCg8Zt+Om6A+5W70Tyfls4LOmFvz9wRHO8Ba4V&#10;dsWZYkIT0w61+X/CSSpdQ85fcL7mTyhPaotcrQ3t3VdwsLOA+6GuaE4ZhkD7boiO6A+7A1ZwDxiH&#10;lasHY9nKzrB3sMWu3VZwcR2LOfO6Y878bvDy6I3Y8AFYs7QjDuwdgjEjemLEqO6YOL4bNqy1hc/W&#10;XrieOh7HYobDe3kvtLnJmuoulejo6RNoPnGUEF3D5RvXCN4z3Lh1E7fu3sG5C2fx5rvXePDoPusv&#10;6Xy38YBq9eDpfcJ1F4+f3MG79y/ww29vWYO9wfn7L7E3JgvjtwdjNS3hwdBkOMckw0ebBGeNFg5R&#10;0fCIS6DF08I3WktQdHAKj4FjaBQO+IcSIEISFIV93gE4QLUSS+hHaxiZkgVvghisMyAxK1dBFJls&#10;VP/MIJEFs46hMaQiTkarCIyoV0iCVj1OkP+lpY1HCm1MhE4L/+gQQqZHbkUpwhPi0XzmLP+u+7h2&#10;m+p17RJOnTtFJbvM+/AAjx/dwdRNc2GhhvAHKMtoOeyTXfwjwCwGt4weipq1KJkZOLXfMvBhtnif&#10;QgYpPsFotndqmF0UymzzWoU8J2omz5mfN+9LmK9hfk5Fa9AYAlnrAY9PkJlC1K0jrWKHMd2oMMko&#10;oJXLZ+RkpyE3M42A0NKlG5FOQIxULgPBM9IKplHBlHpxP1Uep0Tj7skMJAauhsuOsfjxSQWKkvfj&#10;QkMytq+eDX9PB6QwAWYatMhKS0Z6ciR+eZiBX+9o8e5sIP77phtqtT0R6vAFfPYPhtuWXiiNGoD7&#10;FbPxt6u78bSiHxoy/4zqvLY4W9MW9Xn/yuiDK00d0ZTTC4m0iIVZVB2PDli7oi82rR0MvwN9EeHd&#10;BYmawTjoOAJrVvfGsiX9sH5zP2zfZ4lNG/tixYo+mDu/B6bN7Iedy9sjLWgspk/8EgvndsHKFcNh&#10;1ast1izrCY2XDRZO/BozhnyNTA9b2C+2RJtjp4/j0fPHOHPxHN79+B1u3rvBOus6jjTW4/mbF6zH&#10;zuHhkwd4/uIJ7ty7iYfsiMdPnMCr149x89oFQvYAl+88RPmxq1jpEoUZ+4KwxjsSznEpKsLS8+Cj&#10;SVIg+cQlwSU8zlRj0RL6yePQGIKTCHce9xLgCJMfz3XncfcIDYIIpl9MLMK1rLdk1UBxMQJiYhDE&#10;uiqRhXA4QcspKWMNlQojYZOtfK/JUFDA2iwHflFR0LKo9g4PJ3AJCIiOQnyKHgWsJeqPNqKo5jDO&#10;37iOphPHmFSu49qNczh36QROnz+Kmjr55wf52Oboh4VbN8J6vAXVzEbZxdY1WWu4+qkgQIP7mqIF&#10;rE/Bx9LpBxCEAabvhPW25bYVCAo29RUVee4TLK3DDFLr7ef76joMM6CtwWodZsg+AfYJro4WJtvY&#10;UX4Ln5DNWTUTZQXpKMgyqh8zzaKlE+Uxq0+akZAZEhisefWJtJFSe8XDqE9AckIAnl8qwrmKYOxb&#10;OwPa0P240RSKOsMOXCx0RsDu2Vi/YCz2LJ+AU8UR0AXvRULISvzfx3n46ao/vr/rgf++vgvV/l/g&#10;/94LwtMje3G7dB5+Or8Epwzd8NPJKXjbOBkN2Z1Qk9EWlaltcbzKBsXZA+Dp2AleLqzRqoYiNqYn&#10;Nu3sARurdtB5DUWiT1tEh/SDr+8ILF1pgYULu2HKzK7YvW84Vq3qhXXr+mLZIltMnmiB2dMGw27H&#10;dKT42KIoYTBCd3RGomNvrJneFh67+6MgfCKOZk9EUfxIZAR0xc7N3dDmErO2WKOzl86iobkelbUV&#10;3D+DG6xHTp4/jVu0g3VHmnD85HHcfXAdL17exW9//Q4Pf/oV0YdvYHV4EWbbhWO7rxZuGgPrLAP8&#10;NckIFKsXzhoqmPaOccDbD64h4apWCko0IlyfzhooAZGJ6VSUXLgERMAtMApu/hGESAc77yDY+QTh&#10;oE8gfCKjEUgFi9YbFWAaWj4Da6o4AqWjFcwtK1e/lpSWV6C+5h6XYkBMCv1+URFBzISDlxdBy2Q9&#10;loXiykrUNzWqAZCc0kIUlOXi4dNbSDEm4TqTxs3r/JvvXkN18yks2+EG14Ao+PnTmnp7wHIylWy0&#10;9SfIqGYWQy0UWJ9DJv+Js0/LXJgZMNnvbWsCpzVU//+I1pB9/ti8r+IzwCS60l5+rMcYHwFjdO7X&#10;VYUsp/rathO2HdiI0vw0FOVSvaSOksEIGbxQkYR0fSwyjVHIoGLpEiOhT2a9po1AcnwIyhL2oTFp&#10;B5qTN6NMsw1225YhX+eKrPhDOFvkjge1nqhKXgfPXSPgubcfwjw64+c7XqzBvHG1ZizB64Yw9+7Y&#10;vakvFrHuWTe5LR7XTMSvp5bjSu5wlCRYoTa3NxrLO0Mf0wlB3r2xf0t7BDv3gi68K6oL+lOtusDe&#10;rh1c9ndATmwfVGR0Qkp0d8SE2mL61C4YMKQz5i3uidWrR6P/4C4YOb4LFq+2xqhRHbF6rQ0WzGN9&#10;5jYEhbrBCHLtTSXthqIoS5wvtkEObWhEcDds2/kVtuz8GtmannA50BFtnr98gsZjR/Dyuxe4fvMK&#10;Hj2hBaQVlDmvx6JSl8/jwf2bePP8Nl6/f4WGW4+xW1uEoVt9Md8hAutcw7HDO5xKpYVTcATVJwae&#10;UXEIY83lzVoqgLWVY0gYvCKi4eQfDH+qVrjOiBAqmU+kBu6sn+zcfWHn6o2gGC1SMvMRlZCMAPnP&#10;H6yT0qgkhuxcHs9Vv1abmMaaKjEBmmQ9onXJtIBJyCgtQyzVKYmWJU6XgKxCviYrnerUrJJHrDYO&#10;tUfqcY8299SZ4zhz7iRu8m+6ce081fgMnj65pWzvvafPsMvBBw7+/BvCaSn5d0TEso5L1CM0Lg4D&#10;Zw6E5VirjwMff/TVFrGHUov1kW8vEzIVZlUyW8DPHouSKTj6y7F/VC9lBxlmaD4e/xye1o9bhxko&#10;876N/EP2TzWaKJnUcZ/sogx2mAY8TNEZHViPtRvwNaI1wcjO0LN2IlC0hGm0dal6WrtkHbatWYhl&#10;8ycjzNsRW1cvh9O+dThWEYvQg9OQG74Q4XuG4UjyJpRHLyBo2+GwYQYWTOyKDUs7YeOG9siMHYia&#10;gtmIDRkOV8fu0EeNxMnimThWIGsO/wS9X3eUG8bDfkdfeO4bgIygL3CzYhTO5I9AfZYtXOz/Hdmp&#10;Y2GMmYWtC9rDa9tfUJ1lgZKMr1Bd1ANFmZaI8u2E+tT+aEz7BgU6whjXE1sIykHnoViwqBfsDo5E&#10;r14d0duyEyyteZ8s/hUrln6Nnbu6YMmKLtjv3BFhYT3h69qWn6MdCgzdcbT0K5zJ6IHSsE5IC7BA&#10;buJw+Lp3RmFqX5Rl9kGbX379gMcvHuHJS1pGdj7piK/ePMO7V4/w/jsZ7LiHn3/9DWXn7iO46Bzm&#10;O0ZhqVMYdnpHwTVYw9omAd4h0QiP16n6JzghkfBEEaZ4+IbFIiw2iY/j+JwOXuHR8AyLg29UvAJN&#10;/oWO/BNu+Xc68g+5nX2DEKdPgZO3L3yCwxAcHavsX0S8FhkF+YjVJxEuPqbdzCwqVPWXL6/pFRoG&#10;Z09PpGZmsH48jeajDSgszkNVbRWu0QKel0TB5CHHL14+RxtYiQe0xTdvncXp69cRl1WK9Xtc4Uk1&#10;DQoNhWdIEIEORQAVOJzKGxbNZBEaiQnLJsF6tC2sRrVat/gHdlGplxmyFhUzK5l53wxYT9tuBIgd&#10;ngD0tpVjJshMj00gCWDmY7+LFkh+F//k+O+B/P0gyOeQKSVrgcw8fC92sdvo3sg2xlGxNDAmx8Og&#10;19AKxtIGxsHP1Qn7t67EqqWLMXfhEsyYOgdTxk7ExhUrsXnJTCyb0R9r5wyCyxpr3K5YjYcnFiMv&#10;Sv4jykAczxmHg+u+wI3aidB4jMDKuZ2xfecUqgrvT78vEBgwAS6O1ti5pw/sDoyEo/04uLmNRkjA&#10;t9i8vjvmLiAc+3phz44vkRxng6SoDoTVBllJXfhZOyIv+yuU5/dGfFA7ZMW0R66mLS3kv+B8Q0ek&#10;artiyzZbLFzcDfYHB+HAPlrGJR2wd3dnaMN7IMi9N9au7YY5M3pi3Lh2CAntAj+/r5Cb1R5Hy9uh&#10;kvVfgbEz0qO/RGFcRzQXDMK5mvGoLx/C97dEcZoN2shksXS8S1fP4+rVs1SuY/j+/UPawhe48OwH&#10;rPWMx5RdfljlQEvoEQ7XKEIlw+SES/47vdg4PyqSf5QGzn6BCNYk0GIF0foFI5T7Tn7+OOjphUNU&#10;K4+gcISxPvMIDoV3WARc/APVvk94JOJT0xEQGQu/sCiExSXwvDjCG0xbp6MVNFBJEk2vj6cSEjov&#10;vyC+NkTVXM1Hj6KssoL11HXWjbf591zA3ft3kJ6TjqKKIly9dhFnzx7HpSsnqND3cOvhPaTmF2DX&#10;IT/scwuGW1AIPPl5A2hnA0NZu4Xxs4eHwMfPG8ER4YiJ1yA0IgLLd6yAxQTCNcqSKmYKE2S0hxJD&#10;zbUYAWG9Za65zFCpbYtd/PhDOIRMfuvQBABhkGOtgbDtzq3pH/d9DsbnI4ZyTO3b8Jq/A0kgluvw&#10;enJeq9fJvnlksjVgHS26qHrMDFkHqw6YsWwqMglYJi2hURsJnSYSmphwREcEIzLYG/a7N2Ph3AWY&#10;NmshBgwaBev+AzBm3CgMHmyLkSMGY9TwwZg1exit2wJE+FgiyNcSc2Z3wK7l3XAmZzSOxFiiXjcO&#10;+1d1QuD+4ZgwojssZXK8Nz+rFe/XwL7oZ9MXQ4YMgIVFX3w7rT+WrO6M8FAqHa2iJron0pK6obLA&#10;mrVhH+TmDUJurhViwv8DafH/huaSXqjO/ArNhONYRWfaShuC1R5bN3RFiG8vbF7XHmupWunacdi3&#10;uxPOFFkiP7g7Vi9oh7lzbfn5v4SfRzecPd4PucYOjK9Qou8GPWHUURELU7shOrAXnO2tsWbJN1i1&#10;sgcimDTa3Lp1EY+f3MbTpyYFu/H4OVLLGrHBLRzTt3tii1c0/LSp8A5PgA+VydEvhMGOyTrFLzyO&#10;cFGxaAsjqUw+rMECqD6BMVQuAiYAuRE4/6gYWkAdfNmJRaHCqHbynAMVSwYw5HFwHGu1aO7TdsYm&#10;6WkJtQiMikRIbAwBi4GHXwACI6JYd2WjloqUmiPWMJZq44vG5gacPnsClVVlOHG6GSXl+Whoqsbh&#10;ujIcPVaLc7SMlfX1/HxabN3vhoMuwfCQOsvTH768rqe3N7z8/dR/H/FnBAT5IywiFPFaDSIiQxAT&#10;G4nomAg4uNih30RrQkYlG2FjmpQe1o91WQtkMuAxiPVWi01sDdmn4LHW9Vhru9gSrZ/vyedMw/0t&#10;0H0E5w/CfI46X45xn+pogrjVea1C4DKD1oWhajEC1klFi2UkZF/27wR7x+3IZo2VrotCUlwoEmLD&#10;ERfNJBQZjIToEGxavQiLFizBwCGjMHnGVAweNQSDRw7FtDlTMWLkIIyfYIND2/qjMmkSUsMtsGFJ&#10;J0Tst8ER3QBcZE3lu6E71k3qwvgaXltssXFVX8yZN4DXsMKU2QMwakwvDB9jgbFjOmLn9r5wd/ma&#10;0PdCQkw3pCT0QkZSW1w+YYlEHpsy5xts2dqFKtMbWbpOKElvi+qcf0dTVTvUlvwbUiL/zDqxC4I8&#10;OiI65Bt4u36JuOAOMER3Q26yJcK8vkGpvjPqo7rjcmZX+G5vA02YFfbv6YylK9thzeYe2Lzpa+ze&#10;2R4eXh2oWH2gjeuOHds6w+NgF9QXToDvgW4UmsFoc//RVRw+fhyuYYmYt9kB8zbZY4cbO2BgNPZ7&#10;BsCFULhSobxZV/mGRKj/Q+UZFAp3Zn93Kom9lw+cfP2VcomCSQg4HkFh8AgMgRfPFWUK12gJZSQC&#10;I2MIYTyBjUIIFTCAIAXHxSqr6OZPhWN4+YXDzYtKEhKqgEtMTUMELUlITCQtaDCvFYXCsgKUlheh&#10;sCgXl2kRj59ohD41CWfPHMXx4/U4eboJtU11rO0isWH7Xji6BcKLUHt7+cHdwxvunr7w8vFn+MLX&#10;35cWwBu+vl4IDgkkuAQ6JAA+AT5UtUAEBfkgNioIaalRGDhtIGxGC2SyGt+akFn8DjIFGtXs9/VY&#10;6yF8Rn+BSgZBGMo2mo714fbTfss56rEZHpN1/HzfbCd78dxeVMrfWUMzcObHn0NmDgWZScm6yD9n&#10;bwGsIwETyDoO7IaIMA+kacOQmhCClLggJMcE05qFcj8CxvgQuOzbxtpqA9zd3bB8zSraOzts3r4T&#10;EyaNw+Axg9RX/G8XjkbYwc44sK0Dtm8dCZfVXfDuyDykulvAe2df+O3pgZwE1l3szL4u/TF7UUcs&#10;WNMLu/ZbY/e2gXDb3wG6sN7QR3RHQXoXqldbRg/kpnZCXUVPVOX1Qqj3lyhL6o3nlSNxTG+FTI3Y&#10;x69wrPxPqC9uB2NSB+Sxhgrw/gtqsnqjKLs7DJo/ozRrEHJSehO0HoSmA8HtTrC+xJUyK9aDX8Bp&#10;f3csXvEf7Dv9EOjTFQlRVigtsGI92h1azTfYtP7P8AuyQUlWNwJty+TTDXGafmizcNMurNrvjO2e&#10;Idjj6QcndnIP1ibugRGwc/ciQH4KEr+wSAWKb2gEvGmpAqJj4M5ayJ2KZLZ//lHRaivAiYLtdXRW&#10;r5MBC3mtR0AwbVkIlS8cLn5+CKAF8/APRhBtojdhjNLGo7SmElmFhQQwBp6+PgiNDEdUbDTrrVSU&#10;VhSzvmJNVVvBKMWJ4w24cvEk6o+U49Llkzh2rB4nLpxlUvDD1r374R8YBn/fAPjxOr4+HlQsT1P4&#10;eBI2b3h7e8HLyw0+3m7w4/MhgT4IDvRGACMwyFvBFR7ijwRm7WRtOIryEzFy7nBYETI1+KEgM48w&#10;fg6ZqFiLZWwB7PMwW8h/FiYACaoAJwC2wKQUrjU0CiI5n4olNZ75uT+KFrjEQvaQ3/Dga1WoSec/&#10;huwbq87oMrYXkmID2RmDFWD6mEAkx4Ywwvg4mMdDcGj7dqxaNh+7d23FrFmzmLwCMGLsMIwYb4Nx&#10;UwdgzxYLXM0eifpES+xa0xfDbb/EhgUdkOzSDbVawhDRCRW5o6GJ78PauBdWLfoaYVQaY1B7wtcR&#10;GQk9kRnbnnXQN8jUtUNRXifkpHVDcV5HpGi7IZ6qY7/nKxSkdMXVKlte719QlPo1jhR1gTG6IwKc&#10;e8LdsQvdS1dEhPRFYlQXpMZ2g4/D16jM+AZpkR3QmNsV2eFUtZAOtJ7WiPD9Anoe37rmf8HhQHt4&#10;OrXnc1+gpqg7we4Op4NtsX5FBzi6WiEvpxeuHmmLUxUdEB/7JQpyeqAgozPauFAxRG2CIqPh4B4A&#10;R3d/HHLzpeJEw97NQ63zc/YKhDttor2bF+ycabfcvLHfxROHPHyw35X1Fs939Q5RAxNhrF8CCJv8&#10;NHNoVATCoqNZ50TANzKIdo0qER1KxTGoOicjJxv+EXwdi+iqI1UwZulR21gLH19ftVKgsChbrfaW&#10;1d2PHl3D6dPHce/BHdy8exV3b13AhVOHcfb8MdQfPY4gjQErN+2Bp5c7b6In6ylPWj8vBHAbRKgi&#10;5B/N8bHAJv+ALiRY/qUP7SojLCwIUbSFwf6ezG5uCKR9jAkNRCKPSdZOiPChxciGj7MDRswUyEzr&#10;GK1GmNYwtobs4/yYmow2gWZWMvMKEAkzROb9z+H6+FisI0Ez1XAmdfs9MC12UNVdUt91/fR8C3ym&#10;52X/95DJf21RP8fNffn+mGlkkdEKsk4E7CubDpi4ZALrmhAYCVhKLKGK5TbaDylR/kgicBFBnnBz&#10;Poht2/Zg9fLVGDWK92mANfoN6IGBIy0xY24PRIb2QFNmW9zJ74TrrJnKAi1wsnAYmov7IDOSNU3i&#10;APg4WhDITpgz31INmw8Z/hWWLutAwDtQIToToG9o576CMaU9UpJ4zZDuCPEbhFi/9jha9BXOVPZD&#10;TiI7ONXlWGUXHCkjkEnd4XawG/bvsMSaNVYIj+qPoLCuSNR2RWHyv6Mun9YwvyOqCjqiLrcT0qL+&#10;F/L4HlG8pj6poxr2z2W9lWXsDheXDth3oC056IVla9vDwbET0uOsMXva/0Jy0te4VNGddVsnJom2&#10;8A36Gjt2tUUbZy+BygN77J1h5+QJJ0/5t6TRcKSlCmAN5Edlcvb2owoFIT0/H2ExUQgMD0UwFUb+&#10;H5U3LaP8G5u4BPmpZRbEWamI4X6SUYfs3AwUlhRAn5wMTVICktMNfF5+SVaP5LRkaJO18AkKgpO7&#10;O1w93GFMT8Gt+zeQk5eL8IggNB+tRXVNCdIy9LSEx3HtyglcuXIaZ84dRSOfO3L0DJat2sXE4Es1&#10;8lGA+Pt6ItCfn93PS+37E7IQ7ofQDgYG0BISMnd3J/h7efB8qhfP9SOYUaH+iI8MRIomFNmpkaw9&#10;IlBgiIExIRyB7ocQ7OGCUL5m1KwRsB4j3yv7NCH9x5CZQg3pfxatwWoNXev9j0HIPoWA0gLZR1gE&#10;opaBDBkkUQMprZ6nffxjuyivMb1OarKPgCk1694Ksi74un8H7N27HhliFalkukhfxIeFYPOaDdi1&#10;cxscDh7A6qVLsGX9GqxftwEDhw1hXUbABnXCsAkWmDipM+LjOuJU6deoS/kCTel98LS5L6oNHaHx&#10;64mZU/4FM2d2wKJV/WHF97Ls3x19+nRFb6svcdDRErExXalUBCetK0ryeyDd0AmpST3h5dSWSbAL&#10;DFHdUFPYE2EB/4aY6K4wJnfGmbpOVJX2qh6Lie6F7Xv5Pgv7YtDIL3HI4UtC2w4n675CbXFbFGa3&#10;RQlVMS+xLTITOzMZtEV8+NeIi+gA10NtkKT7Ck2HO6E0pzOWrW4DD28r+HkTwtAvUZ7XGdmGLlg0&#10;rw2WrO2E+YvawWPffyArrhcSg7qjIac32tg5e2C/kzP2HHLCfoLm7OEHN58Abv3hwW1gRCgh8IKr&#10;Jzsu65P4lATklhYiRqdRwKSmp7FuCUVikg4VlYWIjg2FQdaspcvX08uoKv58nIFYXYKaryoqyaci&#10;1aGM59o5OsDBzRlREcE4QQVLSolHGeus4uJ8GIxJOH2sCedON6CiLBUXztXg4YPruHrjHnYf8sHG&#10;3Q5wYyJwdbSDi/0BuDscIDhu8Ob1/AlNIAEK8vGCn6cbPFzkPz0ehJubI5wc98Pb3RnBBC/Qxx2h&#10;AVS2IA/oE8JUds5Joi3M0UETQaXzckWw/IM6vi6UdUaIhxtGzx4NazVXZq7J/jlk6lgLWK2H+f8I&#10;rH8I+f6XrAoR9RIlU/HJLpoto9kamo4JTC3AmaFS0XJc9lue66GUrKfpp9+kHmsZvpcRRdPAxyfI&#10;vhnQCcG+drw/fqzBfKAJ9IDrvj0YP2YCps2ch2kz5mLRklUEayAsbW1okS0wcKwFRo3rgS1b2qKW&#10;HfFhjTXqsrrjVPEXuH2sC4oyO2HLmi6YPqUNJk3pjKmzu2PtGkuMHNkFA5lQnBw6IyWlJzJSu7Du&#10;6YHUxG+gjfwT1Ys1WEw7pGppxdJ7oraQ6pP/FUpy2sIQ/xUyjJ2Rn9IGD5p64mptJybKzsiVoXzt&#10;FyhItSB0ndW5BWn/gvJCQmr8Ewr0BK6sHbJiOyIssC0OOHyBiMh2CPftiEjfr3Gs5s+0h+3h5dkW&#10;cdq2yKIa15V1wOGSttDGspbL6cO6ri089/xvlKQMgtO+r7FrRxfs2/oVIrxpF7fstIODB+uUgEB2&#10;eHeGGyLiNNiyayfcaduCo6IISCyyCnIg/3Q7IDSEFjAE+SW5KConbKyj8oqLEJeoRYwhAYVUniRC&#10;VliaB32KDgXFBayBvFmTxfA1BYiKCWNd5AdvXjufdtDDy5lg5aGoII0wZaOpqUKtKjl2rBovXt/E&#10;5aun8fDhY0TrcrFs/V640rK6uzrBy82e/vgQLZwz953g4+5CeFzg6SIq5U6oDnHfEZ5yLsODVs/b&#10;wxkBhC7Ei2rn7U4lc4Wvpz1hdIAuxp/qFY1wLycEUenk36oGiIK5SbRAxteNnDkCluqLm1Yf7aKA&#10;9ocqxmOt4TJHazWTrflYPxmiZqifJjCvbeQ5UmtJjde6FvvdCGTLsX8eBEspmoDGUDCabKTUY+aV&#10;HiYVE6toGlHsKOsVaRe7Du/BrO6BxHAvxAd7IZaQhTJBjR45BiNGf4sQupwJIydgxaKFGDlkEPqP&#10;7oX1m75Ctq4f4nzaoIH1zvWar3E47ytaw06oJGwHnbtg5ZZuWLGpHeYu/hLLVvTB4gVd4O7Wh0D1&#10;Q2Fae1QXd0aekUBk/AW56bRlKe2gjelLwLqhKrcHcnVdkEZrqNO0IxxfI1XP+i2pHapLLZEV3wlH&#10;qG5psZ2xc1MbBAQNwLrVnWC38yvoEqhkmn8hcO1YJvwJkZFtkEXQig3dUZ33Jcpy/zfOVn6Dk/kd&#10;EOz4J5yo7oPTlW1xoaYT6y0CWfUXNPFxdVEH5KexLjS25+doj/iILtCEfsXafSgMMZ1wob4HaqiQ&#10;bexc3NW/Jc0qKoKnvw8tnZEKlQ59mh6GTAMc+byDmysCaQ/UTzNTdQSOoBBfWkp7JKTS+mUYoKFV&#10;zC8ToDwQGxuJ0rISVB6uZP2VDJ/AIDjyGp5eXkikAqbnGlFVU6SgqqkqwL17l1BXnYdXDy/jwa1T&#10;OHW2GY+fPYOzTzB27qP60MZ6sJN7UqVEqTwJlTsBcnc1hTcfC0Qezvbwd3dFiDcVjOf5cd/XzQX+&#10;Kpzh62oPP54f4O6IEH7OMH8PJEQHwJBACxQTwHMOIZAghhCyECpYoOsBBPE1wXxNMN/Dj68bPm2I&#10;+oa0zagWJWsF2eegmY794wLi1pBJnfbx+CAq4kAGtx8togyefBxlNE1O/yFYZvWS7T8omTkIrKrp&#10;TIBJPWeG7JNVlCF80zzZ14Tsa+sO6DauF+LCnBEf6g1tGN2NhwcWzluAadOmYieT9ObNWzBszHAM&#10;GGSF3VusUUM7WJ3RDqVZ7VBX1A4Vaf8bpWlUoMgvkJvTD7rkQVi7uRs2brXGzNltERncD9lJfaAJ&#10;6kA72hkVhVSvvPa07X9BQMC/0v7/heXEX7B1z1/g7P4NnUtHJsFuyEjujcSYb1Cc+g2V6Us0lbZD&#10;bUEnFGX0w9KFnbF4WXcsX90R46b/BXOXdsKaje3geGgo9m/vhHBauagIK7jZW6MizwbVuW1QWdAO&#10;Ol0v7NnVGYXpXfHojBVru29w9HA/FKcPhuP+b/iaL2gPv1Tw1+R9jSLDf6Aw6wtUFvdEQ2kfHC23&#10;Robmz0jXd2Id1xHlmV+jTWZ+HhKS9UjLzoAvaxZZKVFWWYLg8BBU1hVRyXxZlwXCLyQAUbFRar5I&#10;5o6i4yIRkxgD70Bf5BRmscZKRKQmAqEyMRkVCruD+xASHoiS8gJk52USqgJUVxXi0oUGym0SGhsr&#10;UJBvxOkTVbhy+Rju3r+JusYmuHkHYy9tq4cL6yw2pr8HARcFosXzY0f3djoID8cDjEMMWkDaRB8n&#10;AuZwEJ6O9vB1doSX/UF1zIuPBSo/FuRhnk4I93ZGuI8zLYALNCHuSIz0hFHjz2OOCCRgoR5UMHcH&#10;BLkdhL/TfgQ42yGA1wkkwBK+rg4YOmWwCbKRn764+Q92cRBDvnzZcux3v7co0bJCXyD73XH1GtNz&#10;8h9gzD+2I1CZt38IWWuozJC1HFN2stVjU8hjk6oJZObFweaV98oyiopRzdpbd8TA2UMQTvWaM3cm&#10;bAcNwIBh/TFwcH/MWTQXloMHYtjEgVi1mh3SaI0TVd1wOKs9UqPaUxm+pJq0hZEWK0XbAckJ7ege&#10;vkKgb1uE+XZV30iODfwPRLKWqi2QtYVfoby4HfJyO2Dn/n/D5u3/hgMH2sPR9Qts2f2/4eL1FfwC&#10;u8LVuwv3O8DH9yvVkRtKvlFD9I3F7XGY27ykbrDb3hEL53+FVSv/hMTErsg0fE3L14vv0RFX67rg&#10;bOm/oSGrA46UWrO26osde7pi0sz2cHKzQX5hN5yo7YET9bSD4d2xdE0nTJ/+b1g6tzPh7YDoiE44&#10;XEyFq/gzVY6fmQpdX/Yl0pPbwZD4NZLiBLwOaKiQqYP2aBMRHY6Q0CClUFHRQWpELyY2HEmsidy8&#10;XLD/wAFlEd1or2ToOyFRg1hNJGLjoxBFqPwJmU+gN3zDfOFKqxUeGYT6hipUVxcjLU2DhiMlqKkp&#10;RnlpLmusBpxprsTdG8dw/dpp3CZY0YnJ2H3AhVDSznl5s4ZygQ+BCPCg4njIP+12VYoUQMD8XQgP&#10;AfOhTQykNfSnNfR1cuSW54py8bEfQZAlPr4u9vBhiOULpfWL9HZCfKALtKGeSGLhrgvzQgTfR1Qq&#10;iCAFUwWDXParCHC1g6/jPr7XPvg52BE4Qsf39bLfh4GTWHeIXaSStYbMrF59BhES+SazGTjG55CJ&#10;epmtYut6TVTPFHwtn+s9QP43mawCMa0EMcPVeoheHWsNlgoCZN6X81rvS6gJahmFlH8gQSVTKiaj&#10;i62+3iJqZtkJ7ay7YMzMkeg/aDB69uzL+ms6Bg8fh0XzRyMufC6iAoYjyL8vdPFdEBP8DTKT2Tkb&#10;LHC8rDvOHB6I/NQOSNd1Z2LrAU1YZ9qqdijM6IWK7K9Rlv7vOF7ZBVmGb5Bv/AIVuZ2REPcFvPy+&#10;QkBgd4QQooyUb5j8/wWauK50T39GWPiXhOIL1BSzA+f8Kzt6exyp+QsOF7XBxabOKM3uim3bvkAU&#10;4dBF9aTa9KIt7AJvl68QG/kNass7I934DfvbNzh04GuqYnc4HmyP9NQhWLepL6bMs8KcBVY4sK8f&#10;ooM74Ey1FTzcOmPfrvbIzOmN+Og/sWanQld3QhXruDRDW6QzmZQStNKsL1HPz5VrFOvaFYka03Nt&#10;BKa0dAP0+ngE0wJGRoURDiMiosMUeGL/MnNoBxPC4S8DBIZ4GDOSERzmDy9fN/gEsLYJ9oRWH6PU&#10;6tSZelSV5+DRvcu4fPEoHj+8ijs3z+DaxQbcvHEGL189RmFFGdx9fLHPjjWVpyd8aCWDPAkTax8/&#10;tXWGP0HxdzWB4+ssgAlMDgRAVIf2TbZ8HCSAuRI6hr/zAaVIAW52CKaVDeQ2wvsQorwOIcHfBSnh&#10;/JzBtIkevI7TPl7jIAKohsFUulBawxAql4Q/4fJ32Adfh70IdKSaORI+Jzs479kCm28Jl3x5k0pm&#10;toutIVPRAtkfKZmqvRgCmbKLrSD7eI6CzDT0bxoxlDWOpnkys5LJ1hwfIfoIkyyrEjsosLWEqBfD&#10;/D/Netr0QA91nnkiussnwBiiYl+r4fuu6MG/ccWapZg6aRiT1wSUZQ6nTeoNO+f2rGV64mo9Fax2&#10;ABKTO2H5unaYPbcr7OyH4sDBbggN/ArFmW1pm9ojKeorxHh/g7SknigvYD1jJESJbVGU1RkZqf+G&#10;eG1H7DvQCdu3t0VE6DdUqS+Rpm+LZNZOBn175OV0RxxhMyb2IJDtcLTqS9qztlSMP6EiX1SkHRP1&#10;V8hP74ua/K60tn9BAuskb5eurMvaqfeJCP1X7HP8BsvWtceoyX/B1NkdMU1GNhd3weotvTFkRG/4&#10;hw+Hf+QQuAVYw9GpA5Jo/YysvTJSZXnWf6Ay/2uU5/8FxdlfIkP378g1dGbyZl0W1wFXGifynljw&#10;vb5h3daN9+pf0GZr6h1sS7uL3Wm3sS/jLuyy7mM3tzvT72Kb8Q62Jt/GuuSbWJN0A2v0N7Ay6SZW&#10;JV7HSt11LE28hqXaq2q7OOGK2l+kuYRl3K7UXsNqnrdCtrpr2JByC5t4vTX661jOYyvlNTx3ofam&#10;irlxVzE96jImRV7E5LBzGB98FiMDTmGk/2kM9z+Lob4nMdTvNIby8Uj/MyqG+fJ5HhvBGOl3quWc&#10;4xgacILnncBonjMm8BwmhF7C+JCLGM/tyKDzfB2v43cGQ3xOwcbrGGw8mxiNsOa2l1cj+ngcgYVH&#10;I2y9j2FooLznKQzk/gDfE7D0aOJzTbB0O4aeLkfR07nZtDWHPHZtQD+3Rlh4HsXQIH52fuahPicx&#10;mNcYzmuNDODnleDfODb4BKZHnsGc6Eu8d1exhPdxseYK79lNrOd935X1AAdyHsA57x78Sh4iuu4F&#10;EpvfIu3M98g88w65Fz4g/eT3SD/9AcncJhx9h8i6VwipeQ3/yhfwKH0O1+LHcCl8CLfiR3AqfADH&#10;/Puwz31gauv0eyp2sg9sSmMbpUp732qJmypWs60Xss0klrBN1yZdxZbUW9jOc6WvHMx7CJfiJ+r6&#10;biWPuX0M99In8Kp4ph475z/GofyH2JN9D1vT7mAVr7cg4apq88nS3hIRF9hOZzEh5Awmsv0ncn9y&#10;xFnMir2IeXFXsEJ3C2v4utXsPyuTTX1vQbxc4wqmR19h257H6NBzqu1HBpxh+7I/+J2Erf9J2Pgc&#10;g7X3UVh4n4KFF8PjBNv6OPrz2EDv4xjow5C25rnSJiNDzvM6bDPGQF7Hxvs0+wmvI+HJazGsPHg9&#10;9gFz9PwY7AMSLtIvmtFmB2/Q9ow72JN+B/t5w+3zHsG+4An2ZT/gTb/Hm3gXWxlbjLcJyU0FyoYU&#10;UyOs4c1fwT96VdI1bq8qsFYlXef2CiG8ps7ZaLiLzYR4MxtjCyHeyobcQGjXys1SgPJmMRaxUy3g&#10;dk7sJcyKvoAZEaabPD7kHMYGncNo3rTR7KiyHRVEwNhxx/K5kdwfFWiKkey8w3jOMLU9xfNPETC5&#10;xnmMZQOM4dZ07lmM4nWG8ObJzbX1auYNPopB3LfybkZfwmbp3ggbj2YM8DrOOIEBbAgbhhWPWTJ6&#10;CEhOTf8UMEsBzL2JjUio+F5jCfhovu8wJoFhbPiR8jmCCX/wKcyOPo9F7CyrmLzWG25jPe+zdPRt&#10;7MQHCx7Du9wETFzjd0g+9QEZZ35EFgHLOvsO2ed+QMap75FKuBKPvUN0/UuE1TxHYPUL+FWYAXtK&#10;wB7DqeARHAiaY+EjHGI771dtLMn0Hnaw438CTD6DhAkySazLCJbESt0Ngn+NSfm2eu2ezPvYn/NQ&#10;XduZ13WT9yJszkWP4VrCY0V8L8K8P/s+djBpbzLc5HWYRJhAZsdewbToy5gWeQlTwy9gCmN6FPcj&#10;LmIKj82KYdJJkL51C2tT7hL0G6q/LWVfW86+sjie0MffwLQIJtAwaeNzGBYg95btG0xI2L79fU4Q&#10;jKNsNyZR75ME7CQsPU/CuqVNFWB+JzCEcA0NJJRM6kMk2HcEsCHsT4MCzmEQE/JAho23XI99gWHh&#10;fuJj9HY/9lkcV8C12Ueo9jL2EbIDzDByM5zYGPb5bIBMNgDB2pd1D/uYRfdyuyvT1BjbCaRAs543&#10;bG3KjY+xwWjqHFsYmwy31DlbjbfYWdhhBDBebyv3dxLsbQIez9nA160npCuTrlDZmK0SL2NJvNzc&#10;K5jDmzwj8jxv+gXeyAuYxAw3jmBNIDDjmG0EwAmMcQRtNG/IaCqWZLARVK+xVB91Hm/8eD4v55iC&#10;DSBKyPMHUMHkJg+QDEaFkn1rz2ZmqmZmOsLEm2XpSeViWDP6+0g2O4G+hKmf6zFT8Eb2+ggZAXM7&#10;gt4MAUyuM5DvMYQKNj7sEjvBBQW6JIhxoRcxM+YyFmguY6ORHT37EfZQsfaxDSTjH8i5Aw920pDa&#10;14hvJlzHvkPGuQ/IPv898i+8J1zvqGLvFWCG4++gPfoW0Q2vEFr9HEFVJsDcS57BiZ3esfAJDuRJ&#10;R7+LvTkMwrWH7SttIrGZ7bY5/TY2Eur1KXfYrncUXB9VTILqIdvNqTexnX1AXM6eDH5eXudQ7n3V&#10;d+Q9DjLk/ewLHhDoR9hLCKXfCFxr6YSWUQlFfRRgBGo6AZkReRkzGbPZ3qJY80TNEwkUY12SJORb&#10;BOwW4bqBJYxlGqqphsoad5MOQBSMSZh9Y2QQHQIBG8z7PagFIAFJ2tmacFiLCnHbn8cGM9FJgh1k&#10;BoxgKcAIl8Rw9o8RvNYIJsNPasbX0jnJ1trrNF0KFVHCg0rG/mIhysboS5XsQcja2OXcxwHenIO8&#10;6fZ5omD3CRgzEm+MQ+4jHGCDH2JDH2TY595l5qO1YCNJ7CRw2wiaKNNmNow0kuxv483cJjaT4IqV&#10;EJgETgUyt3Y599jQd3jzH+MgG2Vfpgnu3YwdmQLgDSqdXIsNTQhX6G+yQa5gLu3C9IgzmMybOZkZ&#10;a3L4OUxhtpNGkpgUfp6Zj5mQWXFKFLMgY3LUBUyMOI9JYSb7MZmqOInQTVD2jKAxa43izRtFGEfJ&#10;TeVNFGWTBrBg5rPw4JY3SwVvmI2H2ISWm+rG58QWECwBrC/35bElwbJ0NwEqgAm8Q5g9BXyBa4xA&#10;xphI4Gbxs67USyengxCwaLfE0nnRYvmUPULo4ReIbXqNlBNvkXfxA/Iu/4j8i9+j6PJ7FFz8gRbx&#10;R2URBbBEAhhz5DUBewa/8qfwLX+ulOtA3mPed5P135Fxm0rCBEil3ColANtLQrUfj29gMhTA1olL&#10;aVEwFVTVdZIwmSCVPWQbC2C70wlqxn3aTcJFaMX5SDvLewnI+6mUezIfqsQqiriSKihqPTdOFMqk&#10;YLOjrqiYE3OVcF3GfD6/kMq1VJRTSgrGCr5uOQFbRDjn8LWLEq4rizmNcE0Kv8REagJsRCBBEUve&#10;EuJURjBEzQYJdIRjEFVtIAERiAYSMjNYYhE/qlkLYMPEGSmbT1cklpNlxUAmb6VktI4fAaNttJCk&#10;rIL9hiopfaaNPT35oaIHcCmidWDGcWKIhZDO71TAxqbEO/N5CRee6ywWgx7eMZ+g5NJX80bvkoZj&#10;B9ktmSqDN56xNesudvEG2+XegyMBlkzqWfZSbd3ZgTxK6NHZATzLeJxbD249yl/SVojFeKoU9JCo&#10;KJVT1HITG14s6rpkZjVaqQW8yUvYEPMI3eyoc7RZEucxm8elAWbGXMBUPjeF9c3U8NOYScjmsUEk&#10;ey7l6xYxSy5hIy2izZhBMCeGELjQ0/iWajiq5Wb3Z9azpVpZqZsn4NBeEDC1pYcXm2FBkPpQxSzc&#10;qHK0CjZUuQFsJGlEW2UvTQo5iA0kWVAaSzLsmBCqcbgkDdarenZ0qrpYLVEBN95jv4qnCD/8HJrG&#10;VzCefIviK7+g6MpPKLj8AYUErOTSDwTsR+SxBss4/QMBfIeE5jeIoEX0raCtLH2q7JoD6599TKKS&#10;CKX+WcfOKjZ0Le+hQLRJYONzKlHSxWxiOSCArZUajEAIFBIbCNdGQrKJCW8rX7ND2p1Q7SJcAtMe&#10;xm5aRjkm8G2h3dzK2EHYtrM/yOvW8n1XJNIaxlzEDNacU1h7TWFinE3QZrGOmhdLy8fabDHbSGIh&#10;SwiJxcoW3sBiqtlMvm4Gz59CICdEXFYuYGwwExZr69EMgWkkk+UIdZ9NcMj9Vq5GFKkllDrxOVGn&#10;EUy0I2jXZX8QIRpCJzOCWzlntLyez40No8VnchzN9xpB+9mf/cOGwIoiqn4glpEJ2ZrJtJ+oJY9Z&#10;81gb59LHcCxlo7LTi4cWqBwJlyN9tBTEzoX34UKbIsWqSzGLWSmWZV+pHK0kt2I7JPbxxqoQtSKE&#10;+3PvEKZH8CY8AVWvWHS/VOElcLWEKoyl+C7g+/B6Jh8v783PwPpDwqmQFqf4OeyYDeXau7IeshEZ&#10;tCdrCd0aWsxl2sv09pexiA2yiLWgUry4i6zvrigo17GBtjBj7xIrzMQg1zrI6zqVvGQmfsjsfBsz&#10;os6wBqCyMBuO5A0c4ie2QLIaMxezko3XmRbPLarGLEWlMtlAUbOTBJGZUWosNpBkPIlRzJzD2XAD&#10;mVmHseGH0qJKg0unmBYlGfsq1htNim8ntQwjqOo5Ig4/g675NYzHX6Pg/A+oufF3lN34DSVXfyRg&#10;hOzCz8hj/ZV99nsC+A7JJ94j4dhb2knaQrapM+/fwRzaM3b4Lby22PdlrF1WsPZZmUi7RajXsq5Z&#10;n8G6S2AQAHneZtbd61Pu8Z6ZANvA+yKxiaq1iUonITDulPqNsZvtsTuTcDFE0ban3+e15DqigNc/&#10;vkausZrXXMqkNoe2eFrLwIY4D4FtFkMUaSFr8cVUL4mlWkLFBLiMYMnjBZIM2T7yuvEtVnuMJETW&#10;6KMCBCKGDHgJFAxlxQmH+bFApoLnm4+ZFUpiKPflsYCmBqHMz/Ea4jjGK6W8hMF8ztL3GGzY1krJ&#10;zFsJsZFS90nweBvHgntUr3uqKBXlcqRiCWBORU+oXg+pLCalcScMroRJwJJwptK5EkA55kQ1cxJV&#10;o310oFo5iQdnJhaAQqpfEa6XvwNMsqs858H3UtdSI1v34CAWlap3iKp3gBbyADOvHZVQ7KOd+HvG&#10;fj4Wu7mbIEsdsZOPd4ha8pydhGc7M6Z0Bqn9NtGy7mIB71HKz1D5AkHVLxHM8OXf5EkL5sf9wMOv&#10;4VPxmsA9JqhURu1NNvpl1XDKWvBmCmBiGS0FpNaAMVOJHbChF+9PuzCAjTtYoGLDjGaDSL01kY08&#10;mQ0zMfwivpWOEUZbK3Y27ALmst6QASNR6ANUayfaQw/ej3javIzT76lSH1BEtaq49jNqb/wV5dyW&#10;0CLmEriss4wz3yPt1HvoaQ/jm97QSn4Hv8rnqi3lfomrWK+/Rmt1iXCx47L+kY66nJ18OTvvyiRC&#10;JPeJ6rKF6rOZ528hIBuN96lyUofROhK4LQwBUOy/1NbbCeIuJoI9LCH2MVmp+jz7vqmuFqCodALU&#10;egNra8ZGtoOo4Gqq5jIq2LxY1lvRVDHa+ZkEZm4s666WQa4lrWIZQwZVVjIpLJctrfQiwjaLgE5i&#10;3fYtVUXV2LzHqralsoxugUcGkCREdRQkomLmrdpn+7ZAZYZoVMt2JK8zJuQiX3+Bx85jOM8dztcM&#10;J8DSH2Q02dqnBTAJBZUo2ifAbKXP0KK22UlPfpCd8yABOSQWUYZVadPcqBjeBEvgCKx+rQDxJBRm&#10;wCQ8qWj+tDJ+5U/gTZXzYaf1LXsKb6qhb+kzhBx+g+Ca56wFnimoBC6pC0TRPAizbNWwrrwn31vU&#10;y5GQHSJkB1mnHSRgYpkk7MVq5nMrz0st2PLYgbEv85bpeX4m+RskURzII5R8TkaxgmrfQMPiX3f0&#10;HWIaXiOYChHACKoh+DLaRvgO5D5mR7tPRblGIC6oRlOAsQFMI02nYClDvC2jRgow5bXFFoiXJ1w8&#10;d2gQfT8bSSyFZL3JtDNzCO38hFuYwY40LeY8O9d5ZXdWsdPvYP0pf6/YZC/eh8jat4TmBxRe/gWH&#10;b/2Gwzd/Qd2tv6Ke6lVG9Sq5/DNyzn9ACsHKOPsBqae+h/bYe0TVv0ZgxQvey2f8Wx5hN0MGm2RQ&#10;YkWiTKFcYS1DBSFYoiIr2dFlJG4V1V06v0yhqMREmDalPuAxAsbjmwU8KtI29pNt6VKDXf9YX0vs&#10;I1gqCNk+9iM5T4DcZHwAGfAyh4yMriIkMiIoSjRflIrgLFbHZDRaILqJpbwvamSZW5mqkBHNNdyu&#10;lZFngrsq+Y56nSTByWLtZWi/ZQRRBrNG8v6b61xpBxNUhEjCrGACmPm5ljDDJgANDRC7KEP151iP&#10;sf0JloxAqvCV0WSBi1szYBJmJWv9mKC12cAbu5t2ayc76S6qxl7pmKJA9O6utGpSI/lVvEJgFTM9&#10;IRHLJ+FBmEQRwmtfIbr+DSJVvFXbEHbakMOv+Dw7b9VTeEjNxRDV8mFHkvASEBmiJJ5UFI9S03Vd&#10;RBlpF12570DoBSDZunArNlagNL/W9HpCyuMuUi9SeVXNSEUURbWnvfUoe4TAmmfQsDZJaGCWP/IW&#10;YfzMwYTOn4lDwD7Ia29JvccOd4d13BVakEu0A8xgLdlQ6idRMRlJtJAQ0FiDmUeMrLhvRc9tq2zB&#10;CQzmDR7EkMGSQQHH2dhnMCmSNUfEOVUfLmF9sSGNWZ/Z31VqUxnQqJCRv+eIqn0J/ckfYGRNVXTp&#10;R1QTsOrrP6P66k+E6wcq2k9q5FBPW2g4+T2SaA1jGl4i7PBL+PDeOBc8oV031UGbCMd6tu96Ksca&#10;ArVad1upgcxlyuicqMMqNb/JOosdeIPhplIfmVpR9RfhU4MaVDaBawdjZ+Zt7CFQuyUI2B6G1I77&#10;CfReJsXtMkhFFdxMwNbLgAmvKVup4WSYXYGtQCLchFhCfR7WWcto75frrtG+0tLzc2/LpAoz1vO1&#10;EqtkDkzPz8/POi/+OuZqrvJ+XmXSoqJRESdGXVT3eQLbbmLkZdZosm8auR0bJkP5psQp0zvjeEzm&#10;u1pDJlZeYqiC6zzdyDkMVHGWbXuawDDJEixr1tg2PgSsxQaqkH1RMfNj9gMFmGS3NfyjZPJwLe3E&#10;Onp18c7rGWIJdrOxDjI72dP6SfHtLvVY0QO19SMowVSlqLrXiG34DhHsuBFs6HBGKGuBgGoqV8Uz&#10;diKptQiYGtl6qlRRVMOfdsav/BFV8DEt3BOldiGHxcrxeBVVsZJKyK0vIQ1gdg6kigbXiCqa4A0U&#10;JeJxzyJCRrg8Cgkqw6uYnZYFvrxfSM0LxNE6aRreIu4IkwA7o3w2X763AxPJDlqfNczKq2SEKu62&#10;qg+my3QAG0cyoipsGTKEb6tGFiUImILspClaP2bR+/GxTFAKZMyCQ9hIYkGm0RKJVdrNjuNSxmQj&#10;tplgBNCqhvK+hdU8RTjvZzjvXfqpdyhgvVV05YMaOcw9915tM858x5rrDWu0N8oaRta9oPWlU+C9&#10;dmfCEXXfQxu9jcojwGxhZ19HeyVArZah9pZYxXZfk3S9ZZSQKkYYNjLU1IqygzJQQeUSxSI8e9kH&#10;pK62ZxK25707RNU/lPNEDdPvZV0so8pbqchb02T0+IFSRIl1tInKNsp0jCgm30+mJTYxyWxi/blB&#10;AS0Kyvagzd+ZfluNPu5j/SjzbPI5RI038LqraV1XMSGsoL2VAROTbbyOeYmEjcq4QHdH2cgFVGkZ&#10;6p8RzfaMuYopsTcwLfYKpjIm0ZpOpE2fEHnl4+CFgq1F1YYFniNkBIvKZQqqGO3eJ3j+IMwK1hoy&#10;tn2b5TJ5yA+0grK8gvZhBT+YZFjJJjJat5KFqfjoLensFFl3lC1zkfqM6uZOKylZM4iwSAYNUfMv&#10;T2nBnhGaZ+o5mSSV80TxBK5g2jIVPF9CgBKwJAL52iB2LPWY23Bmc4FVthFUxgilkAzaPBm+Dj1M&#10;wCr5PqIAcn2+n1hUP1pSgd+/SiCW61FR+dmkA/uUEUQqpgyWSIOvZDZdwU62hLXJwjg2Ci3ddBbc&#10;U2lBxtF6mApp+nBaBxm+FZWylAlLGaI1g/TPQs4hlFa82eLJBzIrjmNGXcV7up/q5ctEEUgXEMLP&#10;GCD1IJNGQCWTiYLuCdX2DZKOfYfUM++QR+XKPfue9dc7ZBE0w6nvkHT0LRPbS94TAUys7nNaTaoY&#10;a7BDBY+VwmwnZBupZGuoACuZNFezg69lBxeVkBUaskJHANucKjZQai2paUU5+FqqoBqO53V2Ey6x&#10;3PYyGCWOoUhGKKmWAhZfIxCouU+Bko+VilH51OCJKKDUZ3Kc+6KKavGB2E/WalukBuSx7TIiKbZT&#10;7CZjf7aMIj+is3qoPtsWPr+ZNbVY1vW0oWsImwycrJIVRtyuTBL4TABKzSb9dwUBXMh+PT+BtpL2&#10;f7rmOrfXMSXmGsZHXP4EWCtFE8CGfA4YbaVAZtsqBrSCzlbAIlC2DNmq5wQwoV/871Jmg8UJN9jR&#10;bmChmoe4qib0llOOl1LZ1ojUp93gzbyjLMFB3lx7FuVSN/myQ6iahh1eIrSeHYfQyUSnb+VrNjpB&#10;FOUqf0wQn5tgJIQSZrgkBC6BTKATsEQNwwiGRCTVMYqQxVCJYhtl+1qtWgivI6i8jsATxedijryj&#10;kr5W7xHADuclgzT8LAE8x5ufQQZhDtLOSGOvZkMs5s1fyEwnw/ULaTfmsgCfwew2lRZDimg1Z9UC&#10;2cgQGWU6jf68of28z3xaevOHYLUELYUF4VKQ+bMRgy5iNt9jAzuVKJgMIAXQHsr98ydkUo/KlIUr&#10;IZEa2E/+9saXyDgnQ/KMi4TsAmsv2kSxiErBFGA8l0nNgwlGRhClXWQJk3RUGfXbkEqbSKVeq1TK&#10;NCe1lh1TYJMlSDIBLCojKiadWYbWd8koIe+VqrV4HWc6A5mmcWOpINbWqeAZ7KhiOwmkzKGZXi8w&#10;3VPD88o6ShCQfdyq+TECK/ZSAN7NY6Y6TuZGxarL9NAzHBSbKyO9vPZ+hnwGAV1Byq2Mdsp0ggzI&#10;bJZBGd7LjXy8mqomTmQZ+63EypTb7L93lJrNlNqa9n9SNNUs7ga+5XaMtK/E54AFn1dzXR+DgAlQ&#10;CrTPQgYyBCbZV1tztDxuI8XmEsIl8wzii0W9FidcZqF5FYvjuRVfTMhWSsZj9tvIYnUjs6FkHRmi&#10;lUlqsSWSgYNpvaTeCSNgoWJbCIofO45kVung4Xw+khHB58IP8zFDwAppAUxURpRLABNAQqk80nEE&#10;oMhadjTCGc1ra5reQkPI4o4IZK9UB5MVDAJe/NF3tIRUOYIXyNd6sMO6lsg8m2mqwZ6JQRpuO63P&#10;BnYGmYNanih/3x1VWC+gkskEqNiKyYRMhmaVdaBvH8OCeiRto9Rk1r5nqGQCWSuYPoYcb3levHhL&#10;lhvsx0KaIaNdswj0DnZgmSbwqXrLv/8VbeIb9VmlIzuyk9kXPMUhqoZH6X0ml8fIPP0WBazD8lib&#10;pSnA3kN79Dv1t8u9+z1gpsUCB1lLH8h9ir3s5DJ3tZ2ZfxtD2k+AECXZyHpHQtakSr1lUjGBQEDj&#10;PrcygexY8AheTAbuVEkTYE9p5QgYn9vKc2SAZDMt33aZD6WltCcYTrzfcp7c94M8V6Yi7HjcTtpB&#10;jhEomfuUMkJckQPtvkyhqGmUPAHtCfbwNTI6rNSQIZ9NpgG283138LltBFamIqTeXJ1yFwsTafdZ&#10;b8qI8DztLcwgUJOir2Ni9DUF1OjQS1StVolT2peAjeC+Guxg7a0Uy6xgLeqloJL9z8N8XLZq37w9&#10;izZzYmXOiB2LFnExP9BiUTJ2tEV8LEtVFomSiYWiX1/KTLdCFaEy9yQTj3exj53VpfAps+8r2kLW&#10;UVSgCMIQJgtO2eiqrpD6QgZEuBVViiRYoj5RBC2KW9kXUKIIhamOe4Ow2rdUw9eERGwUQWMtFlz9&#10;RClWHEHSNJs6lno9tzG0U6Zg/cL3FhvqR4sotZ9MOziLrWWncJDGy2VWZ4OIiqym91+hv8u/V/7W&#10;64xraiXBTN6Xqcx4Mrw+hlCNCWMjSEPIYtAgZic/kwUQdbIgPBb04Fa0CZYM0zGCZZ4XYVjzHLnh&#10;gwnXcBbR48Iuqw7hSuhlQtiXiciTgMjSov0FMkhBRdE2Y214AbbHFsM5pQZR5VeReZ6QXfqAtNOv&#10;CdhbAsYk0yCDSjIYJTXYEwWYk8wfEggJx3yB7ilc2JEd+V4HWafaUd12ZbLGzrrLzkvoBAoJ2jAJ&#10;mQqRaQ9ZO7o1g0rGTizX8qJ6eZS/UFA4FsjgxgPsUq+nshDObTIJzWvuYeKV5+W+q8/DcJN1kep1&#10;MoAm6yOlzDDVoeapIHkPWWplx8Swn597HyEzwU7LmkUloyXdwa0svdpHQPfynO2sAbfyeanPltGV&#10;LCBUszWsuWgDBSqptcaFX8aYlhgZSsgImlKtFuUaFnyBYLHWFmtI1ZLt4Jb9jyC1tN9AAdAcrZ77&#10;XRBMsZltpjFbz6B8zuF2nkZm0mV1+3V6VnY0xty4y2oV9fz4K2oF9GJ2PpmjkPmUZZRjWdQra9Mc&#10;aWl8ZNCCkIVReUwWjqrCTi+jjGLvIlm8R4iCtQAWI6pDIGSdnawC1zR9x2M8TwH2RoEVxGuJ1ZMB&#10;DRnYkNFJUTexkPI+EhEESh4roKmgYrdkVE7qPtPKlCcqpC7Zl31XdSop3jcwg6+mjVjKv2OhWEQZ&#10;Pm75O+eIX6eKCWCykHRMuCnbKb9O0OQm2jCrWbAusyFQ5qLWSqCTY1Q5efzRMrRkwEHSKGw0mWdZ&#10;mXwXBwQEUS2CZpdHC5R6HmtC8jB//wFM2zgL366aiIlrJmPGltlYbb8DXvpsaI/cQvLxp0hofozw&#10;mhv8+x8zobD+pLKISkvHFrtlJ3UT45AoCQGTju5Gt+FZ9orKzs7OOsounxYtT2os0zpICVmRI4ql&#10;lj1Rdfazk9vJPB2v4UVb6yFByNy5leQlw/TbWBuJ7RYoZU5MLJ6T1OtUJQl3guldxffla1TtzvLB&#10;q+wFbTDrTSZfCek/osBS4x0ShZMlXqzBzJ9rJz/XHj4WVZNVRAdpUVV9JrUc679VtL6LKBDz402W&#10;0LzaYzydiNS+Y7ivQmwhH49qBdnQVoCpkH2GgsUMErdDqHxDCZk5hnwOHGMww3ydNlNI+FSSPpOe&#10;VGJurBSEEibA5rHDzZcRGVmWxJgvIzXynOqM1yjFVDP69l3MMpKlZJhcBhek1oomZKIqsY1vEUeI&#10;IglceO0zBVhruGQeRyKBBX3sERn2Zw1FcIKkRiM0gZWmQRPTSKIMknDL4wKfRCjBlTAPnIhySR3j&#10;oibPn7ATm6yMDF/L0i7pQGI1xLur1QUCGP9GAUzgkknPuSyGVSPxnnwbeYkFMS0FG8Jck40Mvsgb&#10;KTeXoBEcpVSEyEZm+Vmn2ZgzWasY0LIdxteNZENNIcDrjA/VsrKtGbewLu4wFto7Y9qqaRg7byBG&#10;zrDCiGmWGDbdGqPm2GLUfGvM2DAJDlEaRJWeQkTZeTqDWwipfYRgKrtfpQBkmtYQGyyAyN8rawQF&#10;DunoHjIfWfWa575SNZ4HoXTgfdqfL3WSLOqWCfy7SpnMdZcLlceZYLooKLklAAKXF6/hzufsqTof&#10;h+z5XmIFxd6KegnQolpqkIu1sC/bRpKfaeL/NRMm7TGdSggTqkz7SN8RJZO5zEO87v4cgfWB2kpN&#10;Ke0pi5dF/RwYAuB2wr3ReAvLWUeKGChrKIMasTKYcYW1lwzjy6jhZRXjIy7hW8I3TmATVeN2JG2j&#10;GSoB46OiSQhUZrDM++bHVEPz42Efj3NfXs9oMznmOj/ANSWnEtP5oWYzA8xOuKJiLmuxuex8szVX&#10;VcylypljfvwtzKcUr6KVlCxygFnHgTdVspSXjOipG0pLSJDimt8ilgW5WDqppwQwVUsxRL0ktMff&#10;Ejg59p06L0xqtKrHBOxRy+CH1GrPCBU7CBvJZB9fqccy9C9byYSqDhG4qA7ydQ+xGrLqQIpqqSfU&#10;urs009yKCbDbyhoLZItZh8pKb2mgWXG8N2yIiWbAJPNJSNYjYDJfIhlLAabg4pZhAuz31kKFZDY2&#10;igKMr5cVA7Ojb2GJ4QqW+qVj+ob5GDeLYE23xJipNhg11RYjJ9tg5DQJa4wgcGMXDMDkNWOoZpux&#10;1csNu4MjsCc8CYeSKuBZeJVJRYbRb9BmsvOxoysFUsnPpCQygurLe+TNjiwho46uDHs+d5B1275c&#10;ApZzh0pBm5h9jw7gPuGQxQAtLoD3UqYBZH5Sajw5LkvbBCylKrzH9nxP58LnfO6pCnlfL15DDeQw&#10;Wco6S7HwoTIYVUe3Ig6ESVVqbznHl4lULT6Q95NFBgIWFdT0HTPTSKlsBV57Jo7dVLdNtKcrk9mG&#10;bD9RsNkse2azf85hPSb9eYYKQifWUY0iXscE9nsFmQAWfsUU8p1BCToMiREMgWhkGAEUeAQocxCg&#10;3x3/uDW9Vq7TZlIUfSpjUtRVFTJ8KTGTGXy6fFBmg1kEa1YcAWMHnKu5ybihQnzuPH7YVXqZN2GD&#10;sBMfoHd2YKeWrCa2UbKfH61dJJUsvlkWpJoGIcz78S2QyTau8TXVTlTNZBfjqHxiMWXwwlRn0XZS&#10;4WRyO1CGs1mXyVyaTFzLvFYQraVs3UoeKcsln0NWkksn281MJzZIJi6lrpCJzDWsv1bL/BBDIJPM&#10;p5SZf/sslXCu855c/qhg45ntZFhXJi5HhrBRQi7R8l3AYN7Y/lSuQYTKVkF2FrbMggPZAEMIlcRw&#10;njOcN31Y6GVuJWNexqhgWax6HtNcYzFp2USMmkmgplOpCNfIKdyfQsi4HUXAVMjxaRYYTQBHzbPF&#10;uKVDMWHpCExeMRazN87FOncf7IwtxG7jKbbFLao2Mz+T3gGqktRgUve4M/nIWkUvdnT5QqQoiywm&#10;8GKndqa6iZqJvRSLJwutD1LZVO1GmA6wft2T/ZjJSmoy+UYEISvm60pe4BDdywGeK68VEN1LCQmv&#10;JwB6EwYZ6PJvmUoIINghVC0TXDIKKoCxZmdNLtMWATWv1DI2H54nn1PmUkPrTIsYBMogPi/PebDd&#10;7fm+0u+kNltnvIeVhrtYbriHJbTfC9mmS2WeTEbJk+9gof4OZjORTqUzmcT2/ZbtO56QjWe/HxvJ&#10;IAdjuT864gpGMQSeUVKzRVzFcMI3VMEnsF3EKG6HiZNRWxNow83PmyEVwKQInMiLquD+t9yKjMqQ&#10;pizzmRzLjiaz5bFXMIuAzUm4TbBuqpgWJ5BdU9l/LTurjEzJ1y52sdDdl3NXhR3rAZfiR2o0MZr1&#10;lcAkX6uQETDDie9ZpBM4UTiBhzc4mlYnQWyjqJrUZgJhS42mbCS3sbSeanK1RiBjA7DTSP3hy4aU&#10;QQPpJJLZ7Jll98pCVGZVBRczuRTjMpeyzkjIUu+pGmx1sigYLSKzndhhUeeptIbqHsTKfREfz1qM&#10;mU5GFcezaB4hN543XTLcCN7woazLhjGGqCBYclzsh3h/8fsCJRthDBtrTOQ1HmODErJvD4Ri3IIR&#10;GDVjgIJo5FRrU4hymYOPR0yxUlsTbNYYPlWsI2OmJUbMIoRz+mP8wtFYtHcrtsWWYGfKcezNuqoG&#10;C+Q7WvZMNtLxZfhevgjppTqvTKNQzQiXhKckJ8Lm2DLqJ3WQWD2BSOy/QCc1j9zHvWJBmbQO5T8n&#10;XCYFdGaHdywRSyjfkqAFpYWUWiuIdXMww6RgpimJEKmjqVoRjCgmzwhGaIOMQrOWbqm/A2tfIpD9&#10;IZQKJ+dJ3S4whhJKUWEPGRSiY5LRyO3Zj9SQ/WqCJZCtYH9cqr+FZQRrSRLtI7eL9Hcxl+XAZCbQ&#10;CeznAtbHkO+UteyP5f4Yxii222huRxK+ERLS5tKOPP5xgET2xdXweWnXUWFyDo+xb4xmWyuLKHAJ&#10;WPImk1qAE9so6qa27GxC/FSq1SzK7izCNZ1wicedzmNSs61k1ljDIlNm3Lem3lKFrizGleVAjgRM&#10;slAYs48oU+LRNyzS38GoviRoUjGJhMZXKnRH30JHCJP4fNJxgU3UTRRQajTWdTKAwggjZFKDqUZj&#10;Z5HVIeL7ZY5OMrfYC+kUe9gZdspwrsyjMLawGN9MuGT1gEywrjPeVpOSsgJABnjmsg6bSdWWTDdV&#10;trGmpTji5ZWfF1VT98zk47+VYFIay5s9TlaAcH90xEX1nFK8lpjArDiejTA+ipmTDTLeSY9xS8Yq&#10;aASg4ZMJzCRLDGeMnmyN0QRJYBo71QoTpvfHtBkDMWlmf0yaPQATlKJZEzIbDJ/G1/Lx6Gn9MYqw&#10;LbDbja3RpdhpOEXLd5vWTWqZh0rNxVkIRB68V54M/6pXCjKx82Kt3fmce9kLqtYz1l+0d4TFrWVg&#10;wlE6M68hc1YS8i3lfVS0fYTuABOpk4xgMsGpAY1y1lq07aH1b5UFDCUsMhlumpZ5gQg+lvWTKloA&#10;C6mX9nyuwJO+EkK4wulYZGGBrMKRiKGrCec1/ahiAtgBqdOomrLiSNZArmd7rmHbrqWjWsskuoRQ&#10;LaaSLWLylFUes7QELO7m7wFjvx/HMD8WuD4GH48lAyq4L0AJeGb45JgMlojSSfIcJdEClwDXRoYw&#10;zcr1LbcmRSNY7ASTo2+YgnAJiJMYU6hoUwiVeNkZsTLHQDWj350vE3z6G1jDYlO+niBDvzI/slcs&#10;o3hwVTPJyN9LdTNl4EN3/APh+U7BJVtZmSDfazKe+gGpp39A2ukPVLn3CkZRPoFMDenzxotlFMBC&#10;WM8FslFk/s2fdZosmHXlTRffLt+yFZsjE6Ey56SGe0XFWlYsyApy2Yp/ly92riRwK2UZjtgKNshi&#10;aZwkWgvuz2USmUULKSsBplLVZlDRp3M7k+ouo41TCdsU3svJtJOTo+VLn5cwVdbIyUgkgZTtJCak&#10;b3mO3OdJvmUYt3gMhs0gUJNNcCnAJlpStawxefoAzJ01CEvnDsWaRaOwevForFg0AksXDMEyxsL5&#10;QzGF9dooWsrhStGocLSUI6iEI+YMxlIHVwJ2kpbuOmsxWjsCJqOBMmp5gComSuPCGkbg8iNkgYff&#10;wp9t40nIZKTQs0JqWdOIoQAjx2W+U307mtczDR7JMD2TGa8rCubC+k7spzfdhKqPWRPLqK/MSSob&#10;yPaKkgQptp9bU7I0WX9py2AZAGP7xrCdVbAej2OilblNHd2L6gN0NGITfZSCPadqvqCKmQaxZP5N&#10;2nJTxgNsznyoYFtieEiwqFwEa37iHdZht9mXb7Cff7KHJsCuKsjG8fHH4POyHS8CQ0EZLwmVjwU8&#10;AWu8WEyGCcYWZyJhdikC2EQ5iR2gtU38CFgMaY+5qY6JsomSiW0UyFSxyA86mx94RgI7IDO/+lEU&#10;3XVsyLivZtllbkKW3exlwSwDDl705Z6syQQ2sQmaYz+p+SxRpsRj31O5XhGo75B66j3jHSEzbQ0M&#10;3YkflEWURpH5Mmk0WUIVyq1McAeLnWBmlFHHMPHrTT/Qy78xjTQxg8uoodhDmU/Zyw4h3ynbyXpM&#10;RqAEOFlYKhZjS/oDNb+3hn59TQpVOYX7tBcrk27Tw98yFdHaqwz5e6l4SvVuqOFhgXExE82CRNZx&#10;PD6Px+cQzHkEdFaCwGkK+RLoxM3rlOoMmmSBId9aYChj1IR+GEclm0mwtrKuctoyBe7bZ8Bt60w4&#10;bZoKx81TcXDTZOxdOwGbVo3G0oXDqGi2GDNDADPZyeFiJwndyMXDsTHYQIt8UbkI+Vt300YJbPvl&#10;Gwm0fI7FptUiJgXj/RMbpwaMXqk5SJnbFFcgo7I+bC+xkdJ23lQ4gc2Z9ZVL6Uu6BhkoESj5nKq1&#10;pG3eqjnQ8MO0/YQrvvkN20+svrS3JFSx+q+gYc0dfYRqxnaNoHuJrJMBMPn9Edbmci4j4aiMMn+v&#10;vo4jS+RkeZzUjGJp3fm+pqmAZ8qq7mIi3cT+J5DJvNgitqNKjvE3MZPuaypFQQGmBIN9mklPxEPc&#10;mMA3nSXQFPbtyQIUj0udJufKY4kJ7PsTyIFsJ8bKY55HWMeQFxWybwZNABM6J8gbKbBMgKlsy5hM&#10;izSN6iR12FQJGbY2wyUKxlpFBkFkpEY6k0zQyoS1+F5RARlIkBl3sWVSiNoXvsBB2jX5rpkU1tIQ&#10;oQ0mRZOsFtf0ijeSKnZc6rP30BO2ZPkyoaxYaBnKFxWT7BbJTBdO9QqVkAK51tQpTEr2hPsC2mt6&#10;9dc4xAwn8ycSMuIkGVcy7z6GfANXVE3UVimczKsQQplXkW/wytc2NtNuSKwniLIGbpUcp1LLMP82&#10;nq/sJ+Hdxc67i3/nztxn2JD2UM1zLU2m9dTfxHzWAXMI4QLalZl2brRy/TGQVnDAhD4YPKEvhjAm&#10;UX3mzBkE+82TEH5wDiIPzEK43WyE75+DsH2zEbxvFgL2zoDPrqlw2joVW1ePx4KFI/AtIRtFeziC&#10;yjeEKjiUkA6eZonJa+dgZ2w5a5RbVDL52x+qkUU7JjuBQ4bo5ZenTF9JEsV5Q5V5hzCCFsE6J+II&#10;IeF9lQjhPZbF2+IS5Dz5JoK/vE7qK54bLIMPMtR+WNaMmlRKtZVAROURyy/tKV+zkfbUM2EmEh7l&#10;XE59Bx2PqVU4hEzTJK+VgbDv1GsjWbuLagWoxQOyvOyJsq1SQ3pXUHFpFX24L9ZW5jp30rWsT3vA&#10;figW8TaTv/RXJjaBhLBMIWBq/ECSnwxuJd3lufewiLGAQM5nopzLmEogpyVwq7n9cSv12yQ6lyni&#10;ZOjexG5+G3cbYyhEY3hdBRgFSqylhAJMorWCCdkClxkwNaxJsEwDHqS9ZbjTDNhcfsh5MpckE9At&#10;W5lbkq8WrGMnXJd2ix2OoKnOLI1Me0Hr6MSO78NsJBYvjKDIkidRKFkGlcCb/CnrMeMRLvNgh2zN&#10;E9Xi38OY9cS3SyOIb5cQyHx48yWrutFGODK7qdUBzOYSdvkPCTxrCjbIPtpJGRmT7X6eI1lQ1shJ&#10;YthOG7mTGVFiOxtuT/5T7GZ9Z5d7T6nAIdotO15H6oD9ci1uTasPHqnV4utpQVcwky6gsi/UUeVi&#10;6jGGyiMgCFwSIwjX7FlDsZb12I7Vo5HktAB6xwXQOSyA1mE+kpwXIYGP4xwWIcpxEULt5sBvzyw4&#10;UdE2Lx+LWbSKY2kpRcHkuhLDqGSDp1hihasf9qSfYzJh3cQEcKiQFo9wudHySaeUqY3Quu+YoN4S&#10;FKmX3qh7KhP+cU0y4vterfGMUJ2cSY33WRZcy6oc2crzMUdkWkUGLJj42HYCiLSb1NpJtPyJbL9k&#10;wiUrT9LOvkf6uR9YBtChyHIvbuUnEVIJmPEESwYmWGlvAUxCam2Z25SRRS9uPapYI7LPyKoXfx4T&#10;56LcCz+PF22tTAvYsa2lr6023lf2fpGssCcwS5NNaxOXMtmtpDORr70sk2WAxntUu/tYamBJkMLy&#10;gOcs4PlzaC1nJd7HDO1tzKa9VMIiPEgQzmlUvEkEbDzhUhFLyFoBJjayjfjKiZTHicr+UQopeQKS&#10;jJ6ZIZOaS2zgLL7RdMIlMYOWR+CSmM8/YCE/kCiXACYhxaX8EZLx1xKyjdxuoQrIchdRM2ls+d0N&#10;8fiyTCiEkIQRGvk6iVgE8eWxzYSNN1vmz0w1mAk03TFpNNZlLIBjaS8i65+zE8gSKZNdFPWSrQ+L&#10;agkPZjxXWlMnWhmBWpYjORTeZxH/kBZHIJH5u6cKuEMFtBoyisZQo2gEzlkKftpbB1kjyPOc5Vp8&#10;rbN8f43hxszpWvaS7/GSrxGlFpBlWkBAo+Wk9VzFxltpYCKy98QI1kqDJvZTcIlFnDpjIHZtmIyt&#10;i4dC57YIOZ7LkO2+ElmeK5Huthwp7kuhd1mMZLcl0Dkvg+bQIoQRMt9ds7B3/bdYtmgYJtNWyiDH&#10;UNZzZsiGTqZ9XDYBm0PT+JnkC6mmz+7OpCPZX6ZP1Nd/qDoCWJAa2WPS4n393XI01kcRTH7SNuIc&#10;4htp3RgJtGxSGyVK8uP5Ms0SJ0nx+Bu12t94+juknXlHoL5HJsHKELh4LPPce+Re/MDn3iKdkXpa&#10;AHuHFEmmBEwspChgFKGOINwBVFdfJgIPKqYbP7tsvZQVZb9hYpalceJg/HmODNIcZA2+i05pQ/pD&#10;ZRUl2e2T+bvi53BgOzqyrRyKX7CNX9KxPMJmupCNGY/ZRoSPbbRcrCVLgnlUs3ns2/MI2jz259mE&#10;dXoiGWA9N439f6qGdlMsIkupsbSeY6lg4+NathQpqfFYgwlEJukUuTMFH1MC5SISCi4pFJPuU63u&#10;fQwByxxSZ8hcwxJ+MPnG6dKU+1hOwGTx5UZmiM3MJtv5B+/Jkq+zywDEPbjIkDE7rfj7MAGFjRSr&#10;huVZaxEoCbGDMg8mgIl/18kvKKlBkA+0kjKULzCafL4aWeQ2XIpm7gcwGwfw5sv3ykTJTCNk0rnY&#10;QGI1GJ6sL6TYd6OXd1LrFp8puByL+LhAvD2zPbOiFP2esjyI56r6g9dxYR3gxnrFs5LZldeUeRk1&#10;sSr1DTvzIb5erUZnI27h371e24wJy8ZiCK3hkG8tMZAxeoIFtq8bD8ctkxCwaxrKg9ch32cp8ryW&#10;I993JfIYmR5LkOG5GOley2BwW4YUl6WII2ShdnPhuX0Stq0chTlzByiLqeowXl/gGja5P4ZMt8Fi&#10;e3scyjrPBPBU1SymSeZntFsmmy72UEEmw+G8dzEtNk3qJHETyikweakBCUY8QZIkp5P2YAKUgSk9&#10;wUg6zrqp+QVV6zWVimCd/U5F5vn3BEx+Yu47ZMt32i59QN7F77kvj6lsZ/nak6J6AqhpLlTaU+Y7&#10;5VvnorSyzEoUyhQvCBMTKZNopHw2lVzFwrIN+DeKQtuXvcKBsrdMjoRS2ryMZQktsfQD9e1xac/S&#10;13Apf4X97INbc55iXQZtPR3LKtbgS1kayLyZjDzKdjHtowzkzeBjCYHsI2CEa3zsbdOWNlKUbLwC&#10;77ppmH6KgqrFDirpY1AOp4sH5Va86mz62Fncih0Uj6rAItUq6GHFxy6k9C4hUEsN97As5QGtET9s&#10;Mu0hAduabvoKw17arH3599WkpDPVwIs2TuayZBRJAEps+fEWudExkkmZyRJYCyTw5qcw+2WwgXLO&#10;f4/cC/KTZd8jhfZCIJMQS6I78RIJx/k6ni8/dxbNxjJlQtYIzNAyvCtr3mSi0ktlxJcERn7tivAw&#10;q7kWPodzPoEregEnqpeCi2BJeLOhpcj3YkN50KZ48Bpu4v+5VUuA5FipqeBWP9hDNTvIv1FspyxM&#10;XeUVimEzbDD0W1o5wjV4ki2WsOYK2DsPrhvHoSh0AyrD1qHQbzmK/NegJIj7AWsUZFneS5HpvRzp&#10;HiuR6rYCOpcViHZcDH/WZAfWT8KC+YMxZfZgNQIpkA2aaKUgG0ibOG7pt9irrVLzX56i6KylxGp5&#10;UQF8ZWBD6idm/xBupd4R9yDqpSFgphE9Jjr5mhCtYFzje/Wc9rhp0EnAMsrAFBUo9ZSo0Ru20Ttk&#10;q5+UYzuZ24oqls/9ggsfUHT5ZxRe+ln9KlY2oZOfPRAbKUk0Rlbx8P1l9Y/YUbm3HpK8WPOZHMlL&#10;1tUyekzgJQkwyer4/vFUvzB+Rm8+78I2Eqg8ip8qh6RgIlTuFUyGVW8I6xuVFN2rXsOB7S6Wf13a&#10;I/bdO1jNRLiGsSr1vuq/K9iXV4hYGB6wj99WdfR0islU1mRTaBElJksQtkmMKWRGQkYdJ7PuayOK&#10;JV5SQSXSx5guvx/RKgQw+V0JkUtVb30GmKkGE99KyPRSLN5XRaN4W5nM3UzlEmsoAwCynOqgfKWf&#10;f7z8foQMDYuHDqf1kBGlRPHsDBlBEgWTmy5zYQaCk3/xHcqufWD8hPLrv6D4Chvr0vco4bb4sikK&#10;2Jjya7eZ5z7AeJZqd/p7FtXsDOp6tB0EVmBTa/fYGKpQVmvqTMokv0UiP5LjQejkV3FleY55iY4A&#10;Zg6ZqJXG9JXRNoYU+FITyNyPFNuyQl5WTjjxGo4MB1rRmRuXYNgkWrhvLTBERgwn9cfBdd/Cd/dc&#10;RB+YjiOabaiJ3IjykLUoCdmAstCNKAlej3y/VSggaLk+a5DttRpGj+Wsy5ZD47AEIYfmqVpsJW3i&#10;tNkDMG7aQIwiuIMUwDLoQaCn2GKlmy9cSkwJw72cn1GSBjtegKgEQyaCg2kDxUmINZdaSBYESB0s&#10;a0RlQEKv7LlMm7A9CIVs006KCokaEaBL8lsiP6hvYBdf/ZEgfUDpVWmrn1F5/VeUX/0F5Vfkh3t+&#10;Vj9DV8htNm2jkfVXApOh2FIZFRYXEsZtEPuFJC5JigKV1Ooy2CLHowl9Its1mZ9DL4NgdDahTA5+&#10;bAsPUTu2qZroZnt4t4QfQ7457kvFFsAc2P/EYchXbVaxBltJl7Uy/QFWsb+uJGArWUOvoXVcl/EU&#10;S40PsDTtIeayv89kX5+SQGa0dzGVYQZMhRk4AjaV57QR9ZrGJ8x2UFlC+kwp7MyAzSWxCqhkAiVb&#10;M1zcKkVrAU0gm9NybDFhkxn1day7pNjfmfME+2m9nKVeKadyKRWhPWHHDJPV9ry58cxiyoNTieQG&#10;itUTu5JM5cq7+B6l135ExfUPqL31M+pu/4ojd39D/e1f0HD755b4BfU3f0UVG7JUGpDn57HR5deX&#10;5Hcs0uW3LJjtpACXoWFZ2yg+XkahBCJZp+fJzye/36iCnVAypjk+KpjAxs8un9+XjSmNJiF/i3QG&#10;b3YGd/6NMhHqLtmTGXOfvgHj5g9Xw/EKsG/7Yc4MWwTvWwDnteNQGrkJzdqdOBy1CbXRW1AdvgWV&#10;4ZsVZKJihQFrUeC3HjktgOkclyHecQnCHRbAddt0bFwxBrNmD8HEWUMwaqIZMKnHbKhiVpi4fi5r&#10;xpsqiXiyDpGvichnD5TRVnbaGLoEudcJrJ90dAApSo1ElSQEpLeqhsqSn4oTVWINlcMo4P0tUlD9&#10;yMT3I6pu/IjaO7/gMNujnm3UePevaLjzG2pv/xU10jaErVTB9zPyqWbyC1lpTIIyyihuRVZpyGoO&#10;P7oBmR6QL5wGHn6hLGAUa0C1lI79RBRLd+q9cjDJhFyULJjnyGS5WulP1fOkKvsxcUgClHaRUWYf&#10;/s1SK8tCBHEVMhiyJfMh1lDBRK2WUBAWE7YF7M+LuJXVH8uoXosJ3wKWQFKLzaGITE+8R1buqGit&#10;YrIVdRO4piXeRRsF1z8BTEZOJOYqqMwg0YtSnRZSNmWrQo5zO0/PGk0iiSrG10gNtoG+dgszwq7c&#10;p9iTJ3MvsoL7Kf9Q+mh2WgWYWDhVWMvNE3tiWkITUkeb0PCMdddr5Fz6UXn3shs/oe7mBzTe+QnN&#10;9wgZG7OBDWmO2hsf2Ig/qcYuufyO8R5FF+j7L7yjTZGOIqtIpJCWyW6+D9XMlw0qa97km9fKpyuP&#10;LpmT6sTs7scG9qPnl8eS/SRkRXoAbYvMH6nvwrEBZaRLZUhaUfdyAkv7K5B517zBWg8fDJ5qqr0G&#10;jbfAiEn9sHbhYITsn4/wvdNw0mCHowk70RC3lUq2HfUxO1ETtU0BVhS4VgFW6L9BQSaAJbsuRbyT&#10;ALYQHjtnYvvq8Zg7Zxht4lCMIlTDJlK9qGAC2SAZ8JgxGLs0peq+y+CGrAsMVvdXBjV4z5tkNE9+&#10;juAHWjnWSPLz3LRw+eq+M5jgCqlI+bR9JVd/QMm1H5jw2B5MeGV8LM6iive+7tYHNN3/Fc0PflPt&#10;Y2ojaTNCd+NnVNN9lPE6eQQrh8Bmn3lHwH5Qq3ZkhDi04TtTkuLnlIXislxKjUyKksoKIBnil6H+&#10;Mx/+v5z95ZcV2bb2i/I33I+3nXvevawMd3d3d3corHB3KdwdEichkyRxSSATSSAh3d0Fd0rW2u9t&#10;rd/fM2IGZNVe+9yzz4feImbYjBijP/15eh8j5rSD0XovTuOlzx3A1hAkNPzjcmTysNkE8SX03WJA&#10;uiDcUyKqXo8/WWBj8EcNr4wjHRh5It8GH8kFYBkewA5mfSGNrvuUe+H75F/t9yRDICkwWIq13gXA&#10;YC/fWu8IfBbwsLZgoM2uDAAWANTX8iOfAUdla88FRY0ei6WDZA9YAlNn5KC2q+rS1QFNINMNso2I&#10;0Dso2wZw8yOPQ8dHYbFjeTaRyKHy+Bykiphg5dUyR/1rrhU4Xe2NfbANZ1UCuyvyOewj6Ucnx76w&#10;yzDY9bS3difznd2mMwWym2nv6ESiJyx2gU4Pp8PPJ7yw8zhCWNxzjCiLnNQPx6iitfeekmo6DZmz&#10;4Uq5raFTNdNbE1FlSq5XE001xubbWkDvft8DAK25XhG473KkVZkrpqwkUKyAjQVAvUAoxlOnLgjP&#10;s3bDe1g18qLqjT2A1W/2V5s4pJnNHtqE3GuwPdg3wQHM2c5xdnPbWLuyabSF/zzCzpKLnVk+yIHr&#10;5OKBdmhhX9s3VwzW3dZM72QLx7e3CYOaWrdO1ZCJNa0ekrBWM/I8vk8A+4HvqgqL9ZszB2VQTM6C&#10;kxL1D0W/sIMPX1kQDH8cRxcThSPprsSrLd+5NrycrJ+P0y9bvXafL2gbck92JfE9gHoDcFAVWIT6&#10;JOMtoHpvkXm/27X0D3aV9XD64yzSMDThPez1zk7ojWyAqokEBwCL+32RKBVISm0lbal5hmKd1Sr7&#10;Kwe/U2G7YVJVJKVEjgCqo2JVV6UU2CpsB2nFOoCowtVc/OonQDYVib7wfLYtpi/nc01VEMVak1BS&#10;k4LzbTQBf5TGMDFNihhG7tX3QBb5V771OJBr3fZlW9eDudZlP/68L9M6oMpkAo/Yqe2OVGvHsj1g&#10;k3rrDB467M7ksyzDLauoGiIQtYWpZPrclou0w74ATMkdeZfLsWCuL+zFl3bem2ldkY7dVWnZA8gE&#10;OLaLTruJVmGxHkjE/rDYYPTtCHIxTcyU9p0Km82BKRZfJn9xNJ4PjRe68Zafb1TAbOWubKykWj+u&#10;eQjZcurJMzuPDBHIbqa/tdtZHyyCTnQAS/YApn0X6dRLLGUXk17bRZgvPOGVy9OUJ8gkdQ6QlKvM&#10;rM7dTITcgvzY4ooskqkqlGhd+Vs54C9zJWw364B704wRjb0puRYLr7vJ/WJrrj8jryxzDC1nmX3y&#10;qTXp0RB56DFYNQDWsvm3NmNUe5s1pL5F7pls9wFYxLZRDmARMNj1LaPs4oaRDmBhq4dbyIqhDmBH&#10;F/Szgwv62P55vW3LT91s9dROtnhye5s8rLH16VrDWiMTG7au6vIwfV/Vpp5Va/4Pazmim22CuXfC&#10;VIfJUY8i0Y4j7c4CnvO0jdrnCmC6nvLeqYFrUgepKAPaVnYV2Sfz9iPPk6Ua3roApz64nQGw6I9b&#10;GZ8cuC6xL5y+OkeACwZUKmqItdyP9jwAVMi7XbT1dgC/gZRgjYIqoNKg9WrWN9yqIB+U/Cu3fQSB&#10;oEcwHjm2x7Dldtzl2i/Is3UMEjfymZOEC5HkqvLOJMhpzuU8lMZ0pP/kYIAFwPR2xQRA5gCmHOwY&#10;KgsWG3a8gPwrG4B51hsm68Pn3gczrRc5WHcIQ7KxM+sd9mZbJ4AmRdcJn/9COnuzHLDawGICW5WO&#10;7Gy/Syj0TOBqz0myr/ugSE7uInChR50JZPuyQHgOoIKpAFL33UmuguhAyFK6tSvbu3KD3QFZz0Pp&#10;1utgKnpXujfbxp7MsymAbCYPP/8ikZ+GXY7TyjH1isMKPisqbSSK6a959ruEusKBLBRmuqIOT37t&#10;wCVTHnYVhxDIfLtGnqZt1zhOINOPd56XhIzVnycgG2NgRxL0fdFo+gd0OMy2G0m6P7oCllNkrfCS&#10;aElX5Yh04jbuZROSaj2SZINARRDYcKvMfgaQbohAA7ECIMsVyLAfd5yxuu2quvyraqO/WLWGf7GO&#10;bX6waSNa2bbZXez+/ql2Twy2YzQgG203No+0q5tG2vm1Qy1s3TA7v2qknVs5wknEI/P6OIkoBtvq&#10;GKyzLZncwaaObGr9e9QFYNWscRtkYiWAiTmrqdjRrbatvpjE/Rc79lJOdexpqZ1Dcl/CriS9cW2m&#10;9roJYMREsjuZH90ygjaW3SCn+mqeeriV8cFuc1xE+kfyr7dIxzeuGHWWQCYLBlzut/QlDQlsYqNd&#10;AGwr97KO4LQKJbBcaoDgKrWwjj7fSN+rkrwT8KjsH/S43PWXpKp+I/IsbKvf5j/Mc+zjetvvPUdV&#10;eLmycuCZodlYnk2HzX4MLgBgBfbjWVgMcI0LsJdANlpjZiirQSisQUezbPiRHBt8iLxM6gtikPU/&#10;mOGsn0B3KBcZmevIRL7eHUIRBjqz3gngddgtkAUYrKOojwOVuLUHkWIurXdQLuVokXUVNwQaIZVl&#10;N2hUIPMB1gNEqwIz4FAGaEfHOi0LqDCxWM8DOdaTG+vNjfbiGEWHgUSGYTzQGE1Z4oFVzv6JBFWJ&#10;6TIk2zJYbTnOuVo5gsqxroKlhqaRyanOIvku4BAuqiINZddhq8oAu0Y0lhPclCMEjlOUVrQ+G0c+&#10;QYKuQU8l8/sEpvtlyBUMIGub5EdQNM6g/VGAHLDtBmxelVOzHMphvgpAVmIbxXjOAqAjAstWInGH&#10;LlriSuc15OiAq1bjv1qXzlVtbO86dpYcK3rvZHuwd4Ld2TkGkHkMdnXTKDu/ZoRdWMcSgIWvGW0h&#10;K4fbkYX93VjY7jm9bevsng5gi3/sZNNHtbBBfepaewDWpG01q9/ie5eHCVwOZORjNVp/b4tO3rYd&#10;ekYk1xECy2kFHHIjtdXNABNdRRncwCT3IsmlomClu9gd5Lg+C0i3Mj3lUNluADS1/4XEt+Rpr2lf&#10;5XHPXYFKwJKpsCFTpfcgTLQDYEgZrKOd1t585ooZG/m8Cebarj7XDBD6RiAKelxmJwmuZ+i78/R/&#10;OPd9Nu4NSgSA0Xfb6Ze1BDiBdTEyfb7kIiDTUIp8S4pJIJsaUgTQimwcfjcWRhujYge52USAOOl0&#10;Jjlano05nmvDUVojWR9+PMfZCGzo0Tz8PAdGw/DzXvi1WzpMSErmkCJlQ04wHFZFwBE7tUfidSCh&#10;6yim4mABye0jr+oogAlQqqbsz3ZJYPcDIHZ/GqyUaQP40mEnCqHYfBtKJBDi+wKunoCtO0ljH9b7&#10;AsL+RAVJxQFEiAGKFhw7XLMdeMAJAOxHGuBHN5WnCB2dZ4vId5bR4Otw5m3kYXtJZo8gEU7TuKom&#10;XqWBI9I+umriDZLpq2mvYCyxlgCmxJrPkpKByKt8QQA7hywKjX3tIuExcgF13kHpecAmQEl2qMx/&#10;DAc4FfPG+w14coR9AG0vthuJtRPJqsRa0nJLRInrXPeTB6xr7GgjHa38cc2NAus2YaCbJ1ijyd+t&#10;RsO/Wh3ysK5da9u4PvXsEnmWwHV39zjHYMq/ZNfYfmndWGfhq0fZlQ0TLGzNKG8cDBbbPa+fbQNk&#10;q2d0tgWTOtissW1sxMDG1rlDNWvazgOYAO0kYoDJqpOXjVy21rbD0HvJaYMe6afgkNy0yWUY/gqy&#10;7xIsfwF1cCP1FaB6bw9y3tnDvPf2MOfjF3uQ+8kBTgUMyfTraV6g03XOSR3QL6EsHXMBMikFSUMx&#10;mGev7QTffUQ/AS7mIRfeoqJThAa4vRxxF2y0lxxtP+2tmR5BSHmpF/3gj64RFvscIHv9qb9yOvKQ&#10;NILjN6Iy1hOQ19yACWE/N7OHQK3hlAWXJB3xL/LiaWdznXqaElKI3+XbNA1fqCJ8tYKcrcxJzGkh&#10;bD+Xj9QEoGEch2+OOpZjIwHaxDNF7MfCym306UJkZoGNOFls/Y7kWVfIoxsg7HIAgInipB87SksC&#10;MLFVVwDUDTCJqXygdYN1ZD2wnlygVxC69HCG9QkCNNjAIwAG4IhmHaVqsis5V8/AuMIAgcsHGNQ7&#10;kOMGA7BhAGwkFD3mNDdNdJkYXMjNe9OS9CbtHKLKQh58jWYQIBUOqKPoOMk8SZprSepgcgJ1dMYr&#10;u0mElV2n8/3I6skX1lleJre4SIQNj/eirK51Ikb5GHIJOw6AjxNhTz7BCejIU489O+mcAZDhEOr4&#10;3TiAbA8msInZZALdDg2WIyX1MwkbrqRbi77NrCYAqwawamJ1AFqPLvVt5eROFo4cjFDeBXPdAlh3&#10;d092edjVTWPs0s9j7Mr68c6ubZpo59aMtGNLB9m+BQNs27wB9vPMPrZ0SlebM66DTR/Z2kYOamyd&#10;Otaw5gCsUcsfrGaTf7ic7wekqawqjNZxTH8YIs8VBfY9fOXk8Umc9ixy7vRTDECoba8RoO7lfLCH&#10;ue8tJu+dPS386Cwm/71F5350TCZ5eC31DY6uiuIL2lPjX94YWEg8QYylPz7p52DeEnZ7/Jrg9gpF&#10;8swBYw+MusdJcvItPquN96EgDinYqV8AlxjwTKzGP99aWPxLBy5ZKAFXwzEHOH4b+ZoYUMM8mhUk&#10;pSF2/DkC+SjJfq3EFaOWkn4svFRsC5SOAL5FGhpguUIzWm6goADlQvK5eRdUICmGBUvI58oBW7HN&#10;Zn1OOJ8vvrCfwivwXVUiIRhANvB4Hj6fZT0OIyMBWRVJve6AxrEV1hVQ9WBHT0zbtexK7tQdoMgE&#10;rt6aUnIMRiI5HACNDmD7YE0FAjRisP5itaAcAIZePZLlADaQz9rmBu7Iv4Yczbah0PAITDpYM9HH&#10;A7Cxpwts0tliIkyR/QTQZp8rs3nnJRdVRIApcODDRL+z8e8tjM68hCS5LgBlfbS7eUTWnE8WhWl5&#10;K1Pl4nfsUy7xxm6xvJFJAp72AXAqAX9jIapw4QzBsUTGp9L3OICiJB2m6Tz6kztP5sB0yJPDfD5I&#10;R+tHP/fBZBpw1dvZ+wLmZv87Z8GByXNWHblm9TvXsjrkRAJYHZy+Huud29a0LQv62eHVI23Pon62&#10;W4WLJQPt9NqRdn79cLuwfqRdWDvages64Lq+aQIAG26Hlw4h5+pkPw5tZWP6NbWRvRvZiN4NbUjP&#10;+ja4X0Pr2KWmtUAiNmlV1X2nWFMM9gOyVNXEuj3q2bLwp7ZZbIttJRDs4T4P4Mj690z9gnBIAsGK&#10;AHUftnqc74EqtuiDs8d5b+x+7meClv6Y4o1z9DO02ylAdJw2OgoYBNhTtGMwgA1GKZxSG7KubfoD&#10;wdOxmsXxhuNfo0jIoWjPg1IR2H5s34Ny7ofPbNc+DdG4fgGg/gC1hgoEas98uU9/oER2Rr4095MU&#10;5Mlu8jA589Y7z93zbgGAes9sE0ynIspGARC1oWli68ip12tyMwBVVVtDNG4uq2aFnNOY5zNX9V5A&#10;wBejqRo+Ggk59GSBDUa9DcIGsq7Kec+gPAeyKmIkAUlLMZaWPsB6HIKpDgM0mMo3D1wyci5ANhi6&#10;FFiGg1yXKEr+OZbKgdk8MGo5CBk5GNMxo07I8m30qUIbF1xsk6DbqSHFNp2HmA5lTzkDNZ/Rq+h5&#10;MFmBzQgpsHkaa3IJsPdb85qhoZK9Gvgi0VZy5V42uQJ2jwh7H4si+sruZL8DdDBYJrmF2E2Ml/zO&#10;VRudZCR6hwLWEK6nWSHBdFYw0vG0jHWxnLYFPSUXAGSHYDnNCNdscOVqB4i8lU35wAGS8gN0+LSf&#10;N1qdNlWtVtNvHMDqNfvOGjT/zrp3rGUrf+phSyd1szlj2tqMES1sytDmtnBcO9s+s7ubyXEeQF3d&#10;MM4uSirCZieWDLANM3va+IGNbGD32u5FzEHd69lggatXA+veubp16FjdMVjT1tWtbvPvycG+8cCF&#10;fd+UZftvbc6xG7YRp9uo2S1iX/2BH9JYg8dulgwBR7JabSiAxRV/tviSXy2++BcY7Z3dIf+6So57&#10;HsfWHwIeB1BqD4FBcw9V7Tvy6LlTA/qRVP0SsY7R9KmjUgtsP4EiEIMJYCpgfDHa/ICbnyiQIc25&#10;7lG2CaSOAQGXWyIRNRZ3Nu65Y00NdB9/VG7HHpS6IR0NXssk/eUresbd5NGatCA7yLUVVPbz3AqG&#10;OyNfuJkh2++9tM23kfm3vTcD1hLUN9wGdHdeepXhq+U2K7zUfgwp8cAFQfRHNvY7pmWuW/aFaAQw&#10;WZXeQbmAIMd6S/aJnQLLXtrmAMI6LNQb63WEXOoogDme7QDW/2i6DVM1xiWJBcg9KFIA45z+sFRf&#10;wNWH5UC+VHJwyLF8aFSSMJvkMs8lmRNU3QFE00MLoV/oGP2reWea5+eS1PB8Z6owitqlr0X7B2jE&#10;4zT6GRr4spJz8q77yhlgsWic4lEBYMv9YFHZ7y0SgEWSSwhoN2G068hGlZ+vct4lcg+V/cOwUMCm&#10;P7jTVB/lDsGASSD2ZA/RPfaZnWD7MSK1/kJIuZpyNs0QOYykOeSMKKoIjO2PLrWRC2da7VbkQ83+&#10;YVVx8vqwiqZI9QcUiyd1sd0LR9hGQLNiUkebP7KlLRrVyjZO6WAnl/WzCz8PJ/ca7aThmeVDbf/s&#10;XrZqYnubSq41tn99mzi4sU0b2cLmTexoi6Z2s7HDWlj7DgAMBmvRpobVIQ/7nu/6CrC/2TfN/2Y/&#10;7jhpm+4gYTX3U8xLUDgJUDRT5gJtcCXpNSB6a9F5yMKiX5CGny2mEHDlow6yvJL9JaS2pkH5oFH+&#10;eoi2UGVSuVWQ2gYnPgLojgFcDQkcAxjapvErge9owA4BSEnVgwDsYICFnDpQ/kU7CrRH2R7Edk3J&#10;0tzG0wIY93oWkIcgaWUqfJ2RXOT7NAdS1cqTfOdxgHwcxjyB7Nc+MeJxGPEo+eeRR1yXa2vy+H5A&#10;KLmqMTflgDvvv7IdD17ZVtroZ1hv2eUCpGEx4CqAGIpsFAAbgQ0mzekvoGkcTX6P9SZl6oUBMAEJ&#10;C4CnD6b8yh0EQBxjVTqxH+DqrwtiA05k2RCk3SCYbDisJHaSRFR+JVT3h9mc8eWDYbjhAFDHjTmt&#10;ooZX0ZkMsH4kmZyhRPK8qLfAFqKLl6OX/YFb2SqiyZqbKoeXunGc/XTocRrsHEx0hc6+AWAikS33&#10;CwBYwUecA8CJxQCYA5kDmFcBUy52jZztKvnD5WT9RRAgQ+6EIo1CVFoGTAKWY0jXcR7AFDGVoyiP&#10;UJ52FIdyA59ILBVFHMD4rDxN0Xc/kbjPtJFWq+W35D9/h8H+6uRhY5hl7OAWFr5jql3dMcmOLBto&#10;e+b0sP3z+tihhX3s4LzuAGqA3dhCLrZxtJ1dMcTNQ9w5vYstH9vKZg1rYjOG1oftWtjyye1szYzO&#10;tvqnrjZ3Qkfr16se4KqKTKwJg1W1qpUA9h152Pcw2tj1O4noyiGRsQ9gaYAShlS+CCvdzPpMO31E&#10;Dbyz6Oy3FkN7yu7nfaAN39Nu5L609UXaXIFI7HIMcB6JoT8A2knk+wmk3zEkocDnJv3izGIrFY3c&#10;VCsBhBz4dPwbgtbrgOwWo6hSKEbTqyxsZyngydx7ZCo2ATpXiAJ0yrtOw1yn6RsVvs4CuDMESLFc&#10;ML4h8yWl+6wl5u5HkhLGkwXRT66wRT8eok2U/+3QBGLSgA0EoZVIyLlhOTYrLNdmni+0aUjGyRqo&#10;JoUZpfwLshiMjw86KYmYj7ITi+XZgOMFVsWBx5mABDs5uvOA5klBTODyjyPn6od5AEMaApbhMNgI&#10;gCMGUx4mBusL4zlwcb0B+nIApirjMI4bfirbxiEDx3OT4zUugSycTmSYe0mJo14lybfFJJiLSToX&#10;k4hqfQl6eLne/YkoccWOPUSz/WIOGucsjh+OqUx8G+eIRCZGZb1FFuIURNy7LO86B/lgd7LIzcjX&#10;VGn0AabZHprq4wAWANQZwKWcTOsCmWdaf8O+1y4aKodQVD4qNiNSHxGbYcojJD923y+wVgNaA7Dv&#10;7PvGf7Fq5EL1cfhWLb+3PUuGW8TOyXaRXOvM6uF2FPl3iDzs+KLebu7htY2jLGoXuddWALZ8oB1e&#10;1Ms2qyQ/qrnNHdnE1gKqHYBOtnluL1s5o4stmtDJxgxqbK3afO8AVi8AsO8b/cXZt9zDt9xD/1kz&#10;cKISpNxzO4OjhwMWgUaV2EiC0AMC00PY6xFtJomo5T1JQ9ryauor5OFrmP+ty33EGKdgk2CWymOV&#10;dynPOqJ8TOADPFpqZn0wuZeknvIp71jNuK+g/WA01MKxGPJrWEUs5iZq4/AqdKicr8++WnDKATCK&#10;/Y7oOwDLcewoID/C+ZKlXs732s15FLhO+wDjHgTqY0hWdz5t4OQs/ag+FdNK6uot623kbyquyf/m&#10;aGwNdTVXFcaLZTY1rMQmnCu1McGADKIYhoIbcrrQM1KfwWBh0MlCAcwDloDjM1P/E7AP4Ol7NMOz&#10;AHs5CwBsANQ4CHk4LACwUVx4VHCpY6khSvjIsQYAJoFLqB7MZwFwOOeNPJ0D6rMdk408XWCjWU6E&#10;dqfDYHMvl9sidO4i9O7Cy6W2ALm48FIp28jBrpXY2lskqlHQuKNzmAxZccxJued27ukzu6jxHFUO&#10;cZZbRFtJHQHsHg5zGwdRaAqcjAAA//RJREFURVEMdgO2E8BUztcE1TANQie+cyVmVcAciwUAps+y&#10;cxynpZzoKB1yjA6RSXLIidx7T3TwITpJDLvtdpo16ljXarX41r5t8L+cTKzfVPlXTTu+cqRd2jzG&#10;bu360a7DZGfWjrD983tZ0IKeAKy/3dkxzqL3TbFb28fZ2ZUD7OCCHrZuanubO7yJLZ3YxvYsG2x7&#10;kI07lw4BYH1tBbJywfgONm5QU+vYvhoysabVb1nNqjYRwGAu7DtY7Jumf7GWQ9rZ/sgsu5AiJhew&#10;VHn1gpGA9cRVDD+xRBrCXgLY/TxyWYLWtbTXBDKB7I2TiVdox0tqw6SXqACkGqx0HJY/otI8Tqw2&#10;cTkUzqx5jGfYdpKgePxBiZ1AQquEH6KZHshvmaTfGVTEmbi3ANULYIdRBHoVRuzl5LgLrIAM4Lk8&#10;GB84jNQTOIMwgVrfLQuJe/fFxGYCmvZLqnrX4l5RH47VAucJcKpWKzfbQq669maFrYl4YcuuP3cg&#10;c7NCUGBjANbIk/gwDDbsFD4PyGSDTwK4gFXpdzwT2YfBVAMA1gBOGIhJ/vUDXGKp/rCPkjeXyEki&#10;YgO46CDk4eCTWV4eBlBGnioCRPkADiAFF4NkAQt5KK0Kqkexf6wQf0aAzLGxsJjOGw1Ax7M+gcRx&#10;Qog0bjE0XGRzLgA4ALYAoM0nB1uCZFx5s9w2ajZFFFRO4xykYY8rT0IeqIMvJHmDzBF0/J3MNw5g&#10;KjdHkY9FZLxxA6SymxnKxTQwDcgCkud80jsL43wPZJ5MFJOdUacLcDjCKaKuytlHFKXd8o0dBWDK&#10;ywQuRVRVvyQRN158YrU61LAazb+x7xr9hwOYWGVw99q2f0l/u7BppEXtn2z7l/a1ReNb2JwRjWzD&#10;lLYWNL+r3YW9Hh+cYpE7x9u51QNt/9zutmZSG5sDwJaRhy2Z1MlGD2hsg/o1sNH9G9uc0W3sp1Ft&#10;bDT5WceOVa1JO3KwVtWsWsNv7Nv6f3P2fZNvYVLuoVdD23Mz1hWHbqa/cu0SkfneopHRKsUnFH+0&#10;uKJPFlvkAeyhACYGQzbeQh3c0nxDtaHaMueTXeezmE3XE6Mdf6I+qQAsajPYA9kmCaqJAec1ZY3l&#10;BclybePzVUB+CcBqBojsErL/UqLmMNIXCm60vSYbe+OTMJkkI+tqZ2/YRFOplPNKOXCc2BOgHKWP&#10;TgEo5WEqtJyWPFROSB+JvaQ2Dt4lxwNoRx+XwWCwn6uI0scAPIjz9Fshm25VuKlbms43M7zIEcHk&#10;EHwZG62xsdMiDQgEfx+KaSkiGYFvVxkAQAacyHSAGghQBvJ5CDvFNgKLltKWMk/ucayOgXWGBCP9&#10;YCLZUMlEQDfSfRkmIGmknGPGgvRJ3MxUQCP9+tN5bjKsMLAsAVBsDy22iWGlNvZsMTdebOND2c7n&#10;GWHFNvNCkf10qZBlIYArtoVXCkk6S91UJkkDvZYiYFwAKOHJYqTnzhmUdyn/0sBoFNJR5fo7OIiW&#10;EUTrm4DvOhH5ahpRONmbsyiWUmVKxZPTRFQVNk7iLCdwmqOSIZjLOQDdEZaH6QQxljM6T6aOly09&#10;fM6qtqnuBngl0TT5tlHzajamLw6uN5bXDbClo1tZ7w7VrXWzv1nbZv/LxvSqSq7VwTFY3JEZ9vDg&#10;VAtbM9j2ArAV41rarCGNAGJz60ae1bzpP6wh122MdWn9rY0d0MSBTj/p1rQdOZgDGOwZANi3jf6B&#10;fWM1u9SxXVejLCJHMloV1ncwvErwby0OcCWUfrbE0k+WUPLBnharaATA1J60pdovApl9W+0IMCUb&#10;IzI8oF4CZF67VVhooiYKv3YMqeOV/94KVHGvEfyup3/4Ynql5XIKgEp6Tz++cX0QFgCg5LsqxZKg&#10;cnq1/2EBiPxMwwqHANs+gOXbgUDbq1+CAJdAos8CnyqWkofurQDlj4BQY58aXzsVU8r3PHf+czlJ&#10;AYHACaPtiCojD6uwRainhRdK7CdSmWkXym3ieVmRTRKb4dezLpW7fT+G5tmU0AIbT9ozMbTIqgwD&#10;GENhIkm9YadyQF2eDYG1hon6AMlIwDFc6MSGsE05l44ZCePoeJ03VEvAOUIgY98o8qpxgERfMOFs&#10;vk0JK7AZgGS2ZjVfJc8iEsxH187l81zkn1hKbDXjAtqW6DCFm56ITQgrssnYj4BxKp9nhpfZT+c8&#10;wC0iJ1t3y3ttITj+PbkRDOSY5wUykaic5eVcUaosqtiR8xVgbjxMDKbImwaDAbCLKtnTsedwDF0j&#10;+GkF0YzIRjQLEjshe5QnnOSzLIh9QXS2DyZ1oBdBfQZ7ZhNXrIBFvndjUT80+A83dalp66o2cXAD&#10;2wFg5g5tYB1b/IcN6tnUWpEbtWn8H9ar9d9t47Q2dnPLcIs/NsNigqbCYINs55wutmJ8G5s3oqlN&#10;6FPPurf+wZqTX9WtD8AAcPMm/8t6tf2HjerTwPp1rWMtNZsDiVitUWWA/d2+AYxV235j2y9ctzu5&#10;KgRpvMtbxuS/s/iST5ZU/qulVPwKyJCLAOwB8tABDInoxhTJYQWsu4Ftd3PeO4ugPSU3byDBNY7m&#10;yXOYseCzG1PTlCsN/N90Y5HvvzCWhks8ptL0KsnEFy4X1nzGUFd0QpY7BfHWq/7FqpDy1kk7BTaB&#10;SrZfbc9nAUvbvX7wcmKZCiWSq27oRTk219X1z8OUFxSYlVuiaPSO4Xm+WxOht94utlUop3kE+Hma&#10;REz+NV1legL/j+dLbNr5UueX8uNF10htsDkXARz+PBu/rjIyOD/AOCyxUWhLf93fpyTuD58B0Ndt&#10;BZwDEAGgtslGg95JAGEaNyJUz7oEgADUAqLA8ogKW36j3JZDuUv5vIwkchkPsPxmqS1h+8KrZUhC&#10;jucmf+IGZ6B5ZxAdZvJgc68840EwjpmPLbmmd4A0c4Jk+QlJNyALJfKFa96hOpjIKQaLJjorD5Nz&#10;yFSqV0OqUc8DqHAa9hw5RGiiV/ZXLiAWU/J+jI4VyI6z1HiYqlRnkI/HiKiSiepIyZTK4FIn77lX&#10;bH1/HGr1Wn5v1QGYxsD0Col+nfcnZN7qKR1tcu9aNn1gExvTp4ljsT5tvrfJ/erb3jld7frGYRZz&#10;cLI9OjDZzq0aaNtndbFVE9vZwlEtbUz36ja6dwMb2L2e9QBIA7vVsZG96tmQbjVtNOyo8bGWbavz&#10;3dWseuPv7Nt6HsC+aYhxH39v9h+2+tBhi0YOPip4b48A1kPY62nhewcwn8Hii97bY/aLwR4AFLWl&#10;Bu71mtBd1jXL4wHA1P6HBRp7lJQUkGBFFZlYRgIyresc9ce11PdeQJMT0/YXpBzoB73npwHu0zj8&#10;SdjFD2QaQPbGIjV4/dpOwEDHyfOOxQCiSsASe+m1Fa37qkJ94ZRFYP0I25VrnQHIKlip/zV30o2L&#10;6rUnGfepIZwLyNQTAGwbDLYCX51/tdwWXHn+hammh+UT9POcZFTpfgFksVx+zLErbuj1pSLytnKr&#10;MtoHhQzNqLLjGJUfzwAkGQw0NqQAE6g8sMnGni1yFRSZ2OoruDxtOklyEPaZhaybo7GtKxW2GFCs&#10;uF5uawDTutvltjai1FbdKMSKbO2tEm6owlbptQWYafm1UjdVZf5lIgLAmg1jzSUPm3dF+RgPBBOq&#10;GLIYkC3joXbcU8PSEXSQZMYFQKZXLqJgrIc4yYN8yRTlX2rID3YpzZOTYXRyGIznAyw0QeaxmAOb&#10;cjHsFOsCndsOAE8QcY/RUYqWfqT8yl6aPpVjHQa1QaZ978ClSb4a/2rX+jtbPK6NbQdE++d1t5PL&#10;+pvmFa4a39YWj2pl26d1s5AV/e3WJhhs/wR7unu8ha8YwPYutnZCB1s8urUtG9fOFoxpY0vGtrWV&#10;kzra2umAb0onW/5jF1s8obMN6VnX2gpgrZCnAOybun/9ArC/koP9vclfbe6Wny2mULMzPFAllv3i&#10;Zmpo3X2WRCxGNnLMPRhOQeqexhWd3AZctGeMKoyA83HBB7eMxh6wHpXzhkD2yhWSIsjTJBGvENAu&#10;0ieS8Rdoe/XPeaTYxdS39BfshXo4TZuKNSTBpRpkkoR+mf20qrfslzTXtChVknfpDQiWuzF9dlJR&#10;RRH6wQeYt65qIwxJnylIatxT+bdydb1mE4FfuLRBLMz9icGUT2+LKrcVNyvwwXKbe/kFqUqFzbsM&#10;W8k3rxbYEghC069W3ZD/ltmqa0W2Dr/ecqfUdtx/ZlUmaNDsLJqRnGfMGUCDjYWhJoQWss1bToaJ&#10;JgCYMYBtNDnSGAFKS/KmMcjAsbCV8qaJIRyHaTkZCp0KsucCgDnc0EKWYq7VgGgt+dPWey/cBNlN&#10;PMAmPq+PLAd0JVip/XwH8N3iZgHOchhqIUCaJ1AJdGxbxHWcsb7k5jNbyjF64XEdID1Agyr6XFai&#10;DJtdT33tKoiPSNrva6AUqaK3ba/QiC6KckyYgAbIZNL9eks3lE4/A+jOAkAHOICnaVUajFYif4bl&#10;SToq6MkrgP01Sqo8L9t8Ld5adq/jAazRX60qAGvU4gfr0u572zS9s51ZNdjO6k3lpX1t/6yethMA&#10;HZjfz413Xf55sD3YOc4SD0222D0TLXzlIAewnyd1cj9Cum5ye1s3EWBN6mDrp3ayDdM72ZbZ3W3n&#10;QnK6iV1taM/61q5dDRgsALBKDPa3Rn+zfzT9qw2bPdpi8iospeyzJZfDWJgYK77oHcB6b8kALLX8&#10;F4sv+2RPycUewm73Yaq7bhAf6Vjyiz2hTQWuGD4/om0Fugf5yEXAeAvWkvzWNLbr6Z9Yf0tQE8DE&#10;WORrautAUAuOf+Yk4GnY5ThtekwgAliS6KoOe4USVSfJfdm+/xFgAkS77mtAWK8YaanKsgBXbjvZ&#10;vo8+2I+EVN8cVlEjBulJv7khHU0C51403UtjfpEywCV141eXpVJ2c531kRUopVJSmCKUFQrrskcS&#10;6yCCn+8U2na+b1d0hW27+8y233vlfhtE96LvPsD3Vpl5sZAcKc8BQrJusjPlPiylM6U30ZraplL6&#10;hDBAFFbmWGuCzmHfeO3jvEmAdNK5MgyASZ+SFM67/swWXCdJxBQJxE7r7pTZzgevuAmcEwfV+MYB&#10;ks3dOKgAp4fSDHqBceXt57YUECl38wGmpQ8yAWxFxDP7OfK5A2YQ8uEaWt9N/qVTlZg/zCOvkCOR&#10;V8SV/OoisMbBLqsogjkGw0LpcLGfCiahLM9iIUp4lXBjSr5lbv4bn6Xhj+EUkiRfDSdgufrEJWve&#10;qYYDWFWc+ocGf3H514DOP9iRxb3t4s9D7cI6TYcaZOGrh1r4mmHudziubRxp0bsFrqmWfHiKxQGw&#10;C6sA2PRu9vPkjrZpWlfb+lMP2z2zt+2Z1cf2zuprR5YOtOMrhti+xf1sGcAb3a+5dexYxxrAYDUA&#10;2HeA6x/cgwMZOZgGnDuOaG/30/IslXZJLPsIkLAAuGRJJR8tnfZKfvaLPS1+Z3EwWUzhZ9TAZycl&#10;VQyJg/HiYLkn7HuiAX5JcWSjKo0RuZ/tOoFMbazKbngyTOWGQrw2Vl4lxjoRL5UgEGlsTEMeFU6a&#10;q7iktg8mkJ0iH1PupSLFAZhob7SA9AzVApiwHXq7AZDt0Auc98Uc3jzQgzi5WPCYJgeQc4XTZ5cJ&#10;uDcyxbBvnB8IWFHkkpKxt5GzV/ADKZRD0SW2netujHqGH4qdRAAvbEPUS9tCSqIpVds0IH1fMz5e&#10;uKr2Dv1GiBu/U37uVZmrLEEvzr1caDPJk37Sz1ip2ADzTFM5kvUpKjCcL/KMbZNZ/hgO4M7DUBfK&#10;YDdAFQDjpHMlgFEA87aJwVTcmEtOtQjUC2Crb8Fgt8tsKze+/xF6m6iisauLRI3glA80XIUDymoY&#10;THnZYu5vMQBaxLnOBCyWAtpC1ldEPHegXX+nwjYAzP2PX9h18oVb2W88ZygGVEWfLQNHyX39T8t4&#10;8U+LJm/QNCmViiUVTivf4j4kA08pmaZDzyIRzuIQYjDJQh0nSRnuIq9A94pjJB09kAURXT1TlfG5&#10;zd642Vp0rPZFIlZv+Fdr1bqaTepb186vHGg3N42yG1v02xsj7cbGsXZry3i7s3WcRcJcsQcnWerR&#10;nyyRHOzxzrEw2EAA1QPW6mBbANr2Wfp9xH52cP5AO7RgkJ1YOdROrBpm+xb2szWTu9rkQa2te6f6&#10;1lAM1uhbB7BvkIZeoeOvgOw/rHnfRnY7Ps3Syr1ihgAmYH1lsI+02W+WVPHZ4koBEjL7Cez1pPBX&#10;ewqwBDLZE459DPM9hN1c4Ep/Q36LMiC3Co6rcG0kSaZgdApAKa9yVVjkmvLbkzDFGQDm2jv+LecI&#10;WOqD5ygIJB19cIRzD4qJNOBMEN7zUGzx3DajerbKsWGPXTi6pKIAJgCqyHSU7xAzKijKvxR0bwMu&#10;DZprXO9eHrIWBlYOGe2m1SER0wim9PNJAHkYX9rHdXbdL4PNnru3JMSOO/QjO4BrG8DaCmPtuAvA&#10;kIR7NR5HmqKc/aSCAt9dZf7VUltwAweGYZZiC2EK5TqzkHWzr5Q5Bpp3rdytOxAi1WQz0aA/QZcC&#10;kZhq2oVSm3ax3JmANw2tqn0/AbBZF4ts3qViR7WrFQkAkGY2H3isUuhzVya/DSjC6Bg90M+AZTk6&#10;dhm2kMRxASDzmauyRHQAA7DrbpW7sv3PRJp90UgQoubtnHdE1Y8WS3RNQ+pkvvjNMl/+k/ziFxJz&#10;pAC5gaKrHOE0jaEoKQc45qIq2+Le0uF0EB2tY5QrSOboZcQrREHlE+o4jb95+dhLzn1JAo7UQfJM&#10;XDQTgNWwBppwC7iqN/6rtWn1gy0c3szOIw/vbB9rUbv0OxxjLGLrGIA1wX2+v3uiJRyaYmlBM8jB&#10;JtrDbaNhuMF2EECtH9/eNsJQO6b3QE72sSOLBtjRxQPt9MrhFrxqhB1c1N82wHAzhrWx7l3qWePm&#10;NZGn39j3AYBJIn4Lk33T8P+0mjBpaGQk7fI7zP7ZEspV1PDAlQS4UpCGYrf4MvK0kvcYOVfxL46h&#10;NOAs2X2fAHYbJ43AYa9laOD5FfJauavaQO1SAYBeuLwpCIDIjhDZJae1VOk9RHkvwSoEgIUkvHP9&#10;INCdwI4gEQ/jrAcIXPs4d180sg2G2Al7ybk14cA5OOuSZZKMAtdBDTYD4pOxqBEAfinlJQH1JbkW&#10;6QKBV8MRT8W8BIonWsoENECm4s0NnkX9HMa9KTU4QcA8hsQ8DIAO3C/m+khScr+tmF4YPfTkjQVp&#10;UFzFF+5ZgTokBYVDGwAwkjWceBHOuwxmWHazHNaosPkkdfNhnYU3nyPDPCm2BCAuwMF1/LwbGIB0&#10;QMRmYtOvYBfLbMbFCpvO51mAcM4lldRhIfYpIVwDM+2SPqXBjqqBkQ9XMz46fS4HV6TaQrRYC8jW&#10;AJwVsJOqi8sEJu5vKd+/WPeIfFx2C/a68xxZKQ1MNJMOjwYoNIamSyUW4yTkEnkAK+fl75b+4l+m&#10;crTGcK4BsCvpH2Ak9HbCWzr1lbufI4BKVaozaH799uJFOucaCfBNdLpL8JGbUThXBE52LYM8j1wu&#10;BMlzBrApLzvLMhSAjfxpjLXoUNO9+FgVeagKYoe21W0VLHTl5xF2b88ke7B3MsuJgG283d09yaJ2&#10;ssSeAqzE/T9a+tHp9mSX3gcbbkELBtrGSR1t1ahWtolcTL/JIXCd0C9NOYANt0NLOGZaN5s2pKV1&#10;61QXgNXwGKzhP5xEdFVEWaP/06q3+9b2hZy2nFew+vNfLbXik6WXf8A+WSafBbLYgnfkV2/Jr97a&#10;A4LVtfRXdoH2uJD8ghyW/BYpfpHlBQKOJLSqt3LoUFgnmHY8RTuewMmPY3JAMbyKGKdoWzGWJ7fJ&#10;jQBVMG2t7SocHYIFDgHAvQTb3Tj1DvIcOfJ2gLUFSbiV5eYHL5FrFXyWXPOYRcE5CHCfSuYeVFBJ&#10;EfBfu3xQE79V7FJhJw756xVzWCJ1VdyRxFUOqePuEOxvA7Tr6UhKgsYF7DL9rFejVAxTLncU2bnn&#10;YSn3V4LPwpZSMk7NPOOZNdSgJTnYushnOCkSi5t1hQbNv4JlVuPEYoeVOPnq2+W2Cpm2EoAtvV4C&#10;AMUq5EQ4/XzYTTYXgM7jnHnXlC+94HOxLdN170qrvqVx3tgWItB26einb11DHEd+nU2UFIMtANpR&#10;JMJeaHn7A6ITFLwR6t9AA64hv1rLtWRryM3WELlWibHYvo1c7hAS7agoXUkynXkRRryTo4rYZ0ur&#10;+M1JnYxnONGzf7pCxw0c4xLHqJIlC+UeJAtP4hwnVUVMEUu9s8i8zxZFw8vukn9EqxOKfnGm69wN&#10;XOuyZiKoaALLidnCEyqs18iO7ifU9Few1QFYg2bfWvu239q26Z0sYuMYe7R7sj3ZN9Vi9k6xx3t+&#10;tGgx2JYxdmf9MGThGMs4OtMKQxfZ4wOT7RKAPAQ7bZ3Zkzysgy0f3ZLcq5f7hSn9TsfZFcPc8uii&#10;QbYJCTl1SAvrSg7WqEUNq60crJ6Xg3ng+ouTiFXb/s0WbF5hBW//03Jf/W7ZL3613Bef3DKbYJSM&#10;ZFRu9bDwF4sgIKmkHiLJnPQeRn9pVwguV8mxLgEu5VoROZ/cAPJFVeBS3zvQHI99h1wCXI9hMPKr&#10;o4AnmGAUSkpwHtOMGc2APwUYT8RqupLyV2QWznsQMO55+MKxlWwHthX2km0jQG9j37YHyn/I3/Xa&#10;CwA+yfXlR+cFDCShmxYHY2nCwX3kraqcjwpRNoBLJqkrFnus7QTOBxzjXm/K/ejySJXsXeme59Ks&#10;FVcAgdnkM5rF7+WKLyyYdtEzhWgclufW+4Was3oaq6L3gbbdf+kSw13Sm6qKEC1041uJFhujSgFf&#10;OQZYInF2HHwVthyJtwRGUY60SAa4FipfgmGWYMtulwAuXRuk0xB7aZg9JKg7SAB3xry2PTCVtLTG&#10;LQ7FSJq9t10CF/vdMY+fA0Z0Nses5/wNJJUC23okwSYi1lZAKB2+j8YNTYOJcO6w9I+u45QnhadW&#10;uMHQxyW/IW9+oXHfE4U9BpI89AHhoi6dfg7TpNfr7Lvt5i5+cFUzH1xaPlSSD7iitcQeIJFcZ2AR&#10;nOMvL8TnW/teda1Jh+ruT/FqALBmLX+wLm2/t23TOtmtTWPt8d4fLfbA9C8WvXOi3fh5mIUv6mXJ&#10;h6dawr7J9nTvJLuxYbidmN/XNk/p4gocmwHQ8tEtbNvUTu5HSE8vUzVymPeLU0jG9T92th8HNbfO&#10;7WtZw+Z8fyOvyPGtJGIDD2DfNv6L/dDybzZ6wXhk82cHsJyXv1n2q18tQ+AiGMXBYPdpswvI4lME&#10;QMnmU4nvAIjamsBEULmYDqAA2GVJZxzxMg4dmvwONQCoYCEVJDRkIUmo4HlC5wtUYnyxFk6qpUAh&#10;xnN5GvLqGLLwMABTFU4studhhfMVAW03wBLw9pBa7MeHgjT9CQvl2heTAQCB80bmW/pe43b0jWar&#10;0Jfqew2YP4CVo92wjUDn2T034O71+T0ApncH9YqTmw0Ek+latwFbBOC6SY55heeV32gcTb+cJbvI&#10;c8tU0NFSkleAr6JSpCof+x7pzdZyrML20zD7sJ1s2yatybbNOPUmnHtD1AtbB9hWwy6rkGcrbz8j&#10;V0LCSbIBslX6ARNAK2DspQEOkfQfJjLt5Vo7SVA3833r76kgAdU7EAM6WGgn0m4T97FZiaruhfO2&#10;AbQNHP8zbKZzfkYGarkJcG2NfmVbuJ+d0UQQHuocYFGR5BSyI9ixEFIGR7hMg9xAIigaXSPSusoW&#10;DeSzl0B2icikfCwi85NFZmFEL5Wao+iQ24porMtcFAyA7FFgcPUBn+8WCoScU/jR7hV9tDMPn1qr&#10;TtWtScdqHsAa/oc1bVPVOrb+AYC1tZsbRwCwSRZ7cKozMdmDHRMsfFlfO7+gqyUfmmFbR9SztUPq&#10;2ikAt2VsG5vfr5792LWarRjdxpaOaGE/j2trB5WHLe4f+EHSQXZY42nkaOP7NbGO7WohT6tabQCm&#10;+YjfKf8CaFr+0JjPzf9i3Sd0tbj8Cst7/U/LfPbZUp97BY2YEj0vbYJjHXlSTh8CEBhIBR0pjlDl&#10;WrSt7IzAAqudxcHdGBXHqjJ8gCCqIZMgFMUh2OWIyuw4nSt0aBYF68Gcc5Y+u0CAvADrycLok7PI&#10;dgH6GLLxCE4ahB3m2ocBkuZ+HolFAWmqE/dzgn2S5sqT1a83uedb2W8BFgABNLdJCaLoq/vKGVne&#10;U9DUNp4vigASRQ55J3CMGEw/h6AiiIDmLTnHzULhuAzNcX3tJjzLl67ClPodmCtpL12gUTDSbBBX&#10;AJNcxIerBMfTMK687DXIgcevXUIpJ99FBNlK9Nj2sBxnhzlw9M2w3cYAk6wFaGuiniMhkW23nzs5&#10;uBnAbLtfZvug+aNEpzM4/6mkd3aYBnYAg41+dowkJnrlrifbCsg2IiG3EPH20kF76JStgEcsuA4w&#10;C1zrsLUw6s+cu/6uSqa6xnPbDeNq9vpugkIQDqBcykVG5Vcax0LSnHNjXYAKp1DeJWBdwK5kfsSR&#10;PpJPaCrVZ/T6Jzrlk+ucWz64tCSqCXSKhKpOSs+rAqXP97F7fL4PwKKLP9v+8AvWumMtB7Dazf9u&#10;NQWwdtWsJfnYhskt7eq6IfaI3OvpgSnkWz86iRi5ebSdW9TTrizrb1eXD7QJzf7fNq3d3+zQzG62&#10;dFADG9nyf1n3ev8v+6l3XZs/qLGtBGT6S6OgRf2cVHQ/qT2nty0f185G9qyPHK1pDVoiERt+GwDY&#10;370qYgBk37X4i7Ub2dqiErLIwX6zuOL39gi7j4S6RUS/gPQ99AS5ppwCBz4Di11AIWjM0PUpskh5&#10;65G4t8g5+Q4+RLIvuX4YAByKe+8Bi/WjcUhF+v8EgBEgT9NHJwHXmeQP2HvHBpKWml1zXsClfyS7&#10;/IKHKnIaGzvGdY7jr7KTkmDch4AqaXaea0iqi0mvA4IbMNdNQHQr5w2AUlGG/iMgRgEif3kbUN2h&#10;D+8AsnsqcrD9EUDUGwUP2e8ZgZSlwBYJcG9nvSYQv3GD0tcyBTQYjdz0MqC7mCYVJIDRRgQAFVqq&#10;6IXF4NgK07s5egHuBFJNucw+wLUbybYDUOx6pNwJxniIOTAISC8AHI4OWDaKiQDcLsB5wJUpnxOt&#10;ntN4ry1ETk4jKCKpGrSTa252TAVYxUacp4R1s6pCbJfG3h/zzrYjAzYgV3/mmHWw5898h5ZrAZlj&#10;NGd8N2zmzse2PYIJ+X5FvJNIjmN0QBDRUibQqdJ3gs44jYwMTf0AAOlk5X9EzhANOiMBLtJBV4hO&#10;N5EGtyX/yC00p1HVMwHJ5WHITDW8yruPYK+HmHvJU/tgt01BQdYGgDVrp98n/MZqNdQY2A/WiDxo&#10;6YTmFrair93dNtpi92ogebI93D0BKTjMQhf2sMifh1v4wu62c0xTOzGvN9bPNoxtaTN717JJParb&#10;5E7VbFYv2G1MG9sxo6sdWtjPDuvHSOf2tm0zutm8Ya1scJfa1q5tbWuERKzb8DurUR8WxX4gF/uu&#10;/n+4ly+/hcGaD2lip29FO2a+lgXTZ+CkROkw7Ei82o32Qg2c1dAEwUjgUCJ/SKyEqVC1ywXDN7YH&#10;/9gv5oLpZPvo64N8loQ7CvA0gHyKtj+FL6iIJMl4mvZXpU1VROV1miysWR7hMgVADUzjuKF8v5jv&#10;RMJ7riH7AEg53xlyjOtqnO2CjH50PztHgLiV+9luk4MpQEbSVwqYEYHAGUHAdH0MaKJy39B3Cpjv&#10;6UvNSvlcydTX6nux3FvyboAGYKPyYDMkZASMqal3EchSvZ2hIKGAoQr0CQJBFTfHjuT+NIA4mfAM&#10;uUUySvJ2EI27F5DthBl2IB23whIqUojJtsEsWwGWks3NAHALn/doUI9GV0QKBVhnk184ra58SFpb&#10;Sayk4iElsny5gLgbdtzF9fbCnHswScqDdMg+rilgbwZk6wHVejEmYNoAiH4mF9sIuDYiHTchITfD&#10;eFtgYGdcYwsdvY37VFDYyfpuOlfLvXT4Pih7L8+lzt9HdN2DA+zmnENPYVju/bjGYVzC6tG9ItJV&#10;l5MR9VTUEJBU5IDBVHXyTQOwmt3wCAZ7XPTJFq9fZe061rbmmk3R7Fur3eQba9DiO6tV7z9s9ojG&#10;Fozs01Sop2Kx3RPt0S4PYJdW9LfH28c5i9o02o2PXVg1yk4uGGD75/SH/bra6tHtbM2YDrb5xy62&#10;86fu7gdI987q4d52XjOpnU0f0MT6w5xt29QAYDWsfuMfrCbgklWt/w/7HrBrZr8YrF6fmrb1bBhR&#10;GJmDjL6Jw1zGWUJx9OAkVACOH4r0CSfXCk37iH+8g9UIYgTgnSy3oRi2EzB30fZ7aO/9tOl+9h2E&#10;rbQU0MRwR8VitK8m6Qap/zE3FEJba4qUAp3f5ldw1KuS8zj/Ldr9BsHtEswUIlZACSkgKmDLgrFQ&#10;/O08oPLlvsYqr9BvSgVkyrdvSqGk6903fSZPzv7stilf1nDOfeVkTo145gKlUynKs6VQ2C75z3Eu&#10;dQCgCri3Cb7yDQcy2u8KclGBQm8SnJLP4+dVxFaK7qf0AGjr4ESAFl9Bw7xwdL/nsZdk7iAPE7i2&#10;4/gyt46DbyJn2i7WwdE1WKvq0i2iw3VRqbSwRsfRqopEFzVtJuezXYVez/Gwp4g4p9HvYptgGk+y&#10;QdHtEGwaRMQ7jMNr3EPg3YvkPAAQ9j5+bzvoUNnOL/baRdLdSJXt+vzkLQz41rbCaFth1c2cvxXw&#10;Sn5uwyG26RkAnWwH5+6M4XtYHnQOocijPM6L2pf0SgWyUZ0dCYjuYWp0TQ96Atj0UqJeUHSzGbCY&#10;ovf24/zJ1rYTDNa2mtVt+o3VafKd1W38nVWt+79sXN+6dmxeV4vYMNQe7xpnT3aPt8c7x1skeZkq&#10;iHF7f7Skg9MtZvcki9w0xsJXDLWzi4fbicXDbPesPrZpalfbOKWLbfupp+nfLvfM6m3bAdf6CW1s&#10;0cjmNgF2692+mrVpVcOatEAmNiEPg8VqIRUdwBqQgzX6h/2AdK3Xq7ot3LfLruFk18k7r+M8V3CW&#10;K0T/SzhiOM55FjZRPyk4qqC0l7ZSm8nU1qoK76Jt96n9AJPPYALYXoGNdbGYApjMAY5+PcM1wwCG&#10;JOdFcmDNvrnBdys3uidJhqk4IbbRvouuqKICyzsHKBWzzgPMcJSI5KUGkmWupE5Q8FnsGj53hXM1&#10;LKPPKmJpeZPnvQnAlH+JlTQFLFLgIZD63y9m1z0oTdDyLoomCtOrNzLlewLXDRj/KjIxPIXcX1O/&#10;YP2TGh/FquzRj34goTzHeukihaaunHASAWmFbj4M+xygsRTtd8Bqsu2ctxPgucE2lidpNBUL7qBf&#10;o4n0Sv5VaRPFRuN4Dv00lt49upNDlEGOhKJX3SCjJEIaWjz1I4kzupxGDKXRNJah300/h4QLB5QC&#10;4TFAtp8IuU9Rku/cTwdKrigPOEgEFRD3sr7jsRzhjbNtkrY4wEbufzP7xHaKvHIOB1ausV3jGrC5&#10;oq+fkKvipbxNHXhVk0DR8+pwRTDJwsfFv5C3ALAibyxFFp3zzEZOGYhExMHbADAxWKPvrA5O/kOd&#10;/4/171LTDszqZFfXDHCDyDEC2a6J9mDLaLsLyFTgSDwwDYBNtrvrx9iFxUMsZMEwO7VgqO2Z0cs2&#10;T+vqpkxtmNLZtk7v7qZMadtSwDVzcH0b062O9QTYrVtVtxYta1vjptW972/yvQcwcrDqAL5q82+s&#10;bo/vbfbWnwmEROHMT+Sib2EwAMbni+SjJ2j7owQ9AUfybw9qYNeTd+TSBDFMQWkX7al8WUMvh5FE&#10;aj+fwfbAWAdY98F1DGl3FJmnaqLK2pKCUgk3Ml7hsMg0/ERt+hAVoJn+D2hjOb2qs9e5J4FEQwN6&#10;U8JNGg6Yy71gvcuA6jpLAeiGk/ks6SvZTa6jAXHZLUAsthaDCWCSfF5BxCtqqazvm/LRm9quyiI+&#10;6F7X4TtUTZQkvBFYXk57wbO8JGjAyPj1SeWaBI8qqhbux9H2a6QaIJ2WxEshcpG/aBTeqyLBHopS&#10;sIFYYg8Saw/bDgJAnaPpQSrNhmlgj4dUQvlQb8NqvKHwrRt7eFQojfvOHqBjH7LUMZrOpIaRBPDK&#10;vnQwDHjVRRq9EKnZ2Thw6e9IM0UxjZYjNYkQR3D+IMB/iMBwCAZ0nUik3A9IdmE7lO/R6dtxgm2A&#10;aOvjNwDrjW3mGZyM5Dm0bztLsd9Onm8PjrQHOXMQ4AZhx5VES8bQYIqyF2HkK4p8uYpyyrskDTXD&#10;4Vek4WcA9tnuphZZv9GdrCUyrWmbmlan8beOPWQ/1PkPa9fqB9sM24SvHGD3t45EJo63hP1T7f7m&#10;UQ5kSYdnWiIgi1o90sIm9bQjwzta0KhutrZ3E1vVq5mtHd7W1k3sZKvHt7d1EzrYtuk9YLRuNh+A&#10;TRvY0Mb1qm892v9grVtUB2S1rWnLWlav8ffcx/dW3THYX606rFq92d+tTtfvberPyxxzXcIhwxTY&#10;lJumfbIjyMF9gOSAcmdsNyBybUo7bZfsVt4FgBTgxFgHdZyART8cwLTcS3seRNIdRhEcZf9J+uts&#10;ynu7kPHRgeI66kaO+7DwtT0qegO43rppbe4takCmYkQk4IrE+fVy7A0xLUFA+aJyqFsunxIwlCvj&#10;/IAhMv8NbMM5gEfn+T/dJ4skl1J1VEMrApTWlZtFir0wv1os0/WkwGT6sR8N+ciuEWidbzoWU+GD&#10;780EaApM+K4jDIJyMHYG36ki4MgOPtXg3nOSUaQiO85rfEPRAmdXZUdyKUySLk6/XVcKa8BumqSp&#10;C+LsISoWKOKj3a8iBzXeoHlqsYVvLJblU62XvHezs2NLSCRpwMgcNdZHd+1w6P8S513VNBUe4paL&#10;Lh9c0SBGL/3BgIok4Th6MFEvGJlwGkZTxwUREQ8TGQ8nfKSjkSZ0+C4cYhcAcxIQh5BTeOYBaydL&#10;mTsOADqZA7j24RiHcBRdVwWRYEkZgd8BDPBzX4qm6nhNF1IlUcFEDqH7vJ2cb72Gt7JWncRgAtj3&#10;VrMBORD2Q+2/WMPG39iK4c0sfNVAewDA4vdPcqx1W5VFcq+04/MscsVoC+rXwvZ0bGK7uze3NW3q&#10;2eymP9g0mGhKq+/tp971bdnIVrZ8RGtbPx7J+GNXmzOymc0Y3MTG925g3dp9b62bV7U2resAsNrW&#10;sFk1qweDicl+aATAmum/w/5m9bpUtR/XLrXzOIiKPHpWVXyPAi6xkAAjU1V31+N3tFHAlCeLtQCY&#10;ApwqxEcISFoeUq6NvHcSn33HaMPTAFeB6QqRXoWBSBz7Uckv9lSvyJR+ckMDsaX4SIl+skBSm1yW&#10;pXzkAQDwTT/Hp1K6W6fNNbtEdh+mu8u2+wTh+8XeEMsXmedyKPazLRIpKFDdUZWYz1Gc+8U4NlIg&#10;ZLv7xx76Wz+L4F5jwU99uynQidnkn7om5thPpADAlAO6mSwqHhKgqwgoQTCAKm4qq5+gkU7BXCFJ&#10;zy086SWR4yP0qpv4hBz6jZumoUjmwgDDuZTnaN6XLscSKK7xpZJ+14kwMUV6O/a9pZR/tIwXny1b&#10;g5mvf7cslppAqlcg7ufpBTe9RfoS5vLGFTQdJ0LVHW5aEexxyWeLq/iVBgR00PlVIll4BjkdD3MO&#10;CRlMkiwpo07dL0lC/iZ5ooi7WxIRKbOHnEx5mp+77Vb0dce8coDaDxD3Ab6D8e9hw7c4BTLGUTy5&#10;gsBPQwtg4ZJQSASVgiMCnaHBWLXJfeVfMPaNxCzrOqixtUQKNm5bA6f+h9Wo9w8A9q19V+cvVrvB&#10;3216/0Z2amEvADUaOfijxR+YYheX9rHH5F13N4y1vf2b2+q2P9iB4e3t9OQBtqpbI1vcvZHNaF/D&#10;xrf+wYY0+auN6VTNZg5o6IC2elJnmzW0mU0f3NRG9qhjXdtWt+YArG3buta8VR034NygaTUHsGrc&#10;T/Um37qfMagDwEYtmY0cLrdTyPATsMsRWEYMfgA7BNAEMIFpP9L8wNP3qJaPFkTefExgFCgl6VM+&#10;mgahTxJklcufou2CUTNnXHUWiU3bPSr9zc2eiC/96Aax3XQlQJUIayUAMJn85Wlgln4siicWoMXR&#10;/7EELi31OyFPCWgOhBwXgz3m2EeabIxFc859ArH6wjeBTOByxQn6SuNiypsEdK17DKb86g0B852T&#10;pvc1HY6AEMlxdzTrHmD6pnMkK2VKFyQpvaokMhY/kWTVmxjB+NAxFTkOIAEPPq3AQTXarjxM+QeN&#10;BMWdo5Hc6Li+TGzCzT4So5T8ygPxhSpd8sD3AYK7MUBwT/PWlJMUv7NEGi3j2SfLfaXZAp8s7/Vn&#10;y3rxyVIEsKK3gIwGo5HUMPd4eFXqvEE/HpCHjnJVm1fuu6K55j2+Q40RQRS6XfALkuGzixpKbs/A&#10;nCcICIqc+yVlHmm0n5wBgO2PfY+c8SSLzOVuRNcD2EEcKgjmOxz/wTHg8aSPdhKJfFo0j7OEKDf8&#10;A8D0S0pIFafPvQRZ0kPt8IhofDku2Toj1Vp2I/8hF9JPZQtgtWCy7+r+1arW+5uN7tXADszuZg92&#10;jLbYA5Pt8b6JFjy/m11cPcI2Dm1qO4e1sGM/dbO44MWWFLrWzq0aaUGLhtneJSNs08yBNrJdVeva&#10;4H9Z35Z/sZl818IxrW320OY2uX8T91Zzl9bVrHlrJGLbOta8BffRHLC3qOGxqZgMNqze7Dur3fF7&#10;G7JgGsqlhAD7AUBJDhJsUAP7JO8ENADmJDNMdIyofII8+XTaBwtOf2/nkPTKmc+lfXRphdbDFMVp&#10;L9kFjrnM8iZsr1xVwNLE4sRyUgfaSsomXn5CsE3CV7SM06x+HQcTJdDv2i7T74OI5WLFcpjA6Izz&#10;n5S8dfJS76wpN34A2DwTsAIFE0Cgn0gQewpgtyTxWFcQlyl90fmP8cdHAPMh/elm2uODjk3Z59Ic&#10;/FBVRY2tCVgysdpVZORFrnsWdaVhnzP4koqEVQ4BLJl08mEAFsTyCCBTFD+uKE6UOpuGTJJkxFQ+&#10;FT3H0wCJyD012lMaQLLvKbmWpqDoJuLZllL+2XIAV/6bX6wQK3rNEstmW/qz95b18hOMxmeYLePF&#10;75b67Dcal2sqKumBWcpiiHaPyOUi897w/TCkZBoR45qSWB5MlC3Q3aShLuf9woN+coWRYCKrqpSn&#10;kz9YCJ19FjaSBRM4TigKi7WRRMdxnGM86wm2n+LY0ziLzpVkOsezn8dpLghkyFlJnWs06G2iXCSs&#10;roHKKAUXoutDOudybLJ1R6q1BmCNVORo+p0rkavIIIB9X+dv1r9jbdsxraPd3jTMnuyfYPd3jLGg&#10;6R1sw/DmNrLx/2FRu6bZw6BZlnBmhd0/MN9OLR1hx5aOsqDFo2znjCE2rkMt69HgL9a90f9hU/vW&#10;d78IPItzJ/ZtZIO61bGOAKxly2rWpm0tgFbTWrSua82QigJYLQGs2Q9Woznrnb63AXMn2YHHACzx&#10;gx2hTQ7DQmKoI5KKtM8xFZbUPthpgUuDwzBdGO2pqVKqPl7FsVR5VAXyGv1xlf6QqV8i83B8gJCE&#10;kkl/9gt9/qulAbIUQJaM/6QAqCT6XJZc+tmpG5n26a1qvceXpHX3Og1grARID5QeyFzABrAxARC4&#10;MUopDH0//fMYFnzM/occ94hznG8BRm/88qMD1yPnawAfP47F354UvManAS/m3orHNCB9g/6/gNo6&#10;R1ojxtawk7BzCOwcAjuHNZxBurEXtVTlOHrxWMIrx1pu6T5r1F05yCs7CSucJVKddzOKX7mL64v0&#10;sJqFnVLxyRLKofeyd5YCWz0uVpL5yjQDW7/tIADlvf3VCt78ZkVvWAKwgne/Octney7b1ejejO5f&#10;vIZVtALAekXC0+hetHtII6nTrqOFrwM0N1oPs14niohRrilHUuGEIHAt+5NdzPyMlPxk59M/WjhA&#10;CVcRhfzpUvZnCyWRP8P202qkNOQNwDvNMcGKzgInUTmEfWGco1kNFznvcs4nBzB91538zwDrF4uk&#10;8+4Crvt0qgB2JT7V+o5sY21xdDfQ3OQHVyav26yqfa9X9+v81boBAJXVr6zpbw/3jLeoLaPs4OQ2&#10;dnB6O1vcs65dnTvUzkzpbaeXDLHjeh1lyXA7u2Ks/ax8rF0zm92ijg0HIDMHNbd5w5rb4rHtbCZ5&#10;3WjO1Q/etEdGtm4hiVgTiVjdWgpgrWpzL99bHcBVh3up1cIDWL9ZY21fTClB5qMDmOwoIDpOkDkJ&#10;kE7RDqdgJq2fpl3OqgiSQbu4gAO4aPtrRPMbUhaYZkWIJR7qt+zLf8Mnfrf057+RHvyTvv6nSxMy&#10;X/zqwJb2DKA5gMkEmI8OeEorfBAqSMsvnPFZpnO9ffIVfBGTYpI9Ied/hJ/ox3pi6RdJyTi9dlP+&#10;C0v5k34py6sPxNBnYifNsNfwiv/qSpzSG8y9HwczPsWnYwCmlJRY8CJpzNnkl2BGs1ZefM1XUUkq&#10;DCn9cLk9uWsVjX2d0cAiJ8hOIbWC3QtvL+0Mn0NSXyCP3rgCg8aANJ1G0UINkA0wXEQix0p9RoSC&#10;mZ4CtHuFr6BQ2IwIkkbD5rz7HZD90wqxgtcesHyA5QC67Fe/WSadkPrMe01CAJNMSKBBpNkTafBk&#10;wKtGUpKrsqrT2GIP7uk23+NG5pFwt7Jf240sckK0s/I6VSg1sVcDqHqOSyyvwEThbA/HQUJhp2CS&#10;72CA5IonSMJgjj8LuEI4RuwlcMkuAVoB7Abf9xVgYjC0vjqLgHArrcAGjetqbfUvJ/q/5KY4c8Nv&#10;rWHLmm4mxfe1/2ptmn9nS0Y0t9BlfezuzrEWuW00DNbWIjYNtxsLR9jNoX3s1sghdn5YT7s6foBd&#10;mzzEzvTvbAe6tLPVLerbT02q2Y9d6tvc4a283+YY386mDmliwwF1n441rS3ga9Xse2vTBoAhFdu2&#10;bwiL1eFekKwArG7zalarJUDrXNWGLZ5DHloOqD46YMmOwd4nBCosOOOzs9OO/ZX3In8UcGGrcPLh&#10;y7T3dYLpbaL8fZxbikY/P5AECNKfo2Be0M8v/4WK+ZeXg+Mv6Zr3GABLMg7vvYP2wb0yk1bxkTRC&#10;Kkd+8U/3omzWy9/dDH/3Th8m39Nsf48FJSkJ8FicgIY9JSDrN0ZSywE59+MZ38PxWkpaKgfUW9nK&#10;5xTMda7M+R1LvYQqP4zn3h67FAW/Rp1JEsqHQvAR5elHISLl7WItvyi0j9RjByDbFvPCqlygkWSX&#10;ifqy8xkqSSOJcLbLbL8qliAiOQfCEkvf8sDe28F5r/VqA3LvhaLPW3dTT7D7RAMVKfR7B09pjFQV&#10;Od787hq58J3MYzBZbgBglRlMvwehhtNbtak6301EVQf8yrZ/WSyN94TjYtgfo8ZRdOLcpy5CKVeD&#10;5Uhar2d6Jta9wf2I7QSO6zyn8qgrLC/QWKEZb52dhaHPOJC9sRD2+wALz5Qz6VhkUIDB3CwAAQ2Q&#10;uySZjlLkfJD33CbOGmFtO9e0NnplhPxHxYUW7etbtbp/tx8AWMPG/7Bpg5rZ0bndkYkj3HtgJ+Z3&#10;dhN+Y3dPsXtzR9rDqWPs/rhhdrV/Twvp3tEOtG9mG9s0tjnNqtt0wPVTf5hsREubP7aNLRrf1ib2&#10;b2BDYa9eyMdWyFIPYDWQhtUAWANX7GigQkfT761uyxpWEwar26WaTdm8A4A9s0OJ7xx7OXClfbaT&#10;MLzY63T6JwD2ybWHZOGlTCmDQDugGG4SSKNRKsqd0p+TZ7/63Qre0sdY3rtfCKIADKDIX7x+Fohg&#10;H/pJ7OWARnBOY3sGoMpD0RS8JSC7JaB8iY+oQIYJaI75KgHM5WcBgAlcCWwXoJJhrTT8xIGQfWI6&#10;51uYx5gy74d9tK7rydfSuH6qDH/SS6ditDv071X8SPn3JdjrnH7/ETY/gdoTwPw8Vewl2+2GsTSc&#10;9dqqXCPqX3VjC16FTs6n6SnS0jeUEDoHEoL17sw7Sy5/CxvRiAKKwAHAknF+JZ76RxOh/Da61w3w&#10;cZ0bOa8tMueV07jx+r29F/+yTBo6h4bPAWBisEwinYohqUSvZCyhjIiGJSM9kysELDqA/Wnuob1k&#10;WR3qJcQ0EEtp/GQ6LhF7yvpDZIB794coFYOMe1Ty2ck4FU40XqICxQ3JTJaa7CspGMrzhwpwtMU5&#10;HCgMhnPAYunyMDWwwEnbqGKqXDBCeRgdoCLHQ67/hPuet3K2tetcw9rppccWAAwGa92pkdVQqR6Z&#10;WBMmG96zge2c1sEurR4Ig2nGRl97uGuixR2YYrE7p9r9xePs/Lg+dnxwZ9uHNFzfsYEt79LUFvRv&#10;brOHtrTZg1vZnBGtbe6YtjZ/dCsb3auem4PYvV1Na9r4W2sGwFogDxs1+87atKtnzVrUcuV6D2DV&#10;YTCWXavbgmPn7ACR+FDyezfc4YPMSURyLoErOOMjbaJhio/4xGe7LfZGSWjeXozYguCY/vqzFX74&#10;3co/Yh/+ZWUf/7cVfARcCqIE4hxSgyx8JQNfyXiu/lR1+ZN7XUY+kKNgrfQBVSNl4wzGy3Hvp/1G&#10;gNYb6UhOQODAAbs48PA5ET+JQ8rF44POFwCGeyNbTMoxKqrITwS6FIKxLBnwud9p0Tatu0D+i1NS&#10;Yk2dL6CqKnmZQBLO858jsJxT8FU6kfIW2UxKRQ6m4QiBbE8c8hDbHetNxdsf99aqaArQrVykTa43&#10;N0sv12lAT453E4DdFmgKcFbAJf2a9uKjaxAXYQKNloTzi1FUSbxboAKAZjzAfIArAiaJQEZE6Ke8&#10;2KZSqfs9PiJKrMCkBpM0dC9EAiLAlg5DKqIJVCkV7zG+VxqcY6XP1ViKVKJ0VSr9yJOBfEh3eSHX&#10;YJmh68B+aVw7seI3i4cBn3KdxzTqfYB3D6a9C/Cj8n4lb/uI7JH0IVdDXl5gqaqQChuefbBLtM9l&#10;7JID2EdnzuFUqQow2FM6e8OeTTBYdevQVf90UtsxWLO2dV2RoSo5WFVYrHe7Wvbz5HYWvLS/3Vg3&#10;1G6uG+Zmb8Tvm+IGnh9um2wXyb0OT+9h2yZ0tLWj2iMrAROstQCbN6IdAGtnc9k+a1hLG9W9ng3o&#10;VNs6kd/Vb/QNwPoKsFZt61sTmLSBDzBJxBY/WINutWzdhXt2BCkYlKyihgD2zo4DrJOpn8hJBS7J&#10;xPcWKrbH0a7jE5EumMAKegNaMhBfyH37ixV/+s3KP/9uZZ/+ZUVirncwlwKpClmkDw5QActQgUv+&#10;g+XhTwKhB0Qtf3HnCFxZytdQQBlsT8XXFEAVYPUmchwgU17lxtEAl/Yl0d8J9L1AH4cfxPL5MX7y&#10;iIAr6RgL2zoDZE/xA63Hi4EBo6StAx9+ol/NUuFK08jOpL1G1bxFNr9z43oyTUI4AcBOuoIZ7cfn&#10;A4mvMICVoOr0a1TBG6uiKfuK5jINpGl5k8guYNwiYb0NI0Xlq1SOviY6ZwZAlUkUyn5FwskyEQCo&#10;iqgxiWicNpqHuVfAOSqdsv4QvfuQ/MSVODHN6Ysq1GAfAA502L3iX5B+0LQiyPN/AmSxHZGFBpJp&#10;Pfm5Io0XkVxU4ngBTJFMIHOgAkDOBDgAlkHUE8CSaLhElrEcG4MJZDE06CM66GHxrxZNUh5Jg97i&#10;XhRYFGBckCHwqFJ5AzBpxsM1mFklWSc5AdatAuViKnJwTXUU97H/zHFr1wUG61LXWrZT7lPVGrao&#10;4UwA+77WX6wludCCUS0saF5vuw7AHmwb62bXJx6YCsCmWPS2cXZpxTA7NL2bbR5D7jWyja0Y2coW&#10;j2rtfg9x8ZgONm9UW1s4vqP9NLipjehex/p2qGmtyb/qNvybNQRIjZv/wPIHV+RoQN5WXwUXttcR&#10;wABei/6tbM+DbDtO3nkcyaOc66SkD07jhiqUg6n6CnufJ7BcoQ0ksx8QlBLpk2ycvuQ9bAVjlX/8&#10;T1gLVfP+N2cKwJJ8CpZaaiw0nYCZoQAq0+eASToqP1M1Oe8NqYekoYoh9F06fpDMMclcI4HzpVo8&#10;oNCP+NVj+i8GU9nfVZvxw3vyP3KnKHLCu0VvnUUWoKQgijv4swoxtwN5411Uzj2eJxpikN3P4zj6&#10;WTl7CMA67mYNIQWT37ilLCjhlZtJdAz2OpEM0Nh3MkXrLwlKb+yUpkrBcCc0VeoWck5AkkW4dYHs&#10;NWyjG9KNaVxLlZnXoJz8C+rOU2SicbNewzIwmqsG4dQqSsThvE8BgR70Mc7/mAaRjFADPBbQ0LRi&#10;jfvFn3mQT06CqvrkMeYrwPzW/dZerBJQsVwpySesFQeI41StRFrop8RkovUUli5PcyaNLSng6WkB&#10;TJ0kgOlzCvcZz3WeEiiecFxMwFRResL9xrCM5ntVQNEYiljpAfd5DwC58bdKdgeJdMcFCr1wKUYU&#10;e5FU8z3hd+9al971rE3n2tamQ21r0KK6qyY2alXLqonB6v4Nufh3G9kHmTizu10GYE93T7D4/ZMt&#10;JWi6JWOxeyfajfUj7fjc3rZ/SjfbM727bcP0mxsbp3W3lRM7uX/DXDShnU0Z0MSGdqtr3fQWMwCq&#10;VQeANQHUAlWjH6x56zoOXO7VlcbfWS0d0/QbG7Jgtp3CkVRJdUbiLgtm/Syy0A1tOOmMPAZcKsOr&#10;uBNPf+SSJpQCqLJPv1r5J1gLgJV8+Ces5bGQwKSAmAyYFCDV/sqdvhj95qkLb10/vpNJjiUVokJG&#10;OudKiajvn9Dvj+mzxxrvkl8RrFWx1cyNu/iTKzLhM3eRc6ry3QIkd/DbOwBKvnaXoC8/ViBU3uym&#10;V9GHtwQ4zpGqUmVc47q389/wnJqMrqoy7ETwOUUuriCjFCKM4BpOYA0j0J5HMobTNlI8V2C6KzD8&#10;JSkf8rULmR9dzl5FqNaXC/H3ZdzMA5YaqHsIFcvi5NSidDXee3QxIMsGXBnQfoobOJYF6FvsADAk&#10;wcRWDkwaH3NjCQLqO5z4DQ1E1JeTanTdPShOS+PdBYRiOjdOwX0InJJ1CUSxeGRjAh3mmExgARyq&#10;MHq6G+NeY6XHuQ8dlwrrOSZ0ABP1e86hY8Rk6jx9TsB07+roZBg0ic5WxVKR8gn6/JFjYGQgn+/R&#10;ubrHKO5R8vlOEQyGCWC6V1WqYvKKbfCYztauax1r2xH20CAvMrEJcrFm/W8dwDQe1q19TVszvr2F&#10;rehvTwBY2tGfLP3YTMs4PsuSDk61ezsm2MU1wy148QA7tWSQHVs42A7MH2R75va31ZM62dKJHWwR&#10;DDa+byPr17GOtYGZ6tbj+jX/4sAlkGk2veYjClx1NCcSgInFarT4h605dx3p98lCkMBncQax1Rks&#10;lHXln65SiDS8hPMowVcwiX/+n5YFmxR9/CcA+9VKP8NYH361AvkFrJX2UgFQY6S0KW2hflIwVJBL&#10;Q3qlB5YpgaqxTPtTJe0BVhKqwsl/yT7sCesuWLul/MGblqbJDM7H+HyXdQVBvVEue4C/qb8e0Vea&#10;CaTjNdlcExi8lOiz3cL3bgNMTRLQVLdo+k/n3uK4CwDGFb1og5OAKxg7x+fLgOsyqc5lFN6FzFd2&#10;IcMDVgS+GkGwddfEIgDxDcjjJuqmSjQ3oRt/jOM/gkrdiDgmmfeIB1SETwZgmcjBHECV8w5Kfyv9&#10;DHO9VOMQoeTQNIAaJKaUhyuFarlmFHmbIr8eQpU9XfcxWln7o4k8biqLayjAhun7NCjpjIZ7QOPI&#10;HuHkT9XoAgjflwh4ErgnSQYNcruf4AKM+n2+BzDefb5DJmA8ohPU2Ip63mfdI9qbTk7keimKsgAx&#10;laUip36TIlWyhGeSxeMkTzRPjnwxBvZ7TE74qIyAwTUi6ZjbRb/YLTpX7wvpXlSkUZV10dr51hbJ&#10;1hYGaxKYcOscvXF1ZOI35GH/sFr1v7Gf+jWz44t7u1kdmSdmW/apuc7Sj8626D0/2rWNY+3i6mEW&#10;DtBClo+wo4uH2o7ZvW3NxI62HIDNG9XBRpJ/9YS9mjT53qoDXsnQBo1/sPoNv7cGjaq6Fy81m18z&#10;Suo0QiJiDbvVt4OPs4nInywURwqRJGJ5jlw0nEh8mSh/ORs24LkknR+XIbNpJ+XfyrdysOzXny3v&#10;/T9dHpVB2pBCAIwnEKpfpDTkF2pf3/RZ/hKvIOgCnWdx+JiCpbZLBXl+RJsrEMqv2OekPW3+BGmv&#10;vhQBKB3x+hYFUu7l9LpeAsfLH2VPlQYEwCN5qDcirvJ811Bs12GrW2yTUnEAoz/1m5qhmS/JO185&#10;YLlhG43/aWgiW22iaqJm9LwhL4fZs1/bJdTexaxXMJfeq3tJeiWZKfaEwRQFHmgQTYAKOLfApW0y&#10;ybxEGkxjXCrHpyIJk5+9d0s5ohhED6SCgyTdYxpGAHJG5NGNC1wPBC7A95jtj2kMTSvSPgFLINJ9&#10;CGCKVLqHBzSiwOeBTJKAc7ie7lGVuhiWYqp4ol8sjajhAT2DD667yNooHEOzLBw7YvqsgeEoWFXX&#10;iqNDksSIAYCpDOwDzHcIyVABTJ33BKeR6f41qfQO15HEvc01o7m2yyG5lnKKU5fOk4MhEWGW5q1r&#10;WaNm1R2bNGhWw2rUgWUA2Q91vrNOzavahh/bud/pSD0yw3JOz3MAyzk932L2TbWbm8bZ5TUj7eK6&#10;kRa6YqQFLR5im6Z3tZUw35Jx+r/m5jaoaz1r30pvL//DAaxG3b8DsKpWr/537nWV+uSAApjbJ4nY&#10;8BsbOH2ChZBzXyDSXsj7DNA+IAM/2RXkzzWnKugX8uIYgCXpG/fsd9qKXIpnE9AEoljaQVOY3JAK&#10;wFAVLu0V7ccxssrg8gOx/CUOP5BiSCVAyzJeIwlhxTSumyYm43iplSSdh4kF3WRgl2sBGpbOz+jv&#10;GL7bqRFdW/7I8WI/5Wr6MVUdL4Ddc31Pf+H4Gqq5Rp59nXRIdhOQyS9UNVfF8Bzg0pBNqGZrwFya&#10;/nUeeXgBcGn4J4Lj1ef3YHRN34sG5A/4nnv4nXwjBh8XJhTAnUS8RwL4AIeRSa/eDwwaCmgysZIS&#10;zZTnXrRxP0SpC/BgXrRgG8cJYDHSyvoSorzLcQQOlg/5/KRc9tYxgCKPA5/oPcBiPoPpO6Wv/X0C&#10;2UMiVzQPIXO5HabkVg38RNGNpc73GewB644ZBd7A9R9gTkZw7WgxHscqt1MAUX7mGOzVP2Hmr84h&#10;gD3l/pUHCFxiMZnuU1VIAVdSUc+iipZ+OEaDqffTM2zQ+B7WGoC1aucBTE6ut4zrNPAAVhWA1arz&#10;dxvfp56dXNrfYsjBfIkouRi7f4rdgcGurh1n51eTjy0ebDtn9bJVk9rbUsA1a3hrG9u3ifWAJZvp&#10;pU4YUflXzdp/g7nIuZCLkomqYtYKAKxq42+tevNvbf6efeQSRGRk0yVAdskBCycDXHdce9GuKIcE&#10;QJOA80o9aCmHd45MGyUIEDxrzpt/wWT/X2c5b/83auefBOOvbaiAVTloKQipnTJVyFAp/o03EUGD&#10;y15hQ3mbd5yrKLvjAZD7fvZxnWS+NxFL0Hb6LhlgyqEl0cVi6jOZfsBH6YjYJIp+V1/d1JzXkt+c&#10;+riGwroCsAS4y7SHCzK5n+yq2oNjrxNorqvQxX4FU1XJZQ9on6elmh2i9sG4p3gXrMkpSacyeRY9&#10;RxXNEL5HbqQT5IQaJ7ongMEA0U4qerJOEUvVwqc4+BOcS3LIG/1mHw/iTcIUenFcV0R46yK/YxY+&#10;P+Tz49LXGHkYziow/1ki3teIOdd4wLW8Vw8EQG/pSUaP7cR+vonZPEkpJ1f1iGcRuLiGS4j5Ht2D&#10;Kkxq7FhXPSQC0igxkiCARhXKTJxEMwfkHE760lgqoKjTnJyR/KAzfVMhRxUsDbI+IMo/LtUwAI2L&#10;I2kqUOqzt7Zh32Zrp0JHe024rWF1kWZ6hb8ey5p1v7PvkIk16nxvAzrWsvkjm9qVjaMsHlAlHJjs&#10;Ch7RO8bZtbUjLHTZUDuyoL9792vlhI62GHDNHtHGJg9uZUN6NLTWqhYiQetz3dp1v3EAq4c8rFvv&#10;GycVawNovS5TDYDVhuXaDu5oQQ9T7Qo5wlUZwLrG8jZ9EYUfPKR9nshh5MA4S5IqxTix2CEJhk8T&#10;2wRMVWXl5BrXlFNJAaiaq8kBYi0BSwErTYULt1Rl0Ts2W1OnAFbOG02n+82Ng2UKVDim0hKBSsM1&#10;XrXRA2o6DOkCIPcmE5u6KrNjPj4rINKvLrizVP9rDFRKRrNuVCW+AXgEMgHnMsAJg5nCM19bmMZB&#10;NTST8d5uqgDH8ZH43m3yK08BSfnIxxVwpVikoAC1AoJyd/J25fF6fs08ElNXUaHB/RyZojoUqhLs&#10;Q5zzIWzzAEA8AhiJAMUNwtF4KboYQJPedgxWyRw1Y6LzGK4hgGmpSZaSZA/5/ACw3eMmIwGyyvVO&#10;skHfd4tJPHmA24DkFkC7o4fz99HxYhynuVl6krIy+3ksd4/GlDQVgz6R/AMEipoZrz1WkgxMoZNk&#10;fhTUusrIWUTRbEVRDWi+4lnJObOQLmI0N76Gpb7GWdgmx0rhmKQXip4wOI0cT7KeQCMn8z3pimDk&#10;J/fSs2z09MHWukMta4pMdKyCbGvUtBrLH8jDyIvq/MMGdq5rQztXt9UT29iNLePs7jZNnxpv19eP&#10;tNMw2/4Z3Wzz5C62bHQbgNjK5g5t4377cETfRu6n4Jo3/d6aIf0aOoD9w1kd2EsMVk/VQ76zWv1/&#10;WFW9qtL0G5u/Y4ddpu2vFPxm14t+t6jS33FGAEVbKHjEKbjQDqkAJwXnTyQ1SAZkKmglPf+AaUnb&#10;uhK8J6u9wMTzIw3VBkkOBAQc12aqOKswxpJ203o6OZwsjXbSRG+Z5iwKlCpGaekzoEzM6YPKSVDa&#10;WAwnQGn8SoHQMZgARvDUDCIFUs2J9HwLYOFz113uxRKfv4o0vgTILrpJBe8A2nuXZ2mismSkJhGI&#10;tW6ppI/Si8K/lObECTyY0gv5fSL5fDyBu7L/PyqBoIpeWRXlMo51JJm4gPStmyHBBUS/ejA3dYSl&#10;xpTScUSZHM1zLI39cA7m07KjZq6hKOLyukCOJ1a5xw1GsS49LAB5QPPMixQyL3cSsL6YohCgkglU&#10;3u8QwoSSoGIzJb+q/ClXEttw/35nZL1Htrz9l2MpRUAXBQFJGvu0TAZMyeSYaThUlmYVEE2VvBdg&#10;hawXvvsd+6flE3Fzee48AU+OgwNpmcF5ssx3gBOnycJpcl1U/2yX7921nsPaWYu2nkwUs7gCRBNJ&#10;xWow2Tc2rFsDG9mtto3oUs2Wj21pJ1cMtpDVI+zUkv62Z2Z3WzeurS0Z3tLmDG1u04c2sx8HtLSR&#10;vRpb93bVrW3T79yYWktA1ggWq8P1BCyBqi7MJdasw7pmkFRr+q11HNbJTj9JxeFU5frE8he7X0qe&#10;9ew3B6wE2kzLWPrbGU4skyRMot3iA0zhWzIgS6IdkgGOApACTypt6gxApsNKsizaVxO7ZQpiGQBX&#10;lvZaDKWor+gvsCjH9/I1BzbfBHruTfmyy5udb4qxNDSCsa7pcmIX+YMq4vcI1PIVlfFv4283yJ9u&#10;ALCbyjErBXYtb3HMTYAUiT9Fco6KH/LPO5j26XiZ1FU0eJHFQhbuTzPwO5HJY0D1sOg1vo6Kwu8f&#10;4OdVFIGTFZl4CGlsRQFFhWSQqdK3k0kCG04r0xiSb8rNXM7FUqZ12aMSpCWSTCV+l9vxoPcB2V3k&#10;5h3NtueLNf4gylYj3HUDfhpz814BidT7YOz3Gkg5FfSMRdJoMl9SutyMBnksULvI5RUkNFXqiaIJ&#10;MkOmhNlFwIBpbmSGOp/taSzTXn10nZ3+hvyJZTYgkxV8+KcVf/jdWYnsvaaH/W75OI8AlPee3AHL&#10;//Abx/7yxTQWVPA+YJx36Mxx696vhbVsXdONRwlgjZrVgMn0q0/f2/CeTezHfg1tQu86NqFnHfup&#10;fz33Jw/69d41+jGb4c1t9pDGNrV/ExvXp74N7VTb+gDYLi1+sM6ac4hEbAXImnI9TxoCrAbfsf6d&#10;NWhKDtYAtmyIPASQ6w/vd5XQGJxRASkG53zCehwOquCkwOQA5oD1q8Xw+Qm+4cuiOLUf7SwwOClI&#10;W8rSFKAAmpN1Yi5M1UU3DUrtCfA0Puab38YyT1oqgKtvdE3PnLSsZK5wEgCZZFkix+hl3CcVv7kA&#10;69cR/LTjATnSAwhD+fsTjosu/xX/8cCm4RYNTanmEKXBZnzTN5X575NnqdItH4zCNzV4fR+Tunvk&#10;/B2VhJ+74gvHqR4Qje8LePLzW3xHBICtIrknvehXeFxFkAs4dLJPy6dIrljlX2XKa4TUgOkz+2Qq&#10;XLjihitjezJOpWwHBo4Vc93FopBw9+gs94Ac89gVLT46ptOQQTTbtBQ4vX3S0qrc6fpvuT4PSEM9&#10;JO95WPabkwGuhC/H4Bm8iOKxcDzgiaPD3TieIp+io5yDzpHmF4DEUsUf/2klmt6jzx/+ZbkwloAm&#10;JssFLD6QCt5r+o8G2skZHHhgt4+/c54HQt8K3v/CNX/FvFkNWS/f2f6Th6z3gLbuBcgmLWoAhh+s&#10;beu61rpFTeuJhPxxQCObPqiRzRzS1OYMbmTLhzWzFcMb22Js7sBGNq1fXRvfvY4N61LDhnSsaf3a&#10;1bIeratjNaxDK5iseTVrJsDCWI69AFn9JlVdBbEaTFavQ20bNXusxRSVWDrPIimXWMlRnTxUG7pt&#10;kov4BCBJAjiJqhizTAUkknt5tEEhbSYr+qh2+0/H8GpTr81oW7YXf2Y77ZNPW2lSt+awavrUl6WK&#10;G5gbV3WBjSDHffl5lkCmgKi8TdVG14fco6tgygQu/CAaIGmM8j5AuofdxefESvKvB1JT9HkCDP3k&#10;+e+wtVTTW4I87MQxGsdUUceNAxPEo1WRxk+kzJL4zhTUSiqKJI1gIVM13WfeRAVvjhXA9KaJFJh+&#10;VEcToCVDNRRQRawkhlLU1wCslkoSXdXszwZwvOqgEKwyvBAdyNl4kGhA+JDrKc+6DzD0MPe4aa+y&#10;R2RgqeMesU/leJnGL54KyNxsrGQm3/N1jqKKDF5+p21OirrGJcJiKjQ4E8BYqlFUaEjkPDcgrQ7B&#10;JFcEnEIAVEKnC0yln//5xco0E0FLgQXny9Rg6WtyjVcfiMySOOQMkjaAMRtnyEX6FXKcAOmWALJE&#10;QOU6xZ9/4zv4jGlunr5LAM5+/c6CL4ZZt54trW2beu6HQTu1r2edO9S3jjDR+J61bDH51YqxrW3t&#10;pHa2fUIn2zyhra0a3dwWDG5mM3rXtwnda9roLuRrAGxwx9o2EGD2al/XOrepYe2b17RmzTRz43vH&#10;YjXFZLBY4w4NbOiPw+3nPVvt6oOHOP8vlovDZ/MMmRrLxJKxBMlkST1YRHJP8jmd3FWyWpYFKHLf&#10;/yfA+E8r+sSzfv6Xlfzyv634FwDGsxYQUIpowyK2a6ntAlgRzy8g5iGdvfGzz5gClCZ6i+HYriUO&#10;m+vyMbEVuT4AU9/56kmzeDT7xvlmwIckwaSOVAgToHxJFyGJB4BkdwoBEdv8fQ4EOP8tAUIzOwLm&#10;Zn0oly+DuSEJFXb0fmMmgSHjjdrpPff0zklVvf+YIDLBHuLXYjvNhNJ7cZ5p/bVdxao4dtJN6wSA&#10;ISD5Uq+yfd3+FWCeafyMJdt8FlOhQQ2gyp7Gwlw1h+M8MAlIYhxyNx7AZxgtE4mmbgCZh/Oil5fo&#10;Kmq5hnYmMHnyTzmiX2ZP4lxJCDdeF4g0yoUUHfOIqOV0dvmn/7QKt/wXn79aScAUbRVdM3Aw5WXx&#10;SEdF8US+R8sMQKYcTQATkwlcHtAAExG79BcA+wtg1RKnk/kAK2F/DiA7eSHEho3qaV16NLFhg7tY&#10;uza1bViPxrZqUkf3Bw/bp3W2nTM624GZ3ezAjK62ZWJ7W4pEnAvDTe5Z18Z1q2cjugKyTnVgsto2&#10;oGNd69q2pnVoWdOaNKnm5Kd+6KZJ+zo2bs5EOx8ZZWllryy59Lmb7V7Gc8oqAICCigJMAc/tZugg&#10;gTP1/MqzCRoqdCQqx6I9xGSabCtJnfnmE4Ajp5I0hqVLeF5ZMcArDLC6lpLH+ZqXSFtJEchZ1S+S&#10;kyqQqM9cv9HPKsWnwxiq4KbQj0kEtXi2KZAql1caEA07RSPFxDR3YSyNQ0YCrjvYbS1hEt9uByyy&#10;+JcvIPKnuQlcfwSY8jGuKUAKaEXkUpKABHYFbRV+nDLDrwUq3+5xT3dUmON8vU1/teCDXQG8VwDb&#10;FXK4q6Q5VXzA/BlQ/515QPQApnEtrT/ly52EZJ+WMg3iKvdxA4auIYlGjlVITFmXuYZkm/9ZpVmZ&#10;qlUqPripTk6X0wlsU+XSJc5s8wYnvf1ewUKdp076QFRUkeEXJ8+K6Oh81jXDW5NRKz7/b9b/0wFC&#10;JoBk41TpOI8Gz9334QiJL2HK5wFmxTRDQd+RLQkUiMZ6FUMyUY6kaF2O01a4GeX/dCYnLmW7TCAr&#10;gD2yXpJrxj61tTuWW1joYWvdtKZNGNDKds7rbfvmD7BDc/pZ0Jz+dnIhtqS/Bc3rYdsmt7flI5rb&#10;zP6NbUrvRjYeNhvTsyHWwBVIeiP/WrdEdjapYT37d7Qx04bbqm2rLbG02PI/fvjCpmLYZ9zTyy/2&#10;T3vBfT6jTcqxfBhZAUSWhqVgyQQrVRLTdO+urVTIIXjxOSeQZ5b+StvKAs+roCIwC1w+yPTSrSyD&#10;oCegKhhKYbh8Cn8Rc7qiFPuSaPu4F/gTbf4YZfIIX1Ju8xD5pgHdR+SMkoPKp+6STkSxLQoVcxs1&#10;dRs1FcnyDuymfD0KIEaWsC8AwlvkV7cFCkx5kg9IH2BurExL0huPFbVfY4MywAeZKN25j9/fLnod&#10;2KdqoyaDqzr53q4GAHY5jxzs/wnAnNEoCa5ELXsPeD4EgCGHF4uoggQgcHiBQuMZerHOgYVGVGEl&#10;lUYVwDQOJUvHwX1TR6TBItK7mZifBzmNL7kivU/ne9pdZWAvqdY1HdjcICb7dBwdK+lSKGnzCzIH&#10;Z8/CmVT5U24hrS12jJcE5T4TuIZyEydHub+n3LcSf1VOdT3lYJI5WQA5k2fMIKJL8lTwHc+I6BV8&#10;j+wZn32AyYpwcoFejnzt7nVLTX1oP69fDEDq2LLxbWz37D52ZN4gO75wiIUsG2pha4bb2ZWD7NDc&#10;brb5R0CGhJw/qJXNGNDcpvZvYRN6NbahXetbj7Z1rVtXts0Yb8vXLrYVm1fYgeAjOLzYxZOtTq4C&#10;tGd8fvHFfrOXn3+15y4Y/G8n5RQ4NM/Ub0/lo8qpcgGS5h+KiUsIUCWS3PRHKWylQOIZCoHrSC2U&#10;cuyXPA3AlfAdpbRJCeYCDtdQHqv8LA8Qqv2U76pfxXYZ3Ecan5NZF8gT8YVEfEt9k0ifxdE/bjyS&#10;vlER5glpQQym8c2HFcq9Pnq5P6AUACNhPS3vsv0uLOgBD4bTdgB4D1CpLqDqtoB6B9NUP00m9kHo&#10;CmxFXvFD83Uflr1m/c0XtaYKo6qHdwPgvoV0BGAecCpXAp2cE0VCgb7u9XIzT8r51bkkokzi83eA&#10;5B3Rh3yF3CVTTqcGQtenK4d5GZhW5TQtOlZLHFqRSzJB5VaNrbkRcNY1qOhernRRzjNJPr1PpIFI&#10;9y4aANPE0kxkhBJPTURW1JNpNN1jTm+pBF3bk7mvJOUb6OlEpJ8GUNVRzmBVSQEtleTH8d1x3Js6&#10;MY5OfarPfE8GJidQESObpUryCiLKa8SUDlSwxHOWshcBOSZm802fizk2Ov625eQkW0parG3butJG&#10;9ahvK0a3tr2zetqxBQMsdPkwOw/Azq0ZaqcWDbB9M3vZBvKyFaPa2fzhbW3WIAGsoY0EaHNmT7F1&#10;65bbxi1r7eetP9vaXWtt0+HtVvzus5PEZQBLeabe1XoGa8me/+otn7GtQozLvZW6gCAAARwBAXCU&#10;6XyxP9sdgFh/AYhewHjPWX/mntl7Vs/+09lzrPxXAU4yXAD+NWDcB9+t60lWFopdPxJ8AK4KTjlO&#10;oku9EHjVt1iSwKU+FLjoi9jn713Aiyd9UD/760o7tHzC5xjl5lwj/tXvkIEKZ4ADIrkPOUQLiM9/&#10;tRj2x+hYGb7t6gMsn+B/Sok0wcLhgXMeQyiqvqrwpzRFaUPis3fkYm/xYTGwx7wpmPAQxz0mgIkq&#10;Kly44oX0pWSf2IylKoa+uVnnKiIowldwUQ02CjQ4bOrrDzjZBxfF9fqKol+2yt0sM3Hk9BfvLQPg&#10;pXGOMzEUN+EMFsvkJjIBahbH6ifdcmhEmQMTTiyTM2fxABpDEbg0AKy5axpzUYMrqknCyVwACNhT&#10;gUT7+U43CTVgiXyPgCdgeuM3v9NgdCTAV66hDo3nnhNV7OD+ZCp46F6Lidiln35xIFHFsIjPJayX&#10;BQBW2cRgvlSsbHmvX1t6dozl5aVaTm6q5eWk2LmQIJs3ppttmNTeDs7uaWeXDrHza0c4gJ1dMtgO&#10;ze5ru8jR1k9obyvGtLe5I9rZ0pkj7OjxY3bwWJDtPbTfdu3ZZpt2brP1ezfbun2bLB85+ud7cm8c&#10;Y7q3P5t/fx4YveKPv6y87w/nBK5ZeduXfYDJM7UBbYRJTkpN5NN2ejsjA7np0gH66stkYUzB0TEU&#10;zi/AyNw6+x4DgDgVsl78RtD3gqkX+HW+GE79iLkKoFcxTQr4wiMAIiBJesbiA7H4grbrHJm+Xzm9&#10;TKpKxTJ3T5yfwHFSVXp72w3rsExxg/DvuT6+wvXS5M/gQsWj9LefrIrK8KrQxJFPxYLG2DLV9t+a&#10;fiUqnvUk0CrmESCU/EsWyeGzidp5RPJ82QdvveCDR/kyfz2PKKokV1FeyzwatOjdJ5wTJ33/2Ure&#10;f8JBP1kpVsKxpVynlH0lH391kVTSphDZpbxA8iydB1SepFkCYqF4rDKo/JxJ9pQOiA80nBurkQyl&#10;sT3pKKb1niWX5D6H6JmrCOrkEDIOxynEEYpxMIGphGcRoHRv5e8/Wtmbd1b+9oOVYRXahpN9cWKB&#10;KmByyMoO+oyonk1uVFCYYUUFWH6GlRTlWVFxvj19dM+ObV1oO2b0tWPz+8JiA+zcioF2ajEycU4f&#10;2zm1q22a2M7WT+1jx/dts8s3b9nZ8Mt2PCTUDp44ZfuPHradh/bY5oPb7ecDmy29pPyP9xUA15/X&#10;ZQ4U3JtM91/ZfKD5ANPS/+wf4z+vZLK/TSzo5WW0I+cVYjkOWN5As6qXUhPx9IcUQix9+ZQAF0Mg&#10;foLjP6GfY1AVsscEwBh9pl9VRlfeJuUj2S6VoxkhKQrkbilTXk8AxSd0nPJ5BcxYUho3TqqiHYz0&#10;hM9ayl98/4kn51Pq4gprnOsH7njUl9IfH1yyVK7pQMa9i3TSRRSQTQZLWZV4gKU5hgnPoDrQl8JG&#10;oVT62zclsioU5AOSLwOqgKMQQJQAiCKWRXwuAhSF7JNp3TeNBynyS0bJStxn1jlXABO4Sj98xoHl&#10;xJ6peODGmjhP+U46D6X7UrRQ/ubJO0DFQ1UGmExlf5kaWI0rTV8AkAqxUuUDdLxfTheAVQV01S9M&#10;9+VVAVXS99iqgnsrg6XLeP7SN++tAit77QGswgHs1z84q1dN9KyyczoHZVtyVpIVl+RYSWGWlRfl&#10;WGlJgZWVFlgJIMvJzbYHN27Y4Q2z7PhS5OGSIUjG/hY0ty/A62N7lo63iGvX7UZktJ2/ftNCLl21&#10;4PBLdiL0vAUFn7EDsNmuY4ewffY0J9fKeTYfTP//zL9HHyD+ffvP4JsKGq5tKj3nn80dg5RU/qVC&#10;h6qOGsiXYlAupb5LwEHj2BYHSGIJglIcYgrXjzi6GCNOAVSGEyfQB9nkr3nkhWJAVzzh/Fx8Lxdf&#10;0hBAJsf4fqt8Lp9cUXm7Zo9o7EogdO8t4h8xAXA9ZfmVpQC+wCg2BIRu6IpjPd/ywCSAKUjI5JPa&#10;phqETASQDcCcksOqKK9w1ThRmmSdojoO7Q2w/gaQVIoGPAKOlgBCYCqEhQrffYSFxEYCh3eMA5r2&#10;f/RA5gDHUqDUi3mO4dQ4aiiuL1ZzjKckl20uwr1VbuXlXyqaaIAzmYZJklQLRIsU9rlBUMdkX02M&#10;puP1TDnIOoFfrFgGiMs+BuwTgPn0K6bqIuwDyGRlgKuc+65g2zP3pi4s+vGzlfOs5eRuZbSNlhWv&#10;31sJ7VVKhwp05QKlnBBwOQeUgwWsIsAKvvOW0DZpubEOYGUlufasJI+lBzAHssJ8KyoqsKSEVLsW&#10;csqOr//JDi0dbSfXT7ewQ9vt+sXLFhOTbOHXbtr5qwDs2g0LuXzVzrD9VNgFO3o22A6dPmF7TwTZ&#10;7dinVsazlxM4nDkgaamAoKX3zLJSbQvcvz984cYGuWfHRDJ9xjSkIUZyhQsZzynA6bMYX4rDKRiW&#10;TuK7APkbjPWbJQAkWZwDF6yFJaAqNLE4DtMMeUk6VRkzUC1u6hltnM31ciXN+R53HwqUPI/yRJcz&#10;6vvpQwVIVXc17uYs4GMaqtH7a1IvngLS92pCs4DjVYslSwUkpRBukJ1lAubVHARC+ZZYEpmIL3hM&#10;5gV+sZkjJsClQpH3nb8CMDakB/Si1gUsb+xC8s93fgADQAoAk/+bC2I0BxocsBCHLaIBipFYGnSV&#10;6cGUi+VwHfdyHuvapvVMgKH8S9OVhH5nMJPK415S61UZHVPxYHrQeBpBSaTyKe8VBh5QDUUjKbol&#10;8oAyFTPcrxvxXSXIuOLXb73lO0DxHhYCYOXcr8wHXAXgk0n6+eZt+2zPuE4FbeLAxb2Xs9R6Ke0i&#10;U+4l5/OjtsyP9D6ofBPQspCHAldpWZ49K8u356X5DljlZUUsC2GzIpiswIoKiy0pNdN27thq4WdC&#10;LfJOpJ0JDbNli5fYhYvX7FLEHTsHuM5ev8HyloVeEZtdAWTn7eiZEDt8+pSdu3XTSt+9c/dfHrhX&#10;MXLpJ577M8+BlXwmiGBFBBZ/6ELmMY/kuWa7qM+lQOhfGfv86qA/k8Uf9/ICpscsWW89uaSKpEr9&#10;CepXgmcS63EEzHgcUqZBbt/i2ZcKGJVna2aI+x4A7Qa1BWy3jozle/281wUJQCYrwQ89sAfSC+5F&#10;6kXmZuzjYy53quRjsiT8TvNR4/GveNRcfMVbgEZuhSlfF9Dkl35akcN35/G9jjkDWHEzfLD/S4Bp&#10;oxrWB5dOEMBkeTTYHwDGxfPZLlMOpoFHRSuVrlXgyIBxVOSQ6bMKH9427RPAPMqVjhX609S4igQ8&#10;rFhI5ulpNQbHcUwK5mZm0wmu4kSjpQhYbJdlEKlUTi7j3gUsWenb918AVvoBJgoAS+syH1xl7yQD&#10;PfOAJpAR6eWctENpwLSuWR8y19GA6b8DmL+uKl0R0vJJ8gMrLYe1sIqyAkBWCLhkxfasohSQAUAY&#10;rKioyBKTk23a9J9s156DdgrQHDsVbMtXrLFVazbY9aj7MFiEhV2JsPArt+3C1Ug7fznCzl68YifC&#10;wmGyUDsaHmaFr165Z1B7lP2iSM+65LHYGQf84oiOcVAVmMa3FAjdWB997TuL1qVotPTNm4vplfIL&#10;ONebg6njWAJa99NtHJPJ+ekwfgo+IEvF11JZSqmIEbR0LIADa4hGYNAvQgvAGsB2M3AAlg8yByie&#10;q1TPVhlgMLGeyZOoYjXaXQGAe1KQUBDQ86nAksV3uJka8jXlUvimBtydD/NZQUI5eYbuXb6Jz2qb&#10;GNIFHBEP6qaANOFrzcEDmQ+0KgKXgJWG9HEMxkPpJiqDzAdYvmShu9FAVAgc5zqA47IxDUK6gUga&#10;TazlWEydxTEek8k0buXpZNfAACOT73XSlGtr9kX2+38BHs3a/9UBTAmjq0xi2q8O1bXd9wHudKSg&#10;LA/NrY5QnueDS4ARuHyA+eZv+zO4ZA50MJgioiej6Gi+x3WoOlJyJOCgft7hQCYLdLYHsv+EMX6z&#10;xNwsi3zywJ7GPbSsnFQAJtYqdKzlMVixA1d5WYkDWHFxsR08FGQTJ/1offoNsTHjf7T1m7bbgcPH&#10;bcPmHS7vunTtjp2/GGEXLt+2i1fuWPilW7DYNQuWXAy/aPtPnbbIhDgreEUbcP9uxoUA5YNK0l3A&#10;wPQ7hFIYan/1g/KHypHYjVFhApP6XeDyxrlwNJZu+pS+wykZr0hVjEpwbSSm4zsLcfh8tucDbk2v&#10;KmRfEW0r03GuEKLz+SxZ6nJ0PpeyXVJUwJK/OZC54wN9oOMrWeV9GuD3zclJzAEBcz4pf+RZ8+Tf&#10;TpHpfvRMX1nZbxPXBhzvGF3XgZSUNuUBsHz53hdweaSTCyE5BvsjwCT9dOGvABOwvgJMU4TUMSp6&#10;eI3vIlug0Z2pE3QDLJ0GxgQuBzDMB5fM167Ss6JaV4Ehknh5mDcQnOIYT8lrYCgAUKkqqespeZZG&#10;z+KhZLmKqNyfBnXLAE7J/w2A/RlcMgGsDICpw3wWUkdr6QCGg/j2BWBaZ1+ZvhtTXpP1/Lndi3tg&#10;9x5F2pP4pwDsscXGxiAF86281JODstKSQpZiMrFYqT198sR69O5t3fv2s2ZtO1i9pi2tU48+tmnH&#10;Hps5b5F16zfQrtyMcqCS+SALuRSB3QRkV+3AqVP284GdduXeA/oVBuceNU9QYJC5KU2K6rS1gqYb&#10;RKbfFPEFGvWpHMkBjDbNk19ovxhFQUzBgxShVO1Im5WSk5coLw/k5kUfP2KAhDYp/kxOjpX8Sruo&#10;ZA+Llro8GMbRNdTWCmic69bZVuICnGdqTx9gDsz6HDDHWgDRt8oFNvcsAVNwFBg91eUxjMfSqi98&#10;AoRKddiHjM7jvnNYzwV0enb5pvwuQ37G50zApeEpTRvT9hxhh2O8armw8s5S6Mcq6aAskw3pgCdL&#10;aNQBfGE+X5DHBQphOAHrq713VvD+PTelG/MYzU2NqWSar+fRJF/OdXXtLI7P5BpiHQdqN5nWM59J&#10;ZbppPUAGDOVZAFgBRnQPQUPK9PA+OzoA81mAy1MkAiTqsBKeUdW/0rfvHHj8PKv4A8/38SuDie1K&#10;BUrAV4xzFCIjXQdWAtMXIyr75oCHVeCwkpMCb8HbN/Y0I8lin8bYk9hHFvPkoSUkxVt8fKwlwCpp&#10;KclWAlMVFuRhuW5ZkJ9rpXTKvXv3rHffPla7SWOr26yV1Wveymo3bmp1mjS3Bi1aYa2tdtPmtu/Q&#10;Cbty/a4HLuwSMjH8+j1ysig7c/G67TwcZBv377VNe/da8PXLlvnsOQFCzk2QCJhmYvjmFX3kzDg4&#10;+0oCU8rUt6rmaiaMTM/vJjZj3hCLQAWA1X6+qT0VyFwb0g/kewKWCiGe+W0pxhAQvTZX+/vBT7mi&#10;zi2inzw29JhXpprAF4DR5sX4SAl+VYy5yjXbvxTZnGndIwL5pSMOAssXc9s8f1WgdikTywyWaSiA&#10;xIrXSMT3pCjv3divCEmfBbKsNxr7egeG8D/UgNrhfHiw7d+52qrI4bO5gWzQm4cJ3QVsK8DhC7iA&#10;7I8AEx165rOY5KKnx73pLs7ZeWA9iJYOVJhA5gNM5nK/gDlgBbbLPFb6apWlphJLH2BfqL4SwGQu&#10;CeW7JIfUAUWArAgqV3QsI3jISrAinrkywMpZlvkA01IdGHCGyuuK9r70cJ3Ns+XTyHkvX1vOi2cW&#10;kxJvT54+tkdPn9jjmMd278F9e/jokT2IfmDRDx/Yw4ePLCM9HWDlW35eruXnYizjExKsa7fuVrdp&#10;M6vZsAngag+4Wlq1+s3s+9oNrQ7A0vbajVtZl96D7SIACwdQFzEB7NKNKJeLbdt/yLYfPGTbDh+2&#10;LYcO2tYDB+zo+XOW9fKFYxcBozJDOOOZfSumbXwHFjtLEfjmnt/fVwlgxZUA5tpT2x04PDZTMcUf&#10;svlju+q7PFNw8wFWEgBYIdcoAqg+cGR/ABh+UIyPaOaKzGcvqS4fYE6BBUx+4eoHlQDmSbsAwPBF&#10;+WRl/5NPprx4Z8kv330F2Kt3qKyPlobfpXA9pSj5z15YyOljtmP1XAvescyqfHFSHiqXh8rlpPwX&#10;b62Ai+VjBbCLihuyfCwXRsijg/IFSM7z2E6ysBK4sEyOyxKoBKg/mX/DMp+1fIDpwfx9/n5HwwH2&#10;ckZU8diLRtG9C3QB88HljEbO496UcHsNTfDgvpV7FCFN3Bw9HOmPOZjnIOrgYsyVsLmWTGDNf/3e&#10;YvOyLS4z0xIy0i0pI9WSsYTUZItPSbSniQn2MPaJ3X0UbZH3oux25B27ERFh12/csBs3b1vE7dsW&#10;df+eRUbdg6nuW15eHuDKs7ycXMvJybEJ06ZZ/RbNrUaDxlajYVNYrI1Vb9DSfqjTzL6rDbCatGW9&#10;CftaWy32zV+xwS7dirYLN+55ALsaYbv2HrJVG7fYxl17Adlh232EDief287y6IULdpnvv5sQb9ll&#10;FYDiHc+PHJY0U+EHh/aYQ4whhw44vgtIAoiknFgax6b9S8T4aqsAwP6Q94rVAJbA5YFEzq829yRe&#10;ZcD4nwUqByyd587xz9XSA5UPIN+8d+84N2DaVhlYPtCkaDTMVMCzyvLkR/i0N7brpUWeSYV5hCFZ&#10;LJ+SHzq1BbDEbh6DATYYTSX7XILHvcRY27V1pW1dOs12LZ1o+5ZOsSp+npWH5Mt988byXr12AMuH&#10;ubIAWw5R3weYTL+LKOcWqHwW8QBWiUX4wkweKosbzxCgtB4wx5Z8X+XI4Jv7rHMD6/5+5Vn+tWX+&#10;9wpgSkD/O4Bl0NBZHOdtw/is788VUEi4NWajN5XlYA5UOIcGkEsD1ccitklyONnBc8dlZ9j1BxH2&#10;mBwqJTXB0gBWOpaSlmJp6anuc0ZauqWnplkiYEtMTLK4+Dh7BIPdRfbdiYyyW3fu2K3bd1i/C8ju&#10;ko/FIQ0LLD8/34KOHrNGbVpbzaaNrWrdBlYd1qrVqK1Vq9eKzy2sar3m1rBlF/u2ViOr3rAVAGtn&#10;Tdr1tD1HT9vFm3cdwPYfOmn7Dh63Pdg2gLbrwBHbe5RtHLPv9Bk7dibMDgefsyOnQ+1IWJhduHPb&#10;UvMKLedZOU73FkcFLGIdHFrs4ZvPbEViFvrlq/0/B5gc3wNIQAmoMhc4/o/A+r8GmG8+qCqvO6bC&#10;B2WF3FMhuVHBW/ybwJLHfeZyv4UArzLApMaUm6liqGlPvsKSJHTAgsFSAVvcs7eW/vy1G3o5eeqw&#10;/bx4iu1cOdE2Lxlj2wHYpgWTYDABRtRGQ+WrGiJDU+b65gCG6Rgc1eU8zrE9J/dMaGc7juhVnLQf&#10;4wG9Y/9oLjJwnM5xQGKbwKhrajReAHUVLF1T1wqAx8/vNOVGEcYFBjpMg5BfjMbNZlsOlsW6TGDL&#10;BUw5dE42kTiXyJzPNZTIa/qTIrEknmSkyyNo9GIZYCshyBTDWknpaZaak2m379616xE3LfJuFHlV&#10;jCUnJ1lKMgBLS3OWmgrIMjIsHfmnz0lJSZbIMbEA7QnH34W1bt2OtIhbd+z2nSiLunvfsnNgxPh4&#10;a9e9GwzV1KoDrqp1Gzpw1WjQzqrXa8PnVlajfhtr3KYXUrEJoGth1bW/aUfrM2yMK2wcOnLG9h44&#10;YSeDL9i58BuuwhgWftNCLty0sxcxjgkJv8q+K952jjl1/qIdg9UuAvorkfftRvQju/M01h5lZlju&#10;67cwvZxazCAGY51+ciV/+sUNtBPNZaVYCX5ShOOWEKwFOpWw3QQEqQa3FBAEMI+xvgDM5VYY2z0Q&#10;ygQUT3V8/fxHIDklUvlzwFR91KQH3asCQgF9KkAVYro/LfPZ5vk9DMdxX8HlBWPlXhkAKQMMpHOs&#10;5ky6yecs5ZOZr97Yg9QYO3M2yLaumWtblkyzzfPH25aFY+3nOaNt9U9jbd2cyVYlhwvIfED5TPWH&#10;9QDAvEphgPH4kso35etXf90/7t+Zf45YzzEaJnbx9/vXVpXryzaBMmBftut7WNe5vuXScbJ88gYt&#10;c3AObc+jA71jkAU4jRrVSQqu4+UgApkchcgr9qIBiwP2NCMexkq35Ox0i3rwwO6SR12/EWFXrl5z&#10;Uu8JeVYC0jAJICWnpFgqwPIBJsClIiW1TExMtLi4eJd/Rd2950Ami+H8qbN/snqtAFFD5VgtrGaj&#10;llanSQcHsKp1WwOytjBWJ2vUtq99V7e5fY/9ALNV55h6zTvZ5JlLbPP2w3bg8OkvAFPxQ6ZxsvNa&#10;vxJpFy/f8ewKdjWKbRqwvmMXyOHOIS/d4PWVq3b2whU7efm8PUzPpJ+8XNS3ygzmz2bRUmwmhnAM&#10;iPkA8h1f51YGgr/NA5l3bR9E/jYd40s83/TZZyWt+9/jrxcCjq/GfRAoC968d+vuM+vya/mQ78O+&#10;aZv8xKUyXCsDS9MS/1eqIpZ+8DjCToRssk0bfrIFkwfa4gkDbfm0kbZo8lBb8uMImztukM2dMNLm&#10;Txr13wPMfwAHMKhVk3S9MvxXIFS+KYHCB5a/Xnlb5eP9c9yxPIyTmTTmn/d9Xf8Krj8ATEbUy3Pm&#10;XSsXEzsVIAMLYC2ta793jp5BBRoiGKxUhH4uhuoLX711VgCYCmUvXzvLf/HCUnMz7V7CQ0tMSrQ0&#10;onpU9H0HsLvkMRG3b9m1G9fJsW66XOvBw2gnB+PIbxywfIP90gIg84EWD2NFwxZ37z2wbbt2Wb02&#10;SL7GzZGFLQFXa/KsRla7cXs+t3UMVg2g1WrWxRq262PfN2hh39Ztad/Xa23VGrezOk07WZO2vci7&#10;9sNiZ78ArHL53jcHusC6JKW/lJ2/yjk3b9l5gkfYjZsWdv2mXULa3op7SvCkrQQAAcExvmeq3Alo&#10;noyWhOS4/wHAfDD9+XPl7Q40gf0+iP4MsMrbBKwCpJxM6stXYV/PYcm9+z5W2bRNyimb41T9VoU9&#10;m6Cc87rcHiZF26mgRXZs5zTbsgqWmjPUNs4ba+vnjLdVs8bZwknDbMH4QTZnzECbMmKATR81yANY&#10;Ns6WU8l8sH0BHQ3nyz8BRjJOn337d2CqbP72Pz+Mb/6+/6tjfHBJIv67/ZXN/94vnzE3IVky+PVr&#10;y3vx0gpevLJi9HPJM8DE56KXfCb/LBK42JfPtqSsFItNeGpJACIpFXZKS7X70dH24NFDexL71NnD&#10;x4BERQsk4y3ymZu3brlcKybmiQNScnIy54rVyNFgNMlHgUzbExNTYLRE6zVgiNVu1hL2aolEFGO1&#10;sO8AWK3GHci1kIhYjUYdrE6L7gCsr1UFgN8hGX9AMlYDhLWbdLQ6zTohMQfbwaBgO37qvJ09Jyl4&#10;w8KQh1r6FhJ27b8sZWfDrljwhUsWevW6Y7ELEbft0m2e6fEDu3L/vp2LvGlZL2gfBauAs8t8oHnt&#10;qyICgSsAssrHuWMVRANgqLz9v9v2FRBf9/nB/98Rgb/0wSVz/hnwUd8vtO75rrfN993K5vu1wJhT&#10;nmunT26yA1um2Jk9k+zU1jG2ZhbM9dNQ+3nuKFs7a7htnD8aiTgKG2kb5o62GSN726xRA6xKNhE7&#10;G61dGWDOANYXdoPBNCrt8iKiQ65G+aFL3/JkPNyXCuOXCPH1AbSu6SSeeU7vAUAPzT46TpJR5gPD&#10;P85dI9A4X8/79+aOwbzKoRhL98vzPH8JsF7DUq8cwASgwuevnBUIcACsEICJxQrIu9ILsi0lPRZQ&#10;JAGOZCQiYCOPunkrApA9cMCStBNbCWjRgM4BDMeUKb96/DjGYmNjkY+JlpiS7EAm6ZiCjFRulpKU&#10;Zlu27bL6Ldo7SajCRT3YqFaj9latSVur3byLVW/cMWCdrG6LntYAifhDw9aOwX6A3appHwATu9Vu&#10;1t5mzVvucjGB7MTp8C8mVjt9FgCdv/4FdFqK5bRNINMMENlpgObbNYLH5ci7Fnrlup26FmZJpaUu&#10;v/Ed/r8ADF+RFX+ASSod5479HwJMw0UOYLq2trNNlWzNoHCACoBKy8oAywdYvqko55t86EtxTJ8r&#10;A8ottQ1/ec95MhTMk4RHtmPrHDuxe4YdXDPANi0ease3T7Ttq0fbz8sn2bZlE8i1BtrGBUNsx+IR&#10;tnvxcGwkgBtly6f2gcFevrRcnC73JSB78ZblO8vBwVRBlGViYjH9KlI263nIKlluZeOcPHRt9tvX&#10;PMgbjGvxoA6UuuGAuTEITA+Xo0biQb+MTWhJI3rFFJZfTJHGa2QlpM7ceZUBiwmg2qbr8F1ep73n&#10;POQg4CkAYM4cOwEymCw3YGI1r7KEVOSe08tKkYMAC0uBudLSUiw3L9eeApZr16/DUHfcuNadqEjH&#10;XJKGApiWkTjj5SvX7AZSS3lWdDRs9/Qp4ASIgFE5WlJSChIxwZ7GJVnn3v3Jtdq7snt1rE7Tjo6R&#10;6rXqbnVb9gA8nR3AarCsA8DqteljVRu08QDGslojAayT1QRgtZp3sCatOtveQycdmAQaFTp8qfjf&#10;WZgKIOev2olz5+1oyDk7cibEjpwNtSMhoRZ+O8Iuwcgh165b8NWLdurGefr8rTf2RHtXBpif93z5&#10;/CfAVJaCfza/zzygevY1jxJwv37Of608ymMo95k+E7B888jAsy8Acozlgcpfr2xu+h33nY25otqr&#10;Z3bnzlELPjDFjsBYR7aNtUObR9r+TaNt/eKBtm4JrLVyjO1aOd6Obp5qW5ePtO1LR9rBVaPsyJqR&#10;dnTDKDuxcaRV0VSebJAqcMmyn7/h4oCMqC9A+aASiBz4Asf5n/1tavRsAfUN5zsLyMvAQ8t8dnSN&#10;wD5VLn1AeA3sRaDK22TaVvmzD0qv+uN1kKpM/nneNXQsya3sNawEqBy4HJOx5B4rm5JzWTYslpKd&#10;apnZyLlMyToBItENAkveRUREWGQAWDKBTPmXmO3O3UhXgr+CzDofftEBTUx2/wHgi35sjx4/sdi4&#10;BBgtCeZLtN0HjgGkDkhBANYIKciyVjMBpoPVb9PL6rXua3Wa97SaTboCsG4ArJfVadXTFTn+Ubu5&#10;Y7KqSMfqjTuzvwvHdrd6zbva9Pkr7NSZi46Z/h24xFzaJxkpOxFy3oJOn3V2PCTMvVumV18EuPM3&#10;r9uVqDt25vJFO30l3M5cDLfw+zdo14//BWA+CP6nAKvc3z6IKgPKB5Jv/1OA/Rcwobgqm7bpHzn1&#10;s3x55Og5xTm2c9t8CzkwwSJOjreLhycBtMm2b9Mo27FqoK2a29MObptuqxcNsfUL+tmBjRNs28pR&#10;FrRlmh3fMs5Obh5hIduG2PV9kz2AOSMX8S3z2SvLVH0fsMmyn2EVr535xwiIlUGZzfHZPhs6A0yA&#10;7ws4A59zYErHGm9gDEzTsUTlBTxowRuOBwy5yDRZDs7urXOOD1gBiEbI+wBQYag8V3L1zQPvVwuw&#10;Et8jkIm1HHNxf/lvdA9/BJlYLLUoz7IAliw3N8uysjIcyPLzcy07OxvZ99jNzNC41n1VFMlPtBSj&#10;eRbtyvAXkFrhSKxLl6/aVXKa6zeUm+kczebQNZ5a38GjAIQHMJdrAayaTQEMy4Zt+1uDNgOtfuuB&#10;Vq8lLNe8NxKxl9Vq2d0B7O81m9p39ZrDYB0AWUfO6+rA2BBQtujYz/YdOOlkoVhMgPLN5VuA6kzo&#10;FTtz7jLLy3YqNNwzQHXqHHISwJ04G8YyzC7djLArBI3T58nrzodZ2KUrdvxyqD1MT/0vLOYDwAeb&#10;gFMZRDL1i79e2SoDrDKAKgPJtz9vl5T0/cMZ3+GnN9makcH1tJQJUP9uPf+NgPgelYFkPjHTwg+N&#10;tbunZtqlgxPt2JZBFrIXkO2abKd3T7a960ba7nXjbMea8bZzRX87vnWsrZozwNbMHcT6BDu7Y6xd&#10;3j/Vjq4YaFUynz0DUFjFy69W/tKyyl8BKM9ytSxjW+kLbx+fPZB5liVAVmhfhbPsZ7CiwMg18gRC&#10;js0VywmU5Dw57M99/sKZ2weAc1kqT8qqeOZM18hhfx7yLhfLEVDFfq4BuZYMOZoLcPI1OI5pkFzH&#10;+FYZYPliMYEQILnB9ADAtf2LsS+tINVSXbk90QEsJyeLZbYVFuYDsExLTPTmEz558gT5F20PAJdv&#10;9wFbVBSsdueOYy+BTFJRjHbl6g2AdsvZnTv3LTTskrXq0MfqShI27oBEhMWQetUBWN2WvQBXP8A1&#10;wAGsbqv+Vrd5X0wA6+FK9N/WbOaWVRu1dflZ7WaSlL3dOQ3a9bNpPy37kotJLgaHkFsFlg5kF8i5&#10;zl0CbDDTWRjrTJiz46dCnJ04Heo+X71xx8K4dzFbyOVLFnbtqp1HJh+7EoYzv/0DuP7s+D5oKgPI&#10;B5j/+c/7da6CskDmm7se+/4nAFPhzrOPlukmTXwFmVt/FVjnmKyXBGyCe3J+kp0/uchuHJ1o92Gu&#10;iOPj7MSuEXZy11g7vnmUndk2wU5sH2vbVwy2TUuH2J7V4+3Cvil2eus42zB/pM0a19W2LBpoK6e2&#10;tw0zetnO+f2tSkZZuQNFRoVn6eXlllFa5qbRZMrZYTcHmtJyyyous0wso6TMOy4AKN/8a/kgyeQY&#10;dy5g8UGTzTK3/JnlPQNgZSzLn1se4NS27Ar2c0zla/hAE4ByXyDvBDiWvvn7ZV/2w6TKu3xWyn8r&#10;9gJwgY7Teo6WinSsi2G1L6uszHIA2NM4pFzsE8vKzgBUWVZQkOdmuQtgaanJlpKS7KqAcXFxjtGi&#10;K4HMAx25WNQ98rWbAO2qXSTqX75ynSUgu3rLbkZE2fS5S6xBq25Wt1knVy2s0cgDWM2m3ax5p+Ew&#10;mMAlFhuEjBTAAKMA1qIHDNbCvkciCmDVkZa1mnnysV6rvu5YSctWHQfZ5p1BdujoWVfk8IEVch5g&#10;wVonQy/YybMqfpxzYBKojp08a0dPnHHmA+w696p3zE7CbGFXr1o44LoQcZP8LNiV7wtwcMdWlZze&#10;B4avJP4MMJn/+d9td/KuEmDcvsAxPjv5QPLXXSWcpVc70FImcL39Yhkv3jhzsy/oc9UXMlAzBSpm&#10;pETb0Z2T7ebh8ZZ9bYFFHR1v4btH2pkdo2Aw8qtVg2zD0sG2bcVoWzijty2ZM9iW/dTPfl4wFObq&#10;ZytnD7ANi0fa1mXDbeuSwXaE/OvawQlWJR0wCRgCjCwNJ0svKbVMQCRmcwATWABYRlGJZbFdANNx&#10;Os+3yqBw1wtc11/392VxXA5gygVMOYD4y7oAJgBi/rm6ZmXw+Pu/XAv7M8BkWndAc1LQk4Yq4ghI&#10;XwHmycnKAEvKTYCpspBvD+3hwwcOSDk5sFd+gT1/VmF5MFk6cjEb2ZiZQY6WnuY+p8J2KckJDnxe&#10;Cf5rISMmJsYBLPhMiAXDFGFhSLKQcGvesReA6eIYrGZT5VAdrUbTTta4/RBr1nG4Y64GbQSwfoAG&#10;cLVAIgYYTBLxh7rN3HiZ2K928x7IQxgOKVmvlY7vZw1hwRETZtqewyftVEAqShae4LuPnT3ngCUT&#10;qHzW8gGmpc9o125GukFngUzzHC9H3LLwWzftWFiwHb18Bid+/QdwydSWssoA+XdA+vM231yfcJ6W&#10;/rpv+qy6gL9P6wKXAOQDTIzlWwbpRQb70l96wJKlobjSte05svD5O3uSdMv2bh5t0WenW1LoT3Z9&#10;zwgL3dzfzu8aacc2DgQw/WzV7IE2Z3IvWzFnqK2aN8wWTBtoSxaMsIU/9bcVMwfAXMNs39oxtmfF&#10;EBhtrIXuGmdntg7xAOZMbAOgxGKZOH4WgHKgYVu6mI1jBDoBzIFNjBcAUGWT0/95mw8Y7ZPz67qO&#10;HQMA+bNVBph/jA8crVfe7m/zwVXZ/JzLGQ3vOt2B6WtnyRx7IU9z89KsgAT30aNo5J7mCT51ZXVN&#10;xn1OOxQhE1NTkiwHJvMAluqWWZnpbl2mnE2mnK2wsNDNMdRg8rmwcDsDwEJCLtim7XusQWvAFQCY&#10;Suw1YTJVApt2GGKNOwx1AKvf2gNXPaSfDzAVOaq6uYnNAVcbV9KvA8DqtugHwLAWPTE+N+1iTVp3&#10;sy27D9lhWCzoeIgdPXnOjgaHOoCdCABM5oOrskk2noHlbty6axeuRcBcgAt5e+kG6wLYuWDbf+6o&#10;PUrL+C8A8xnMB8WfAeS2/Zvtlc3vm8r9pHUHqEoAk+mzmMlnqfTnbx2DZWLpSL+01+TW5PJplQCW&#10;QaqSi58/jLpqm1YApA2DLfHCTIsKGm/ndw4nhxpjIduH2qktQ2zL0kG2GEDNn9rPls4eZqsB1so5&#10;Q+ynH3vanCk9bPmMvrZr9WhbrP8UWNrLgneOs4NrB9jZnSO+Aiy1tPQLg2UKTIDI7QNIaQKYgIdj&#10;SzpmYf9TgGUG9mUDCAdi5X0BhvRNQPEBpPN0jgOjvjewz5kYj+u4PA4gZSM3c1j+F0MqfjEa3i/I&#10;qNjyh05ie2pBtuUWpFkRAIt58sgiI287yafxqtzsHMdgeiFSTCVQibmSkxJgq0RYK9mxl7bl5eZa&#10;cVGRlaECtNQMeVUOI25FIhNv2sXLN2zclDnWoGVXAIG0a97Vk3iApFYz1pt3t/pt+gRyMLESeRXA&#10;qqciR3MABFMNGDaZ87tZvWYdrXlbr5wv1lLuVlfXIidzwGvUxpYsX++mTwUdP2uHTgTbwROn7dDJ&#10;YLd+NDgEljoHw321EwE2C4bplJ9FkC9KJl6+ftvlYxevw2A3bsFgZywo9DQsFuzUgc9afhCTqY3/&#10;0M7/Q/PPz+b6/rp+ejyTvtTyi7Hdl3+OnQBYxgtte2cpACuF/FrLtBeAi/7XMfkw2rnTu+zQqmF2&#10;HNl3Yv0Yu3tyBuwz3EJ2jbbgbUPt5Mb+dmR9f9uC7Fs+eyiM1c8WzwFsM/vY5mXDAFY/27BwiM2b&#10;2MFWzeltu9ePtoPkavs3DLfNS/twbj8AVkkaOnnIunKrdAGjEqv5x2VUyAIAc+s6/rlnbNM1UktL&#10;LKO41LGgTNfTvizJTSwDE2hllYGmY/x1HZeJNk7X9we2yTSkoPNl2p+pwog6IGCqfvqWBbAyMS31&#10;xwt/6LRAZ2XR0LpmSlac5ZRkOoA9ffrYAUwFCw0U52Tl2DOeXQBLSox3oEoCXClJX5disfy8HCst&#10;BlzFJZaZnvFlSlTMk1iLuvsAkN1172q17NTPGjlmgmladQdc3ZF5Wkrq9XAldwGsbkukIQBrALjq&#10;KwdDAgpgU2YuswnTFmHzbMa8xdZnxGR3niqJtRp2sJr1O3BOF+s9cIxt3rbfgo6FwFThdgRABZ06&#10;60C2/9hJ23/8JKyGHFS+hZ0WwFiK1QSw0POX7c7dhw5kkopfAAabHTtHrhaKhZywWCR0ZVD4jl95&#10;m7/ub6+cM/ksVfkc/xhf/um47JdiMIBEYM1C2qVxnv71RGzlAeq9A1c64E4FSE4GvnhlyQTQDJZJ&#10;L19Ysr6jMNfO7V9ux1cDhuVDbO3MHnZs03g7tHKIbV3Qx4K3jrSzO0bYBXKoU9tpw2WeFFz20wCb&#10;P7u/zZrWFwbrb6untrVj60cAxOF2Ysso27ZmsG1ZM8S2rexjmxZ1t9M7RlqVlJISx15ayjwQeYCq&#10;zGo+wHwgyv4IMI+Z/H0CqANq4HqVzQeXD7DK+3yACVi+VQaYO/4P+wEZkevfmTrCgdAZoKu0T52Z&#10;AQhlWeWllpePPCzKspLSbEtMigNgkc4ePnzoZGIpQUOyTwBLTIhzpmqjJGNeZqaVIwdf8tzFMFiO&#10;JvrCaAJYQkKCA5nGwB48iLHgc1escdu+jp3qtept9VrDTK1gHrEPYJIkHP/TalfccIBysg+p6Er1&#10;qiT2tulz1timHUdt07aDtnNPkK3ZvB+G62w/iLUad7Qe/cfa8pXb7dARQHP2UmCalMa9Lrq8SnnW&#10;geOnPJBhR46ddqwl9vIBJomo4yPvPbJbkQ/sCgymWfjnL15zbHY69KydPEu+BtBC7lx17VkZXJXB&#10;8u/WKwPMB+CfzxewfPOOQ/bRjy7APnvjXnhMcTnWOw9YWGoFMjAAsDQBi23eXxHxXa8rLDbxsYXt&#10;WWphq4dZ6JphtmVmd9swu59tnd3dDi3ub7vm97bDawbYvpX9bNP8HvbzvJ62ZGZvmzOjv61aMNzm&#10;Th9o0yb0tqXT+tm2eX1s57KBtnfdUNu4cpAtmN/XFszrZ6sX9YHN+tuedX2/Asw3gaPy5z8Dq/Ln&#10;9HLP0koBS+mzP+z3AeOvf1liqTqfpazyPoHHty/SlPV/B7CvBkv9CTCeIRV0nS/2EtM26W86gaUP&#10;tvT8DMsrzLJCAFZaluumR6nUfvv2bQcyAaSgIN/lVgl65R9LhcXSUpMcc1UgBV/xDBVFhQGApbl9&#10;qakpblqUgPYEFnv4KNZ27j9mzdoPtEbtvCqhyuqq/CnfEuiadx5q63edZn2gJwlbADLlV04eynrb&#10;1JkrbfPOY7Z7/0k39/DI8VAbPmaqtezc1xat2GInQ27Y1euPYJ1o5J3Y5z75U6QDSEjYJTsdct5j&#10;Mfee2Ak7eASQHdd1NI/RA5kPsNtR0Y7BxGbaJhYT4M6Gkb+d4fgwGPH8SUsioAoglUHy588+iNw2&#10;zAePv61y8NOycl6VAWAEqi/9Wv7asVEK56UDJIErpfwV8g/gcWxyBczF5+SSF4COa5e9sEtXT9re&#10;NdPs7NKBdmNtfwtf3s9OLR9qQUtG2MF5vdx/ABxe0NcOLx9gOxb0so0Aa+uCIbZ0Fu06a5jLwaaM&#10;6W7zpg6xNbMG2/Ifu9qa+TDbot42f15vmwm7TZzYybauHWa71vawzct7WJXk4mKT+YD6M+D8zz7A&#10;Kq//EWBYJYClsC5LrnS8M44XwHxLZ5sPsAwtA+YD0IERy3T7vWNc0YWcyAOgJKMHqrSKl3+wVI7/&#10;+l3PsRduu47Vugc0jstLAEDpVlIggGncK8Pu3r1rt27dciBTKT4rS4POmfY05omznLQ0y0xKtpKc&#10;XHv9rMyelxVbcR55HCDM+VJl9OYdCmBPn8RZzMM4W7hsszUGYJXHueq1AmRtBlhdmK1tr9G2cc8Z&#10;9ksOeuz1FVwewCZNX2Y/bzlk+w4qX/LGt86eu2ahYZpsTP54Hwa+Fws4ngCOR4BMDHTXLl7xWOhM&#10;yAU7ERxKXkZOduS4HQo6aYePnkJKekwmBhPIJBNv3r7HeTfd5/BL1x3gZCGhYeRsZ+xUCBLz/Dm7&#10;mxQPGACHA4PXH1r3AeM+B4Djg8ev6n3ZFjjP/5wOmJQvubzqGfsATzrASXW+9BJmem2JWArbBK6k&#10;0pduXeBKBFCylIoXdi8h1nbvXGXblwy3w4sG2pllQ+3sskEWtry/nWd5ceUIC1k22E7P6WXHAdqx&#10;hbDSrF62d24f27dwsC2c1MNmjUE5DO1o82Gu6WO72+KJXW3pvEG2dMEgW7Z4gC1CMk5j28YVg+3w&#10;RoC6bpDtXtX/K8B8iSjzP1cGmm+VwfLn7QKKv0/gcuAABA5sHOPAp+JJpeO+AkCgBARYMmzoAcID&#10;xR+X3npKGYxJ44mJfOD82b4e75//R0ujI+KL860oP8mK8jKsNF8SMROwZTlpqGlRMhU7BJI0mCnm&#10;0WOLvn/fASwrKclekm+9qii1Cq7jAJad6VUVAZj/PphjsJhYi41JsLGT51lD2Msrv4u5ArM1AFi9&#10;9v2tS78JtmJTEPs07iVJ+EeA1SMvGz5mlq3esM/2H4ZpzlwHBI/s7oN4i7qXZFGA6150vN1/mADI&#10;nsI2j9n/EAaLctOkHMBCNfH3PFLxrB1GIh4MOuEAVhlkMslJlea1ruMFNpeTRd63syEqipxxLHYy&#10;PMQOXzjl2twvNgg4ldd90Pjmg0mW+gLJ/4o+I0f6g8IANOmARABLBWypz59ZyvMKS6ooA0zkU+xP&#10;0Y/RiM1gqpQygm75M+9/FSoANb6XnRlrm1ZMsz3LRtmBFQPs0ApkITJuK9Lv6MIBdgx2Or94mF1Y&#10;PsyOz+1rB2b1sD3kZLtZbpvRw/YtGWmzhnWytVP727Y5Q23GgEa2dnpXC1o7whbP6WrzkZhzp3a2&#10;eWOb20HAdWhFb9u/tItb7lnc6yvAkpA5Mh9gWvf3VQbS/5X5oPEB5jOYM67rmAqAVT5O+7xjtfQc&#10;XwDTPzI6wAXAoHWZtvufdZy/3T/u/475x6dgafnZyLoswJFpRbnpVlySYfkATLJQDHb16lUnEzWe&#10;pXzqCcs7t25bZnKyFcJU756V28uSIitXWR5gpaVoPMwr36cGZs3Hxeu8OHsMg/UcNBmAedLQZzBZ&#10;w7aDrUHbQTZgxEybu3S7NVBZvlkvq9Wsxx8AVr9lX+s3eLItW7PTDh0NtWs37jsgCWD3HiQQDPRC&#10;Z6Jb3nsQ5wB241a0A5je/QrTHMTzekUFqQhoVJIXsA4hE2VHjp62Y8fPuG1+LiaAqZIocIm9rt68&#10;A7uFwoJnkJuhFhIebqfPhdrdtBTA5FXpHOsIKP+dab+OI8hJkWQ8U+EL6UffZJQDVHwhHZZKkx+o&#10;rwimab4iQY4mc4zyLVkyAEsog7XEYlwvA1XyND3Rws7utu1rR9qWZeRWsNWOxX1tJyy2fs5A2zCn&#10;j22b3tOOzwF007vZyVkAY1o32z+zD+zVG/YiB2N9wegOtnRMZ9s5q78dmDfQji4ZbCdWDLLjy/rY&#10;nvndbA+g3DWjqwWv6G9nlve0Myu625lVXG91Fzu+vLsHsEQSdB9M/87+zG6++cCqvL8ycJL4nMhx&#10;WjqAsd0fpNZ5ijACl9vvgOaDSADz7AsYAvv8/X8Ayp/2+evaV/m4yse668OCyRlPAVYWlmklsFgx&#10;DFZYlO2YR1OfBLDr1687yajPsps3blg2+58XFzqAvSottrK8HHtWmG+FALYwn2VujiuACGAq0z8m&#10;/7p/77G16jIsMM9w0Bdwab1RuyFsH2KjJy2x6XPXW92mPax2k+4ArPsfAFYPgPXsP8527DsNI0U6&#10;CXjn7hMAFufsQXQC9xhn0Szv3o917CWTRHQTfy/estCLEQ48MoFHYNIPmorJjpCTHYXVxGQCn44R&#10;62k8TLmX7CKSUcA6eeasBYey/8JFjrlooTeuWAqSvTK4/HXHQlIWAlVg3QU47RdLAaQ09Q398kWB&#10;AKok9VWg/3SMimmpJc8sgWUCIEsEUA5cAC2e4J39+gVS+bDt2zDDDq8cartglS1LBtr2lQBtwQBb&#10;P3uQrZk5yFZO72tbZvS244v628FZ3e3Q1B52GBAdmjfUDswdbBsmd7Nl4zvbuml9bDe51d6futvR&#10;ub0tCNY6s7SPnV7UxYLmdbQjc7vaiXld7OqaXnZtVXe7CLiub+xrd/YMsgvrentFjsoA85msMpD8&#10;7X/eVhlg/jata1sS6wKObwJYagksh/0BlJUA5gHAZ7A/mg8M35JKKr5s99dlWk8sDshNdYa75td1&#10;/xy3LC6z/KzEAMDEYtlWVpxnJYV5lp6WSu6F8965Y+FEaB9oYrWIGzctLyPD3pSXOnteVOhA9gLA&#10;lRbmWglspmJHKuByrPeU/AuAXbseZU3bD3LToHyAaSn2atx+qNUn75q1aJNNmbXG6gIuAUxzDOs0&#10;7+NVEF01UeNgU10h4+JVFTDuwSqPHYvJogDVfSSiABYF8O5ExlgEDHblqvezbnp95dwFL6c6cfqc&#10;HTl+ijzsmO07FOQAdjDouB0WkwGwo5jyMFUOL1y+4QockolhF67aqbNISCzkPPsvXXYgCwo5bU9y&#10;878AqTLAUpTrOpmHrGM9GSAmAyAtk1gm0ieJ9Em8JB5MFo+sT3gOiGC2JAJhkvpWfU0f6tgErpvA&#10;9ySylCXR9ncf3bTN62fbgXXj7RCSb9vcgfbz3AG2ZnY/Wzt7AOu9bR3L1bMAGTnT5tk97BjsdhBm&#10;OsCxO2YNsHVTetqycR1t9aSetmhEJ9s4pa9tmNDZDs7uZacX9reQxf1Y9gBgne3U0l52eE4XOzG/&#10;k11b280i1veyK+v72vWtg+zcyh4AMVDkSCgosOQinBxLKgRIRYAFS+JzIjlGAuuJhWxjX6K/DaCk&#10;wEapWHIxgNKfFbA/hf0p+iygFvOZY33wOQDKOEeWXCT5KICJ7cq4rmdJJeU0qAy9rSWfUwBOGg2t&#10;pc5168VaRy4gGXQNrSe4+9N1JSWQFBznjA6SpRD9knUelgDbFGSnW0FWuhXmZFoZwJIVAxDNytCE&#10;Xv0IqMAlkF2+fNnJxftsy8/KtNeAS/JQ4HpLXqD15/op7AKuAcAEUgEs5mmsPXkcZ6FIs2YdBCYP&#10;WL416TDMGgEwMduiVbthsUVWp3E3q90UBsNqN9NMDuVsSMpWfW3wqJ/s2JlrdjYswi5evuUk4K1I&#10;ldMfO4DdBWB37yIbsYiIaLt584Fdu+b9QKn/oqUAphwsCIAFHT9hB4KO2L6DxwIgO2FBgExAUx6m&#10;nE2S8tK1W04q6nNwKPkfLCZghV++4kB2KuycXXl035XP42CV6MIyu5KYbrfScywyK9/u5RXZ7ewC&#10;C4tNsovJmXY1LcsuJaXamScJdj4+1S4lZtiZpwkWwv6QmHi2pXBsol2KS7FLT5B8bD8Zk2inHsXZ&#10;2fvxdjEp266kpFlkwkPbvn2pbVw22rYuHGg7F/S1bTP72uaZMBFycC3MtHJmT1sDwFYh+1bO+P+x&#10;9ZddcmTZsjaqv3LHuO/Zu6uqC6QSJijFzCkppZSSmZmZmZmZmZmZOVPMrKKu7t0bj12bK5TVfc59&#10;P8zhER4eoJQ/bmbTly+/gUiXG0iSk8PehI8wSUcwRFTL6gJinDXroq2vIc6OVpA2MsXhIvKoYqUe&#10;VwjUJZT5Usn8rqDc/RxqvM+gJ/oauqOvo4a2sMDzNMqYvwqodnvmqV7zBGzx6Wss8A+ywOeLTwjH&#10;U+6o3JEXCcA84VmS50+4ZAlwAphAt8j1swRrhu+b4/tmH/PzuH7uyQt+7ktuy8/lDj9P0Ob5ngV+&#10;3iJ39Pln/FyWfP6iwMXlArdZEljotWW73e3VewiLrJfX5T0C38Kzt5gjVHNUQHn/IoGd4W9Z4Ptk&#10;mwXCOEtgZZtZAjXL3zLDmidk04+4zc4alWgDDwnZU1rEl08e4uXjB3hCJZMMNTszrRocAlVjI0N+&#10;Tw+GBofQ392Lpxvr+PD8CVXriVKxXav4js9fPxOL+IiQbjJ/LWGOO8X0xCx33FronLlDO/gPayhw&#10;6Zy5D20+vnjDHH4hKTAwdsb3BOz7IxfxHet7rWvY+wdg+rh5144ANKOsQs5LDaKtYww9fVMKsEGq&#10;lijXyMgcf/c0FVeaNVSw9kFlEQUuAU2sYUl5rbKCAphUZm4+8gqKkF9YjLz8EuTTNlZTwWSIV31j&#10;m7oSoKtnULXsaxoaUdfUjIaWVjS38wDU1oG65maUNlYjr28Q6e19SOsbQSH/3VmD40jr4rquESRR&#10;SWP4m2NaBvh4EKndI8gYmkBG/zjyR2b4fBB5fF4wMI5CWdKSltNaVzD/lQ+PIX9oGsUjE1zy+dAo&#10;v78aWQluyI42RXaIIXMRVcv+IpJc9ZHkQrWyu4YQ+2vwd7mGcDk57KKPYNtriOT6WNrEUALkbXkB&#10;AYQrzPYSom0uIdXxBmLMzyLR7jJyvO4iwuQ4MhwvEBhC43YRJV60k7SF5cxgFT4X0BZzG40hV1Af&#10;fJU28jwqaSETrHSRancSe0a3H2GMNfnwOSZ4dBl/8JDLh5h68BRjOzzq7DzCwMY2BlY2MbDMowV3&#10;mP7FJQysrmBgbRO965vo2dhC9yZLlutb6GJ1rGyjc3UHXWsP+PwBejcfsx5xmwfcdhs9Wzuqhrce&#10;Ynj7IUZYQ5s7GOB7Bzd2MMjHfVz28bt71rbQub6h+XxWJ9/fxddblze5np/P17tXN9CzssbvXePz&#10;Tf6OTR7dNtC+tsEjpeZo2bYq22+jnUfPNr53aW0BW1ubeEDAnhGsFwTrxcMdPKaaiYLJWETJXGIT&#10;xRp2dnailUfsmspKPGGgf8vcJar16dULBZksBbLXVDCZSHR7ewezcwuqezg9MYeYhBxoK8Buqbwl&#10;tlD7jBG0aBkvXDaEu0co/MPScJMWUMDaLc0JZmYw6ToSsEvXzbjzN6GktBWNTUMEbBzdvbSCzGMC&#10;1T9Xf/8kre0IWlv7FWAy6HcXMDnvJYAVlDB/FRUjKy8fOQIZ7WJWdgEfF6FKFIyANRAqGeolJ5wb&#10;W7s0uYslytXa2aUga5BpBpoakN3ZjvTeUaQTgqzRKeRTcbKGZpDSM4n4zklEtIwgvmMSie0C1iwS&#10;+kYR3z3E10eQycfF/FsVjs0oiAqHJ1HEKugbQzYPFEXMk9VD46hqrUZBViiKQ+6jIMgA2YE3ket7&#10;DUW+d5DhRhVzv4NIe6oV4RLF8rO9jCD7Swixu4Qw2r5g2+sIJGjO904i2J4wErZkVpLtVWQS0Fwq&#10;Xr77NRTTPmY4XUKK7WnkeVxGPhUsw/ks8nwuocTnGrKcT6GIkOURrEyXs8xq55Dldh457ueR5UoF&#10;6+cOP7D5EH3rD9FFOW9fXEbn4iprHU2zS2hZWEErn7dRrrsX1tFFue5aXKP0c5ulde6oa5TqNTQu&#10;sfieWr5eN6953Ewo6/m8fm6VO/sDtK3sqGpZ3uDOzp1+bZtA8DsJbhvfL9+z+7ydALRzW7ENLfxd&#10;rSvrf1TXxgZrCy38HW2EpYvQdK+tEbJFfg5//yp/2yphW17i5+zWCov/Dv7uDv7ufn7Ho8ebWN9Y&#10;JWRrVK9HeEZ7qM5j7Wyp8YVyOYpc9t/XN0DIBtHSwpyRX4BC7ogP+b6XzG0C1S/v3vxhFUXRXtFi&#10;yvjFbZY0OOT81xR3Gt+AODWYVwPYbcJ1T8F16epdODn7IDg0HpFxmTCycKdqiXJdoT2UUfeEiwq2&#10;/yjfxwx2+qIRgWgkHE2oq+9Hc+sI2jsnqC6TBGpKQTUwoFmKNZRqJVS7c28IYCXl1X8All9coixi&#10;TkEhsnMLCFgxUtOykZ6eq3JYOWGspS1sIVithKyVeayuSUaItKOlvRvtzKQCmChabXMDClsakNw1&#10;jLjWXsS09iCGqhnXStVqHUIU4QprGkZw/SDCGwaQSPVNpIVN5G+MauhGXFMfwms7EdnUg5D6LoTU&#10;dfJ5FyIb+hDX2I98HtyyUmJQFmyFiqDbKAm9hpY0WxQH30KR301ku9xEOpUr3laf9o6ZyuEGwuyu&#10;ItT2CsKoThFcBlldoiW8AR+LC/A1P49YvifV4RqS7a4gnZDlOF9hXUY2l9m0hrkErJD2MpNgZbld&#10;RprreSS7nUWKy3mkOF1ABm1imIkOos10kO95FbluF5DGbXM8rmNPw9QSmmaWUU/PK9XIrNA0JcsF&#10;1PLIUzU2zfXzan0j5b5ujNtNLqFmchENk7NolOJrNXytcmwW1dyRaiYXUDM180fV8f3yerUMFRqb&#10;4nIKVaPyWN4jzydQOzGtvq96ag61Mwuo4uNGAl1Lf17DdfXTc2iiGjTOzKN2eBhFbS0IzcpDKHND&#10;RmMr4kqLEV6QhYTSUuTwKFrI13NqqpBZXYWEwjyEJKfAzj8AGZVV8IqJR2NPG57REm6sL2F1Y4m5&#10;SeaIf0DYNKPjZaiTzGEoM/DKdV09vbRHXV3IyshECXfGtcU52sHHfzQ6dgGTTqKo4AOq1w4Bm+Vn&#10;zPDvMU77Y+cUCN2zd2kLxRoa0BYyT92xhKdHAMLC49W4wcyCSti7Bauxhd9rSZtezodpADtw9DYB&#10;uw7dkwbIKqgjZPWoqulGU8sws9ioGr3R2zuhbKGUZC9Rr7a2ASqdZgYpuWRF2vXSIZQTzQXF/wRY&#10;oQBWiNy8YsTGJauSx5LHBLJGAiVwiZJJ40MNm6JtbOPfRwATNatrbUYxbVtqSw/imwhYfTfim/up&#10;VgOIbR1AOAEKrOmBP393BNdHNg8gvn2Y2/YjprYb0bX9CKvuQXjjIHzr+uFV1QO/yi6ElbcgPTcN&#10;JZEOqAu6g5qwW7RkN1Dqc51qcgsF/reQ5X6dWYn2jJVIgBJt9BFNKxhNVYphRVhfQJj1eYQQNB/T&#10;86pDGOd0VXUTY2wuIN6esHjoI9nhEjKY4VJpGXP4erH7FSrVOaSzUlwvI8bxLOIIVzQtYAqBi7LR&#10;Q5LDKaoelcz5DArdLyDW5iQizI5iTx8VoptH9TbuMB0M5N1UkZ5FWq5F2jBW5wKVRkImA2YHg2jn&#10;olgx2iyqVCutYpvU3AqapxbRPLtAWBcUeHWs+klCQUDqeQRvGWONz3C7GTQRtga+Vk/r1MDHnQzG&#10;FV2tiMzOQXhRAfwz0hCUng6PuFgEpcYhMisJCQU5iM5OR3ROBvxiYhAaGwy/qDDcd/eCiasPzFy9&#10;4RAeAgsvbwRERcE3LBDeocEwcXaGuaM9gmKj4eDrA2dfX/jFR1Ch5vD4yRY2NuVc1SKeE4yHD7Zp&#10;DeUE8ZqyjppzYf1UgC7V6BCLKAqWkZaGqdEhvKVafXjxWEElSvbu2RM+phLubKsGx0PaRBnBMTU+&#10;izHmIiNzd6rWXeieNiQkN2Fh7YwA/1BER6ciLZ3KWFKL0up2eFHp9ulcIWRX/2EPv2SwA6xDx/WR&#10;kVeDXEJWXknlaNComFjFzs4Rlbm6u0fRyXzTLue/Wpi9Grqodh20e21UIlpEAay4nFX2R+7KlU4i&#10;1Ss7p5DA828cFo2MzDyVxWQwcH1DK5qaOxRkTSzpJqpLWDol13WpZkdDRzvtWwNyW5qRQLiSG/uQ&#10;2TnKGkBO7zDSe4aR0c0llS+F2ye19SCtswPFvd20fmOIq6lDdHUNYutrEV5ViyD+tszKUkRH+SIn&#10;0AhVQUYo9r6E2jADlPrfRL73LaQ4Xyccl6lYlxFucRbxjlcI0zlmrCuI52vSHYx3u4kIu/MoCDdG&#10;vCtto80VJHoZwMdIB7EetxBDtYqzI0SutIP255DtRkWzPoM0Pk5l/kp0PIc0zytIZg7zM9WDu5Ee&#10;UnwvI5XWMM7+GPK8L6CQtjHD6SxyCWSIMa2n6THsMfEMhVdUNFJLipBYUoykijIkVlYjheE2rb4F&#10;2bQFaR38I/GPkkmfnMkjZEr7ENK7x5BKX5zaN84/Gtd10D/zPzWXtiSLR85MhtTMAXpwVt7gDIp6&#10;qVpclg5NomRgFLXjk2gYG0MFd97S6iJkZMciLj0aPuE+CIwMgl9YEHzDgxGdFInEDIIWE0JwghAU&#10;HYzgqGBExQawguET5g+PkDC4B4XByMmRoLlxB/VEekooPIPdEZwUjci0WNj4+cDYzRkhCeEoqcnH&#10;85cP8YRwrG2uqNHwol5Scv5rVU4Ub22pkfSiWtI9FHsoVVfD//iQEIwP9eMJle7dc8lhT5WCvX36&#10;hLZxC0+3NdeLPXr4CLNTs5ikUg8yO1y/YwttWsRT5wzg6uyNkNAoxCWkIDOzGKVl9UphapsG1Elk&#10;mX/jn0dyyGBf1eRQJ6X1eTSvRmZuFYpLW1Bb34fG5iHatzGCNfaHcglcf5z7qutADeGqrW1XilZU&#10;XKHOdxUQrHzuxLLMzStQMAlgERFxCrKk5Ay1rrSsGjXcJwQyuYWttO1FwVq+5DIZ8dHSwfVdzGKd&#10;bShur0ZORzfy+DfLrq5AfFYyQpMi4B8fyINkDA+aITxghiA0NQSxfJ6cFYG41HAEJfOAkxGMrMIQ&#10;5Gb7oZwl4wHTqSxZXvrIdr+MAt+rKA28TSt4EUmOVxFFpQmlMoXZnmfu4jrP68jwuYlkl8tUJxYV&#10;KcaJ8NldRITDBYJ2mbnrKrxtT8Gf7zG/ro0wMwJmdYEWkxnLllaQKiWKFWd7BqGWZxFJ+xjBz/Y1&#10;0laARTheRIIdbaLDeSRZc0kbGWN1HuFmJ2kXz8L/3jGEmZ/CnisW3jBz9IS1ZyCP/kFwDI2AiW8Q&#10;7vuE4K5nAAxoX254h+OGTxhMI1PgV9yE4MpOVgcCKOEepe3wKW9HGLNAWG0v/XIffEta4FvWCP8K&#10;2jgexaI7+5Eg96tqpceurEFefR2yKkoQnhyLyHjuZDF+iI3xgU+kH8JjQxEa4Y+g8EC4eLogMyeR&#10;z70RGhmAoFBfBPO18LhgBEUGIzEpDCmpkbBxd4aluydBSkZ+UQbmJ9vxeLEdjY05iEoKJYSeMHdx&#10;h40bFczDB0trM/j8+R0+fnyPl6+e48njR4SLwD1+jJVlGaSrmV9e2vSiWu3tslO2obm5GfV19YiN&#10;jsbkyCA2lubx6fWTL9nrqTrZLIA9ogpKk+QxFWyS1nd0lFmoaxAXrpjiDOGKiIxCUlwKUlOzkJdb&#10;iqqqFjQxc0hOamhjNonNwUE9geufACNYu1csy6j7lKxyZORUUoGaUF3bg4Ym6SaO0yaOKOVqpSUT&#10;uKQaG3tRwywjgFVVNfO7umj7KghViWpoCFy7gBVIsyO7AOERsfydcUhhFhPgSmgnpeGxq2KiYAKY&#10;gNXZP4zuwVH0Do2iZ5hwDw+hvrcDLqF+sPNxhnugM7wjHQlUECKyePBM8IJriD3XW8MvxA2evjYo&#10;Lk6gIsfD290a4V5mSPK9i2xawZyAO0in9Ut1uohUZp90t/OoDDFAQQBzE+1ZgjPzldU5RDteImCn&#10;kcDXk9xPcd1BpHqfR2H0LVQlGiM/yhDR3hcR738ZgY4nkBxogIxAguirjwSvu3zPdYSa6SLN6Tzi&#10;LU5Txfg5hDHc6jT8LI7B11gPwRYnEWJ5HkFmpxFsfpJqdYp1gmBqIZnW0OvWj1TQEwg0Oooovj+W&#10;AO65Yu4L1+BEXLX0w+l7Lrhk4opbjv645RqEux6hBC0K9zwiYeDKx94xuOEWiuuuwTD0i8X98BzY&#10;JlfCLbMarpkVcMksZ1XwcTnc0ovgmVUM75wyhBeXIpb2LyYpGRFR4cimImVmJvDoGI3cjDikJYYi&#10;JT0WWbkJKM6KwvxQFWYHKrA51YiHsw14tdKKx9PNeLvSg/WhSrTXpKAgLRxjrVlY78/DQFM2inOj&#10;kBLlhvqiUFSme6KjOBC1hWGIi/ZAckoIvy8GcXEh/J5ovH3z/Atg7/D+/Vu8e/MWH96/x5s3b9QF&#10;kjKGUC5RkUG+/zdgDQ0NCAkOwvLcNNbmZwnYY6VeYg8FsKdbawowGU3/cGuHgE2pHFdHN3D1qiHS&#10;0nJQxKxTkFuCooIy1FZTEZq5kzLkd8m5KpYAdliuZqYtFGsogIlyaa4Hu6YAS0wvRRohKyhqVIBJ&#10;DhMFa2n/cjL5y/kuqbpG5i+Zok0pWCvVrI1glSq4dmsXsLyCfGQy2/rwICsKJs0OyWHS7BCbKCom&#10;HUUBa3ds4gAPIv38d/aNTRIw5r8xWtSRIeTU5TP70spH+yORahWfKS7EH/7hfvzMaMxOtiEhxAP5&#10;sR7oKolBiJshd3ZjJLjeQr7vbRQG6iPH5wpyvG5wKWMBab8CrqLCWx/FYTdQEmFICA2Yhc4gyfks&#10;0rzOoDTiKsbKbdCcZ4ShFld0NdigPOM2ijONUFZghrJCY5QWmCAr2QAlGfdQmnYL2Ym3UJdvgozg&#10;s8jwO4ucsCtID7iALFZ2EK2kD62j7yUkEKZE79Ncfw4VMddRE3UGXTn66C0yRHXcZVSEX0VR0EVk&#10;8HdEOB1jNtPGHv/MIoTmlyEyvwZRBbWIyKlCUGYZQnNrkFFD1aEKJZY1IL64DhG5FYjKrUR4RgmC&#10;Ugrgw//kmNJmZNV0oKCxB3lNnciuaUFeTStyqhiea2tRzB2yoakJna1N6O1swvBAG8aHWzEx3IKF&#10;6W7upL14vD6Kx2vj3DFH8e7RNH57NYff38zhb2/n8e+vZvG3ZxP4y9MJ/P5sUi1/fTyG9+u9+OuT&#10;YfztYR/++nQQPz8ZwE9P+vF5pwuftzrxcbMd7zY68XqjG48WmvBkqQkP5+qwssjXP71jEax3b1hv&#10;8ebVawL2AR/evaOivWI2e6o6gDIzr1hEyV+trTxyNzaijv+mhLg49BO8B6srVK/HqtnxSlr8zHBP&#10;ttbxgAq4sbKM7bUNTI9PYYiAtfJoX04VaGthZqpuQm0VP6umieu7VQu9o2NIWbsO2u3QqAxoHdXH&#10;IVEsXarYF3uoAUxzdXNcKu18WglzU51qdIhFFMhqmbV25zsUuBoFskaqV20bqglzfUMbyivqlO0T&#10;oKQtr7GGRVQ1+bwCApYLD09aahMLREXHKUUTS1nG3CYK1t0jQ7RkDOSkqn7+G/+osSn0KsCGUdPX&#10;Av9QTzh4u8LT0xlJCaGwMjFAkLcDmiuTEeNtjniPu4i1v404Z6oIs1BWgCHSfW4jhZYwzvkSkj1v&#10;IDPgLsKpCBXxJiiPvsIMdh6lIVeR4X8GdUmG6My2xGidM4Ya7THe4oj+BnsehG0I1H1kZd7hwew+&#10;D+qGyM25j5IiQlZqhooqKxQX3kNx9k0U5xuirtwUTZXmaKoyR0WJCSqK7qG27B5qiu+gmtVSYYy2&#10;MmM0FRugsfg2uqqM0FtriMF6Q4w338VqvyN6ywwwUW+OziIDtOTcxmDJfeyxTciDfWI+nPmf5ZBc&#10;BPesSjinl8Gd/j6otBF+BZUILWtm6OxBweAcSsYmUDY+jaqZOTQurKCSlqB7YQl9CwtoGRnB4Pw8&#10;esYnMDK7wD/yOHpGx9HcxxA80Ie24WF0jo+jfWwQXaP9aOppoa2pRWtTJbraatDWWoWu9ioMdNWi&#10;v6cavX3VmBxvw+riANVgFE8fTOLF4xm8frmE50+4fDKF90+n8ekpl8+m8PE5rd+TWfz8lPVsDh+5&#10;/qfns/j8bBo/P5/ApydDePZyUQH28cMbvHn9kp/1Ql3eL5BJvX33Hs+ev8TOg0fqHJhc1dzd3a3y&#10;V2N9A6oqKpnvUvkfUISdlSWql5xcfki4mL2YybYJ3fbqKtYXF7lcw8rcAg8qw+jp6kNHK/OKAMUD&#10;kVRnex86mW87OgYIMhWM9q67dxyVBMHU1BE6cgmLzCj1T4D9SMBkCoHY5EICVoycvFrV6Kip61Wg&#10;yXtlBilpyUv2EutZX99F5epQgMnMVpKn8qmeu4AJXLsqVkS3kZiUQgXzh+E9I7h7eKluogAmcHUy&#10;b8mV2TImcWhUhmhNom90Ar0sDWDT6OP/f+foMNpGe3igTYO30z24WtxAgKO+ulDRz/YmEv0d4Gt6&#10;hbZOMtMtpLjooyLMBDmB9xHrfIWZh3lGRldYn0aa/zWk+11EadgFNGdcxUi5OVa6nTHf604X44CR&#10;ZhdUU53SYuWyfVaiPuKjryEz/T7ysmkPc0xQkGeM7Px7yCnkumJjqv9N1FRaoaHSGnWsWn5mOaGq&#10;LDVERYUJSkruoLzkJsqKb6CK4DRU30dbrTE6Go3R126JriYT9LSYYLzXClP91hjrtMJAiylGOqww&#10;1GaOkTYT9NXewp7b4Rm4G5GFW+HZuBWZg5sRObgTk4db0dm4EZWOWzEZuBmZiZtRmbgRzucRmbgb&#10;mwdDbnMvnpWQA+PEbNhSCe3S8uGWTfWrbEZodR38GKJDmbnCa2oRVlmLgJJaBJc3IoEZIIFH0uzO&#10;XlQPjqCLMHZOzqKBO2KfjNujRRtl/pnmTjoyzf/EiXGMTU1gcmZKLeUOJ72DMsNuL/qGOtHBI2VH&#10;dzPtUT0a6ivQUFfB3FGFxoYyVe2Et7uzEmN9lSqfba9M4s2zh3j76oXmpuPPXuHV0+d48fQlnr8Q&#10;BXuGpeVVBZeUjOToZIAXwMpKShEVEYmslBQ8phXUtOU3lDV8LJPerKxgg79bAbYiI0W2MMqD0CB3&#10;ym6C1N3Rj8422qvuQQz0j6KfNqu3l38DPhfQOghdGyFoqG9GUGAIrl67hx+15EpnjZodIFwy3UAU&#10;D4zxyQXIyqlGSVmrGtVRWt6GSuY5sYNNtJ0tLTJ6vpf2VKNglcxfApjkqcKiMgWVACZgiXrtApac&#10;kobgkDCYmVtSyQSwJDWdgGSvdlrDPv7m3evCBLDecUImVpgH3gH+Pw6zmrvbUFhXhKSiZES53mbG&#10;uYsMH+YeL+78jtcQYH4JkbbXqFpXUZZggrLwuyjxu4U02r8Mf32k0ZLlc112iGSomxjiTj/fYI7J&#10;BkNMtZqjq8IAeXG0a/FXkZ2ij6iwi/Bw1EEF1SzO7TiSvU6hJEofqeFnkRJ+TVnCsixmuvjLyEu4&#10;oSoj9gYqC22RT5uYGX8NBbSSpTm0jlS0qjIjtDWYobvFEq11xmjh44ZqI3QSqu5WU3QRps5mI7TW&#10;30ULVayh5jbqq26julxfPW6qvoHWhtvYY0CoboVnwSA6HzfDsqEflgn90Bwuc3FDgIvL5Wt8TLgM&#10;CNWdyELcCsvDjRCBsRAGcSW4HJqBy2HpuBySjqtBabgSlAp9gnglJIXrUnA1mMugJFYiroUk87U0&#10;3I1O4/fE405UKm4ExcMwLBnGkakwjUmDbUIGQguqkcc8ktHej4CiKgQW1qqK59E4izthy9wK2ueW&#10;ME0whjc2MbKyjqm1LcxtbmKC9myMO/j4/CJGqSA9I8wmVNCOjnxUZHoglyG5I8kK0xUJ2JocxPPt&#10;VTx79hxPnj9TcD14+Ahj3GkGBzWAyUiO3l7u+C2tzE2FCPLzR1xEhOoWymUqjzeX+XhdWcStxSVs&#10;LCxilUr+YH0Dr/n7JnlkHx3mztg3ir5uKmJnv9pJB0QFmFkGhzTzdYg6tLf1KMBkVuBaHpjk4k4H&#10;e3dCdVPNzbELWERstgIsg45Dcph0E0vL25VSiWpJrmtqHlAtfDn3JaomM/3KuSxNB7FMAZWVnatA&#10;k+cCmQCWlp6JgMBgWFrZKNDS0nP+AExa9DKvo4yuF8DUJSyjkxhg/uodnEB9ZSkifaxha3QGxman&#10;YG13ES25tujN49+71hndmbR0mSbIJkBFobRftH3p/hcJxBnawcvIDLyK+kxTlHKHr80yQFH8efSU&#10;3MYUd+S5FkMsdphguEYfg3X3UJehTzjuEwxjBHmcIEB30VV6B23pt9CRqo/hPAO05VxDsvcFWF//&#10;E1L9dVGbcgP5oedpQfUQ6agLV+MfEeulh9TgC0j0PYmMsHMoSL6JlLCzSA09hgJCXJ5+CZ21VKdu&#10;Jwy0maGPkPW3mjDfGaGl5j7qWQ2199FYdx91VQaoqbiN5hojKiQton5oOm5HEajQTKVid2PyCVE+&#10;1amU6pWP6yGyngpHlbtBkG6HUdGCU3EnIgMGkblcT0AJ5Q1+ziX/ZFwNJEz+SQQtHdeCCV5gGs54&#10;JeCcXxLO+yXyeRIuBSWzBLpknA5Iwhm+djEwFVdD0whtBj8nDhd8YnHWi+UTh3P+CTgVkIAzAYk4&#10;z+++SkgvEUqjxDyYUkGdMksQXduOxHruRIShjGAUDwyhkZA0M0fV09aWj8+goYcWL8sFPanmWC1y&#10;xEq+LSbSbTCS7oXxsmQs9rQSCrm90AaGaXmGh2l5qV5qqBQB62jvQHlZGTzd3JCdmkowt/GSkD3a&#10;WFGt+ue0iWtzc1hlrXwB7MOrN5iamMY4j/SjQ8wrvWIX5cZ73EElx3AnFcgENoGuU07cErCWlna0&#10;NLVhaWmeKriN8PAkZrJrOPilwqIzkJBUgPTMCgLCrFvapC6+rG8QOAUuWkPpHtLa787qW0FnUVPb&#10;QrDkkhTNZSl5+UVKxQSsXcgys7KpXN6wtXNAeEQUUtIymb+qFZzSopcxiT19VDH+7qHRabQ3tVJJ&#10;IhHifAseRjoItDwBH5ad5SmEBd/CaJUp5hutsNHtgAfMKosttFPFBKXYEh3MSJ3MRjPNHsiPvo56&#10;qlFjxk1UJl9DDXfsgaq7hOseFtuMMdd2H8sdplQxAwzXGqCn0gRejnoIdTuKnjJLtGTfQFPKKdQl&#10;nERz6nnMcUef5ftr4u8i0fUsKmLPojr5OtICziHN7xQaUu6iOIKWs5AKGnER2cF6zHT829qfoCXV&#10;Qw/h7Mq5ynXHCfNpVKefRn3GWXTlX0BNxmWUZFxDVfZVtFbeRVHODZTk3UZe5lXkZ19HdtZ1JMSf&#10;xp6bEbm0gKJSVDACZhhXBIOofEKXh5vReTAIE4BY3Ebs423Cph+ShkuE5ZxfAlUqDdeoWFf8U3BR&#10;AKOKXWNdCWZRzS4QnjPe8TjLOuMegwvehEfex9cv+qXhNN9z1jeZ61JxiUp3gRCpIqiy7ox3Ik55&#10;xeOUbxLOEdpzBPYSYT7tm4AT3rE46RmNc/zMi36x0A9KwB0q5kWuv8C6GBDPAwV/d3ga4Y6jKqeg&#10;osAJi0X22Kl0wVa5M1YLnTCZZY2eOBM0hBijNMgU1VmxGJHbFBFMGU0v14LJ1AHS7KiqqoS/ny8D&#10;dAGz3xO8XNPYxA8vn2FL7stMayvqJRbx2YOHCrBpAjbBbDI+Mo2hAapVz5DGZhEwKYFrdynrpYkg&#10;NrKNijEzNYt3L17j4cZjAlAPvZM3cfjoVUTQvid+UbDcgioUl/HgwQxWR8Ckg7g7LEqaHQKY3AxC&#10;NTloFwUwDVAVXJYpwETFSkrlgstSZGRmw9zCCo6OLgqw9IwsBZ8Ml1KASQdxYBytrS2I8LKD/R1C&#10;dU8H4YQqxvYkohxPIszuBNztTnFnNEdvzk3M1VphudEas7RZU+X3sVRrgfH8W1gqN8ZynRmWGm0w&#10;UWOO+XrCSCvYxdcm6ywIlxkWmywxVWtIuEyw0mKMmca76Cu9jbbSe3Cz+AGdpdYYpHK1cuefIFTt&#10;2ZcwVH6HcN3CcIUh0nx00Zl7D2VhOmhNv4neUkvazrPoyLqK9rTLmK+8w/cbojb1DDbaXRBj9SNm&#10;aREXKq5jKO8sf+91TFbcQn/BVQxkn8Vs+QW0FV1HRrAuhor5O0tvoSJGD9Ee3yDW9zsUE8Y6/o66&#10;GgMqWFgWrlG9rodm4VJACnfEJFzxE3VJU6pzlY+v+adReQhRCNWLNlIAFGUTuASyG8ECHJVJ3u+b&#10;SNVJUI/lPbK8xu8QoK5T0a5Q3S4HJqvvOeeVSEioUNxe3neR6naD1lI/UhQzRwEqqijbniaEJz3j&#10;cNSNQPnQavI3C9Dy+LhzNBWPn8fHJ3zioesRy0rAaa47xTrmEYeTXnzsmYS4NG9slNoqwLYrnbBe&#10;7Ii5XHuMpZmjO4Z/5GAD5DMX5PuZoL2iSDU6RsfGafFkyJGcR6pAgJ8P5qem8HbnId5t76hRHHJV&#10;9OrCDAGbpnrNYWdtFa+ePCV4rzE3M0+bOIPJUeYTyS3/L2BJiZpJKfh6htHFHXmc9uvzu0/8/Bd4&#10;+fgVrV8/9I5fQSwtYmJSPnd+ApJXSQVrVIBV13WptvxuJ1FKLKK620pdhyrJX6JexcoqVvzR7NCo&#10;WhkVjPb/lgGcXdwQERnNTJahQJS5PJqbu5gzqhAf7A7H23pwvXUQQUa6iLE8rs4dpTmfR5LzKUQ7&#10;noKvwwnM1/ljpsoTa80+WG3y4NIdSzX2WCq1wGKhGTbKbTBVeBsTrPlqYyzUGmOs5BYmyu5gqsqQ&#10;ttIQq4Rqjoo1VX0b0+U3CdttdORex3ClKdoKbmKt0wGtqccxXHIR8013UJd2Gk3pJzBdx8wVroeu&#10;QkP05F/FAi3cIJczdXex3GrAx+cwU34LC8xLDdmn0Vd8EUt1RuhPJahZp7BUcRk9mccwXnge3fz8&#10;+vDD2K69ikcdVNmsY2gp5PfV3cRkwTlM5Z/HVqMBtjruYqPrLsbrrqKl9Cz2qJ2UO7AojdQ5Ko3s&#10;1ALEOaqSAiyAOzpBuURgLgSkEr50je2jilym6uhTsW4QtqsE8BxBOeVJpfLj5/LxBQWIBrprQRnQ&#10;5+de4PMznrEsKhsBvSDbEYyzvvHQcwsnSFFUPFEhqh23O0uVOulBFSNgeq7R/O44DciiinztmGs4&#10;jnO701S5s2FJOO4dAx2XCJxwicRp1yicZB1zjeR7o5CU4oLNMltsV4iCOWCt0B5zVLDJdEsMxhuj&#10;NfoeqgJuocTzKnJcGIYjvQlFv+oEtre2oay0BMlJCVicncEr5r2fnz5TJ5m3lhexNDetzo9tLC/g&#10;+aNtvGWme/v8OZYWlgnYNKbG5tTdVWSmXwFpV8H+32Ab6NVAJgOFf/70F7x69hYvWU8fvUIY82pC&#10;YjaSknLUKJDs3Gp1wlm6iXJOTAOazL3xjxLANB3FTgWYjC+U2lWt3S7i7vPbBndVB1FjEVNQUFCJ&#10;irJqRHi6wNngDNwNtBBiqodY+9NIc7qIDNfLyHe/ghz3y3x8ATFOp+Fvp4vhukj81/MhVi/+80k7&#10;/v1RM/7tQQP+ulGL31er8Jelcnyey8WLoTg86QvHo74IPOwOwXaLF7ZbXbDRQrfRZseywWTJXWw3&#10;2WK2kurSZIfJSnMFxEz5FYzkncN8zW2qzGUMluljrdUIY5X66C/RxzjVrj3zAgYJ0E6PNZZabuPx&#10;gCEet93D0zaCXnMNm93G2Gi8hcGc03jInLVTS1Cq72K+4hoeNN/BQskZvO81xrvuO3jZewejxWfR&#10;nKuHmdpLWKi5iv6so9isv4rNuovYrD2Pp6183Hode05zpz3DnfU8gdjdaQWyCwKUQOYtYIjFYl7i&#10;jn3GR4ChmgVTlQjUDWayq7SI17mNwHqeO/klgikKeIkwCmDHnbmzc+c+7iw7fDSOu0XihBt3eirP&#10;GYJ0iZbwOvPYecljhOOwrT+0WWdcI3DOnerE33CaMB7l+486R+GoYzizHu2lRwxzWjROuIdDz4Pr&#10;aUFPEDRdxwjo2BI651gccyG0LnE4zc/Rdgph4LbEVqUdHhCwzVIeSfOsCZgVJlMFMDN0xDK4Rhqh&#10;LuQ2iv1uIMfhGtK8jFFXmU/bxqN/YT78fL3QQ7v4huolgD3b3sT6wiyVa0aN7ni0tYb3L5/jzbMn&#10;akq3TeY6UTAZUT8+MYURle+Yu74A1Sd5RkD7YhuVmvUzn7HkWrKfPv6G928+4/WL9wTtHbq6RpGe&#10;XkjAcpGVVaJa9UUlzaio6mTW6iJgVBkqVRVzqSzVXVVY0vhopLoVFcsQKYFMo1gClWQvadfL86Ki&#10;UvgFBMKNgImCJcQnITDQHeb6x+B4/TACzY4j0ek8sj2vINvjCgp5MCryvoEiz2vIcbuETNeLSHY6&#10;wyyjh6iQa/jtQQv+9rgHf3/ai/941ov/ejGA/3o1jP95PYL/eTWC//1yEHg9wOoDXg3weQ/+99M2&#10;/O+HjfjvnTr8x2oF/raUj98W0/HzVCIedPmjv8gCb8bj8HYsGC/7HPHLdACmafM2W50xVWGAR+1m&#10;WG4wxE6rMTYbjTFeQqVjjhssPIOB/BN8fAPr9TexVHaT7yNE3O5B4z1MlVxFQ5Qu6oO00BGph/6U&#10;M9hquIkPg3fx6+g9vOw0wHr1BbzqMsIywVyvuYI1ArbSdIMqS4Abr2Cn7DSe15/Hk+Zz2HPcMwF6&#10;3ClPcSe+QKWS3HPBPxVnaeX03KO4nhaO4Emd5nZ6LlEEjRBS2UTNBMTrtIAXCNZ5WrTLhOsUbdwJ&#10;DxZV4zhBOuUUyXUaxTrlSBCcIlRp2YUQAH4eFU9y1FE+PmgbDG2bEOjYhUHXLhQnBCgHArNb8lnu&#10;tHz8jqPO3M4hGFq2QdCxD8NhqxDsNw9kBWCfmT/2mwTgENcdtCOALtG44R2BqVJzPKywx4Ni2sNC&#10;ayxkW2I63RxjSaboZw7riLmvAGsMM0Z1MH27n1xOfh2xdleQHOrDI30GzO0MabWq8fHRI7zd2sb2&#10;0gLWCNf20iIerq+oTPb59Wu8kYz2+DkeP3yCCYI1McksxhqXruLQJIYGxS5SrVj9AtkX0BRgXCev&#10;jxPMT+9/wecPv+LD25/w+tlHTE4tK+VKTaW1y5HBuvWqVS8KVsGcpQGKKkY1U4rGDCYlo0XkwksZ&#10;lSGdxF3IpG1fUlqpFEzTqi9DSHg4HF09YGNripuXtWB44Qc43T2KcOszSHa+gCyCleN1DYWsIq/r&#10;KCZgxR7XkEcly3O7jHTHs1S3E/By1sazyTz8Za0av65V4fNiKX5aLMevy1X422YDft9uxO9bVDQu&#10;/7bThN93GvHXh834+5M2/P0x61ErVa8N//m0A//1tB3//byTAHbjP1/0UBU78V/PWqiM9fi3h1X4&#10;Za2Y38FazMFfV7Lw18VkfJ6Kwl/m4/HbbCzedHniWYsjHrfYEkArKqQ55gpuMB5cRH/8KTQEHkJP&#10;7Gm0RZxAU9BhTGVcQFPwAQyma+NF7w0q2w2qJC1ilyEetF3HVtMtbNRfI2gXsNhwHQst+oT6Ep43&#10;XcPzZlbPFew5xqxyjMp0gtCcZV4576tpLsjjSwROGgxi5wQwsXmnmGfOMjtd9E2lYhEmvnbUOYyq&#10;EgY9x0gcsebOTjD0CNAZqqPAcD0gkyoTRwgiCE0YdKhA2gRCi++5HJxM+xaFQ9Yh+ME8BHvNQqBl&#10;E0XIwrltOKEJgi7fd5Cfe8iWsNgEQ5eQnXSPpW2kKlIN9aiQh6wD8aOpHw6YcWkWgP1c7uNyn2UQ&#10;9vOz5X2eQV5YKSNgzGAPimgP8y0xl2mOiWQe2eLuoZfq1RZtSLgIUPB9VAXeRUXAHRR73kSKw1X4&#10;mpyDk4Mh/BMi0N7RiI8PH+KJasvPYYuQPWLuerGzrbnC+c0bvH4igD3Do53HmCBUol6jVC+psWEq&#10;2TDtonQRCZKUnBcTVRPIBLDhIW47wqz36hNt4u9Kyd68+Akbm8+QnV2q1KuwsBqlX+CSc2ECmNjB&#10;mroeNQhYTkCLRdwFTKqislZBJRZR0/CoUCef/1AyQjbUkANHRxMc0/0a+mf3wU5fB/6mpxFpcx4p&#10;LheVcinAePBRcHndoK2+jgK3KwqwDKdziHc4SZt4BIPlfgqwv6xX4TdC9hfWryvV+GVFoKjh81q+&#10;Vod/29JAJrD9/VEL/v6AsG3Wqvp9g9utV/I9ZXxchZ/WS/FvVLd/5/b//qgd//G0i8pI6F704n9e&#10;9uF/nndRDbvwv1918LlUO/73k1b8z6N6vtaI/9qpwF+XsvFf6/n420IaXncG4UWbF970+DBn2eBZ&#10;M/cRWs71Mipd9S2s1F/GBnPbVOVVrLVcx3bnZaw3X8dk2Sks1jF/dRtgsf06FhvP4lXfTbzsvonH&#10;XZex55w/bSCV6BTVR5TpGI/0x7gD6zqEKyiOU3lOMsuIYpzgjqxLMKSOU01O0pIphSJkJ0RR7AWI&#10;YBzhTn2EKqQnn8NttW3DCEcEjthRtWxCqUJc2odCyyGUiiXgBOMwIdJ2iiMIUThgGsr3ROOABWGx&#10;CMJBUSbLAAXZAdZB2r/D/FzJVJKttPj+g3z9sDVVzDKc7wvFIS738/fs4+/YbymvB6IslUetYgsC&#10;Zo2dYhus5FloFCzNAgNx99EWfpvqZYDGUAGMWYyAlfkZ8Ch9G0mOV+BnehbWtjdgGJKK/qEevNxc&#10;xuPFOXWC+fnOlroO7AOh+vXNawXZ8weP8XhLLr58pJRLupKjhGaM0Ahscq5NdSoHJzA0oIFMspko&#10;mDwWwCYmZvHi2Qd8fPcbfv3p37n8Cz/vlVKuXLmLZXkjKiubUVXdpoGMjytrWxVYAtg/K5iMFOno&#10;GFZXKMuwp13INFmsiusqVcllK01lachIoFU/+hVuXtwP21va8DbSQ7TlWSrYJWQxa+VTsUS9BKwy&#10;b32UEjJRsWzaxCzHc0i2O4UQB+a0oKsKkr9t1WmWm4SJ6vX37Sb8tlHHZaN6/tcNKpEoGpcCnGz/&#10;b5s1+F3ApE38lXD9ulqGD3P5+LCQg5+XiqhW5fh5Nh+fp7PxaTITn2ay8WY+A5+X86iUOfi8wtdY&#10;v++UEdpm/CdV798J2/+8JoAve/HftKP/LdaUqvg/z9upkk2Erx7/tVmO/1zNxb+vZuHDZCR+WYzF&#10;T/NR+DTmjWcdFnjRaYQH7XfwoOMOnvffo6rdxmbHNTzpv0HLeh1rzVeZDy9hjx4h0iMcWk7h3LkD&#10;uZMGcSeVov2yIUhOMdCjlTtqQyVhafN1baqKDkHRc4lQDY3jkm+4jajHYXNCYEp7RqsmMB0icIe4&#10;4++3CsUBqpIW6xA/R4uA6NAuajlEE5RYHOfnnHBP4GuhfC9VxywIe034O7j9Af4Wec9hKpjkK3mP&#10;AHnSKwH6EblUtAiqFr9TKRcBJpxHrCOxjweJ/fyeQ1TNg1Y+mM01/gdgRQKYORayLDGVZs78RfUi&#10;YPUhN1h3/wmw29yJDJDgdAWu94/BzNuL/6ZA9Ax24enqPF7SEspVzO+ePVbLzy9e4BfaQ7GJT7Ye&#10;YGdtSynY1NSsRsFoDcdHaRP5+A/IuG6YQImi7Z4X+2fAXj3/hCcP3yjAPn/4Kx5uv0R+fqUqBVdV&#10;K6FpVwpWXtWiYJITzPWNA4Ssl8ARsJo2dSlLe/sQauV2sTKrFCHbtYpiG0vLZLxhJVWxBFUNDdym&#10;FJeuHMT18z/ASv8IvO7rItLiDA82FxVghV+soYD1B2CETXJYNm1kut1pxFLFvOx08Hg8SwPMdr0C&#10;7G+E6G+iWITs74Tr3/n47xuEjnbxP3ZoEfn832V7qpXU31i/r1G91srx00IB3s3mECCCNpmFj3z8&#10;aS4P7wnX6/F0vB1PojVMx8exFLwaTeLzNDwfSiRPfDycpp7/PJ9NOFmrJfiLfP5OOf7+sJZVT/vZ&#10;wSKEz9toSal6L5gH+RhPm/Hfj+vwnw+r8Z9bZfj3pVT823wC/j4Xy4zmh3dDVMABZ7zuscZyowHm&#10;qm9izwnXGALAHZ5HelEaHdoyUSIt7kRHbUMJFUFz5E5L+I5RKfQInS7XH+WOfoIKJpDp8nVREclB&#10;ug60iVZUK2uqEOHQptocJaRaVC9tAqXjFAstt2To+WTipF8ObWeqyke6jiFUREJu7UtIfAlMMC0e&#10;wbAMpRryd/E36TlFUUljqXRRzHi0qsxtulTC/Rb++MHYG/tMfbHPOIDfGaoOFIeoWntNfbjeG0Yu&#10;zlgpNqNyWeNBiQ22Cq2wnGuJ+SwLTNIijsQboyvyLupDDVSrvjbIEJW0hwJYjtdNxNldhIPFSZyj&#10;DdalQoqCvaMd/PToMT49e6Ymu5HLVjRzc7zEKyrZg/UtBdiTR081F15OzyqQxB5qboxO2AQyeU7I&#10;NKDJubdd+yigjeElAdvZeoOP7/+GXz7/ncC+QkFBFfILalFR1UH16lInmRVgqpPYreBqaKRFbOBr&#10;BEysY2f3JJpaBvmcKldV/4eKCVxSYhEFMslhE+trmGd2DA3xwMXT38Hs+iF4GB5HmMVpJDqcRab7&#10;VeTRIhZ7X/8HYN5XCZ3MqiQTeHIbp1NIcj6BUHtttOY64OeVCmURNXZPYxkFOs3javy0VMbiDk8r&#10;+Ntapdrxf1kt1zzmOrGG8p5flkv5WVSvtSJ8XsrDp3kCtpCLD7NUsflc9fzzXDbeEbKfCeOnWarZ&#10;PJVsoRDvpnPwdiob76ey8J6K94ZAvhhOxouRBLybTMXbiVSCSiXkZ/yyXMDMSPXbrFJ29b+fSAbU&#10;QPefT1tU/lPwif1804n/edVGBWzEfzyowX9sF+E/d4qwR4tHdylpIGhxx5ScJDuoHo/+x5yj1Lkq&#10;gegYc9MJhzBCRmD4uijKIUInr4nlk1x1iDZNbN1Bc34OgdKxI2xfltr2kWp5UBRKFJA7qjZhlmz0&#10;owWBsvSlEkYwz0UoO/jdfT/82ciPuSpQZa/9hOewtTQ0QlW7XteN8NqJUnpxW0+qHcE091PfK0p3&#10;yJJ5zCqAoPoQPk+kRdlgp8SSymWNbZYAtpRtgZl0U4wn3sdIHAGLImAhBqgLuYMayV/+BiglYBlu&#10;11S4d3M24Hfyb8NMNzI+iPcPHqgu4oenVLAXGsBk+raPL1/gxaNHeLixrSzi4wdPMEO41G2MmK1G&#10;CY8AJnCJdZQLMgUyBZoUARO4pKTx8fLFZ2xvvMEr5i9RsWeP32oAK9Rc0ays4ZexiNLcEGvY3DrK&#10;GkBNo8And1VpRVfPNBqbB6hyTeraLlExyV6a/CWNDk3bvrCoGA29PRheWsfw3CxOnPwa967sh4uh&#10;HgJMjiPR/gz/JhrASnw0ClZKNSv1lpHuomyXkOt2DlnOp5HsdALRVLAQ9+N4PZmrSmBSWYywCGy/&#10;b0geq1ANkHczeVwW4+N8IX4mSL+tVXwBq1LB93fmLvWc79fkM6rhZjXtYiHXlRKKIvy+yvctFyu4&#10;fqWN/MtKKcFJx3uC9oaK93oiU6mhBr5ctc1v/K5fFou4jkWoPhLQn5fy8XIsmda0hAAXUjEF7NIv&#10;wPF7t2vw71S8/6ay/ddzgU1Uj7C96MR/v2IOpPXcc9QtBjoESbLWUSqDwHWEO6iUtuQkLo86heGE&#10;I+GyEwXj61QGsUlHaAtlu0OE5CB3ZlE1sYT7RX2YncTuHSGwSsEkN1GJJE9p8z1a3FGVHWUG22dO&#10;eLg8YO1P+0dQpeFhKrDKdsxV/HxtLnWpYtJR1CbMh8Uy2vhRKWU7sYZ+LH+lYgLUfgtvKmkgX+Nn&#10;ErbeHFNlD7eLLRVca4WWWMw1Zf4ywWiiEYbijNAlDY5wjYpVB95GJQEr5pE51fUq/GmN7FztqYgC&#10;cQDGCdinh4/x+fETvH3yxR6Ker2U+RFf4NkDAWwTjwjZg+2HCiSZYUoymGQuUSu5ndEIS851TYzO&#10;qJEeu6ANM5ONDIiyzeL1y58J2Gsq4XsF2IunH1BUVKMUTKCSEsCkamu70Ejlknk35GJLOdEsTQ9p&#10;2ff0zRK6IVTUNKG6WnJbg1IxAUyjZruAycWwiQhLy0FMfhmMTS/h9sUfYHPrCPwIWIwdAXO5iHwB&#10;yucq/0ZXUCJXGftdQ6kP131RsTxCJioW76gLX7sDWOqMUWD9yjwlS4FKlgKKQLfbyBCABKxfqV7y&#10;eLf+yh37r4RJs42A1aAy29+3qYLc/jdmtJ+XiglUmaqfF4oVQKJeAtwnZreXY+l4PJCIV1zKax9n&#10;cqhcmQSQVpNwvx7NoMpl4slgHLa6wrltLG0mFW44hTYzBU+Gk7DWHsocmENgqZgLeerxM77+dJAw&#10;MiP+xt/9X1s1+J8H9dhz2j8F2q6SocJUY0IUQhoQR1jHuF5KOnXnmXdOS8tcOnJUir20ZJrGAwHk&#10;egHhmJyncuT2LvE46hLL7KOxhbrOMfx8jZIdpHWUhschAqdFBdtv7UMFIyh8foQQ/0hwfpTvsApT&#10;qneMFvaEeyxOe0g3M5GfEYa9yj4yp1EttbjtESqbtOYPURlFxQ5Zsfi5chAQwM46eWE1fxcwiz8A&#10;W8gxUYCNJNzHYOw9pWCNYXdRE3SLgN2igt1RgCW7XIGbqR5uuPnhgn8a7kZlYXJqEB8J2MeHj/Dm&#10;ySN10eWn1y8I2Eu8IXRPdx6qcY07axvYYM3OLGim0J6Y01hBArRrDQWwf1YxKYFwsE+6jXME7Cfs&#10;bL5RgP3283+oTFZSUoc8AiaDfKVFL5CJksm8G62tPQowuR5M8pgaxdHQjYGhRbS2DyuLWFPTipra&#10;RqViol4yqY3Yw13AkrOyEZCYhoCEFPj4++L8ma9hdmM/fEyOIdL6lJqPPZ+WsIiKtQtXmf91WmpC&#10;RuBExfLczzOPnUOSgy6CCVh5kjGejWRwxyxUaiUKJiWASTaTpUD1l/UKBdMvVItd4KTksaiadBJ/&#10;YxaTdbs79N+ogn+Vz2L9nY9/J8S/LJbQKuYppRJV+3m5hCpEa8nPlRwnNvHtRIba5u1kGl6OJqrl&#10;s+EEPOyLxvORRFpHFmF7M5qCZ30JeNQfi82OMKy1hWCx0U9t93QoHk+5/hW3fTmejDfTYk3z+f0F&#10;2PODKXdoyzDsl/Y3QTnpkYDjXvE47ZeMEzJywiWKihWssWdUJKmjTtEEKEadt5IGgzato5yfOiGj&#10;LbyToCc5iWpzQHKdC62gSxwO20tjgvmFKnmYn7FXGim0iQdVJ5E21VY+k0pKME+4pfIzY3HcI4mg&#10;R1EJ5XUCyOUhArqPkO2nEsrjw/yOfcxsUgcIvKjYj1Ss/bSvApyA7xHgTrBM8aDUSmWwjXxL5i8L&#10;zGZK/jLBYOI99MTeR1O4THl8h/nrNqoDDFDuewt5HteR5HQJtgz4Z12ZA/k3Os3sOT7Zh49UKclg&#10;cj7sl+fPWS/wkfXygeYmfFura9hYWmGtYmluHvNzc5ieYg4bGVeADfePUaXGFVz/t4LJ8/7eUdpF&#10;uf7tMx5uv8bjhx/x08d/wxsCV1bWgNzcChQXi82j3asQaNpU7mppG6FSDaO+oeePCy3lBHP/4DTh&#10;G6JyadRrt3YVTKNmco6sFHllZSjv7kNcQQFi09Nw6txXuHd1H1yNdBGqhkWdU3MEFolNJGDlhKsy&#10;4BoPSldR5nsJhQRPk8XOINHxGCLsdRDlcRrTDYlY6aZCTOTiLbPOe8lMc0X4hfnrd6rZb1S139do&#10;IbmUdQoeQvPLUqkC4xdC8hth+X2VuYwQ/Uzb+BMtpSiXvCYAyfrfVgggVU1y1+5r8v6/EdzfCfCv&#10;BFWWGuD4voUs/o5MfJzNIGgJeD4cz4ojcKlUu2Q+JnS90XjFda/HCN1YHF4RzmdUtKeDsQqwB91R&#10;2GE9HUqg8sWr2vMjd1IdR9pDF6qYczRO+yTjbEAadNxElSTLyE5LpeJS7KI0QqSVr02wpE2uQ7hk&#10;hIUeS85XKUtHGA9QPQ7LY6qSllMsjjhEs5ib+D5pt2tz+0POfE6oDhG8I9YRVDGNhTxkEwktKqE2&#10;QZbzWD8KjNI0ofLJcj+320vo99NC/mgeyN/Az2GJlZT8dUDa/vwe6Tge4W/IiXfERqmZymBKvXKl&#10;e2iOqVTJX8YYSLiLrph7CrAGKlhdsAGq/G+rbJHD/BVFS+TgeA3aPDAc4PfKQWdsvA8faP0EsJ+e&#10;PFFZ7Gcu3z15iqebW4RrFWtLS1hbWMIqlWt1YRELhExsojQ3BKIhAiYlj3fhkuUucH09MtB4Gm9f&#10;/cwc9waPdj7i47vf8ZqZrKKiSZ0LU+fBSuvVvB4yzrCpZUhN4SZzdNTWdROuFgWeDJOSm0S0tg5y&#10;W00Gk5IpAHazmAayKgVYKnNYYk0zClq7UNcxACvr67h1/ls43j2CYAs9JAtg7pK5bmiUy/8aASNo&#10;fpcJmcY6CmDZLmeQ5nQSMfa68LE/iKaaPDSUpqE62R79ec6YawzBo75YWrIEvKBKvJ/OZv7JZQ4q&#10;IBjMQwRI4PqJdk9A+Y2KJWCIHRSIfqYSfmJeE1AEpo+0gZ/mCvFuilmPoH2al8/5B4B/EeX7ApZq&#10;lnC9gPdpLgufpbO4XMDvom2cSlPP309n8DVaQdbr8RS8pcq9IGRb3SEEjAcIWsxnVLB3zHjSMPnA&#10;3y+q+JrP5d+0R1vykUMkdKhIerRiKo95UIFElZiTdCRjybkqZqwTVKnj3GllFIYcyXUJyRHuzPss&#10;mHtMfHCQWUhXdSLDFGD7BE5r2jjJdnyvDreXjuRxfs8xqsBhl3Ac90kkZLHMTsH43pjqY87Po92T&#10;36TF79Ih9DoCinUY/mwozQxmIPsYql40frRiXlNWk2BKJ5S/V40Eoa09FZiqBiJf4LIlwxrbpZbK&#10;Hm7kW2Al2wyLGeaYTjbFWIIR+uLuoT36LhrCbxOuu7SHhrQ5Bijwvo0UhvkQq1Nw8nHmb6Jqu8bj&#10;XEAGhkZ68X77gcpgGsCeKtheU80eU702BC6CtTw7jxUuN5aWsTQzh9XFZcxTxQQgUTG5Rkwg2wVM&#10;4NqtAb4mDY/3b37Fk4dvCdgHvH/7F2UZBSg50SytelEzgUhUSpRLAFMnmWs71XYy/lCmJegfmkZn&#10;56jKX9JF/L9VTAOZnBsrQaZU5xBK+8ZR2z2CvNJS3Dj7J9joH0CA6VHE2JxVOaxIOogErDxAFOyq&#10;gmsXtGJv5jSPC8h0PIUUWz0E2eggNtoR2UkRaEjzRHe2K/oKvbDU5I8HvVEq77wYTSIUOcxKhG1G&#10;GhLcwedp4cTOTWXjw2yeAuUD85Osl/qJYMk6KQHmr8xzn+epTMsaGEW1BCwBSQCVx7L860alWv5t&#10;s1I1On5Z5OdIs4SK9gufSz77wN/wmRnr42wW1+XjV8L/C3PXO4L3ljC9HNMonJx/E7ikfubnSPtf&#10;Gi8EjJaNO6gWARB1OeYej2Nu0pSgWtF+HePOrUtrJANmdQjZYTMfHGZm+sHYQ7W/f6Q1O8jcpJoi&#10;cmKZQBxmjjvMnV0Uay8BO0IreEg9D8FJrxh17dcpn3gqWDB+sPTH18a++MrAC98ZUfloV2WUx3Hp&#10;FLpG4jAt5D5+3/dGPvjuvo8anXHYIhIHrKNw0C6Wr9PC8rsFQlFZbTcCKYOBI3JwKTQZ+sEJGM01&#10;xk6RObaKzbFZYIHlTBPMpZhgkplgKNYQ3dF30BphgLrQm8oaVkn28rqDHA99JDhfhJepLi65+eOo&#10;WxIOETJt2ujBwV6829xRgEmpdj3r+dY2dpZX1PVgAtTC1AyWqVoCmMC2Scu4PLuAqXFNFpNBvXIR&#10;psAluWtXwSSXyVhEGSr14a0GsAdb7/j4bwTsN8LTrgDLI2ByslkgkvkPm1uG1fwcVTU9qK7RTBOw&#10;C5jcfaWza+yPBodAtgvabhbTXCNWiPTcPGQwz+V09KCosw/lXb24eeNHmFzfC4/7WoiwOolUx/PI&#10;c9U0OEqYvSoDrvyfgHkxp1HFpJuY7nAC4XbHERV4B9nxIahLcUdXlgt6CzwwXuaB2Ro/TFf7YqZW&#10;cg3t2Ugq4clXrfcP3LlFEaT7934mV6nU26kM9dpH7vyynaiXAKRsoOQ1qpeUsoNcp1TvC1wCnIC4&#10;C5pSNiriX6Vjyff8jVlPSjqK0iD5eSmPwBIyWtpf+fxXgvMbAZIc+NsaVXAxlwqWRrh4YBiRZkiS&#10;+r0/CWDSmBB1OmDlg70WXlQQL+7E3jhKBdOjvZPBuaddqTYW/jhk5IUf7rnhuzuu2GvsiX0mvnxv&#10;CI7SGopqHSFE0lJXnUBCJyM1TnsnEBR+lruMko/AOd84aFPFvjXxYnnjq/ueqmN4iGqkWvlyuuBL&#10;d1LUSEZ5/GgdgO8Jz145NcDvOUTwxQoelJEb9qFKSQUwWa8t73fmAcMtDGe8o3HbJwArxSbYIVgC&#10;11qOJRbSjTCdaIiROEMMxNxFT7QhmsNuoyb4hrKGFcxeRV76yHK5hmhaIQeL0+qgoWVDoO1iaJ9j&#10;MTDUhzebm/jAvCVgyfL9zgM8Ems4S7DGJzA3Po5ZloAmWWxhehbbq+sqky1OL2OcUImC9XYNKrh2&#10;u4sCmcwGPMalKJ0A9vTROwXYq+e/4eWzX9FY14nM9CIUMIcJYKJeAlhL6wAaGsQaMntVtSplk0G+&#10;Mtmo3Hmli4BVVDaisqKONrOWVYfqSkJWUY/S4kqql0yGU4icwjx0LayiY3oB1V19KGzpgYufFW5c&#10;/hZOtw8j0FwPcXanCc9F2kENZOW+11BFJasOuq5AK/Xha17nketyCqlOxxBpp4NQAldRlIM6KlhH&#10;lhM68qlkhS4YKHHDWKU3psp9MVrsgcnKAKy1R6gc86g/nkqRhveiYNyJP1At5BzXBzlfJe102klp&#10;aPwiYxyXNNlM1EsspGyv2vFzVD7u8PLe13KieVHAKSScuYRToKFVZP22XMxtcqiKeXw/8xyf/0Z4&#10;/7JchN/4PZ+nMvELVfMzP+cj1e1nPv6FqvaJv+XDTDotJYv28tO0jABJx54D5j5UDR/moACcdKP9&#10;cwjG+S9Dn/aZe+ObOw7403V7fHfLGd/ddsWPhELGG2pJi92KJUOZLALVSd0jzEBybdZBwqjrFIZT&#10;HjHqUpXjnuF8Lm19X/xIiL81difQVEHavYNWtHUsbXtNnpN2/X5RLAL4g7EX9lPhDtsF44ic/CY8&#10;+/i9Os6SuWTbUOw1lXNoBJQQHqVCnvaMxrWwdJwJiCeA/rDysKc1NMNGkcYeLqabYj7VCBNxtzEQ&#10;eRtdYTfQFnobDSH6asco99FHicc1Nfl/iuMlBFodh53TffUbD1E5ZZykNHj6h/vwmlbww85D1UkU&#10;yF6tbxCuWcyOjGGifwDjAwOYGhnB/OQ01heWVRbbWl7F1soas9kyZifmlHKJigloqvHBEqgEMFEy&#10;WX54+xueP/mgzoUJXC+e/oLWpl5kpRWhMK8SFeVNKmMJYLLcnWRU1Esey3pRMMlg7e0yFrER5WU1&#10;qirKa1FZVotqAlZRWqNG0svMUtl5+WibWUTHGBV1eQ09MwtIrqjGdQJmo/8jvI2OIMr6ONIdqVIe&#10;F1XXsNznH4BVBV5TzQ4BLM+NFtGJQNofhbedNvJTo1CZGoD2LDd05niiJ9cTfXkeGCr2wliJF8bL&#10;vTHCGixxxyjVbbzCCyN8PFvjg7XWUDwdTFLgiYpplExGdWiaGz8tUpGY2VRTZJl5i+olgEmn8DNh&#10;+mkhV2UpyVYfv6ijWFJRqt22vUArdlBy2E+ikDIEi/UL1fNngiWQfaRCvRuhNZzMUOs+EfiP06kE&#10;Lw0fp1LxntbxI1VtjwxzkrGEcpmKjDcUC7jvvjv+VZ9QiVJRYfbf98JBY29o0Z5JLjtC2yfNj0PS&#10;EufyCJVFm0qjR6i07YNxjNlKrtM67hJGUKku9gTSltbOypcZyp3lxfJRTQstKuAByVxUH1FB9bms&#10;b408Cb4/AZLTAf5qm/0s1YonhHsJ9H4byVwROEHLdtYnBibJebgeQoV0CMCf+f7/j74DkiOs8LDQ&#10;HDuFFljNMWX2MsJU8l0q1y10ReijKega6lhV/ldpbWQs3VXkM3elOF1ErN15eJofxWVzW/xw35t/&#10;Cz/+bgLPf29vfzdeb63j/YNtfKJFfLe9jUfSxBgZwkhPN0Z7uzFDuJbk1rNcv034Xj54TNCWaCHX&#10;sM1anFlSMO3axF3ARMl2W/fzM8tqHOLTR++xtf5aASbVQaXKTCtEYX6VUipRqd3LUQQqgUtm8ZUp&#10;swUuuQHf4PAi2uQ8WHn9H4CVlVYrwKrKqWSErLi4DPnZcoP1HLRRvQbnltE6MIid189Rxd9oYnYB&#10;hld/gOudHxFioYN4h+PIcbmAPPdzSrHEGu4CpslhfE2dDzvJbfUQYHkEmZmeKCvMQkmSL1qzAtGb&#10;44PefC+0ZzuiM88NXflu6C1yI2BezGieGC7zUdVX4IKefCcF30Slj6rpan8sNgfh0WA8PsnQKUL0&#10;C1VntyRbCTiSr35boY1UTYxcWkI5uVyg6mcB7wtgck7sk0BFyJRCEsDf+PqH8VRVP00TNAItUMny&#10;JyrVX6iAv/Mz/7qQg99maSP5Plkn2+w5QgX7kXbvAGH5/q47vr3phG9vOREqbxw29YO2nDA29sER&#10;M+5YVJxDoiiiIrRxulQWWeoIXDKcyj4QR53kvBgtoUMQznpKZ5HwWPnjIL9n7z13vt8Ph819cYDZ&#10;TcuSysTPOkKLqkvLJ5lPFHIvlUsV4ZJSGU+GYTEjylKLlvCYJ6EKyMaFoCxcDc+CSUoprgQmYL+x&#10;K/71piP+l74rvr7rirpkcyqYJbbzzbGWa6bs4UTibfRG6qM15CrqaWUqfGlxaF2K5EjsdhnZApft&#10;WURYnISj5UkeGLzx9U1n/D/XHfGnWy7Yx39HZ1cHXu+s4e32hlIwGVW/PDyC4c4OBdfS1AS2Fhbx&#10;gNbw4coG3jx+hp/kZuzMXw+W1xVk61Sz+blFZRUFsF0VE+B2s9jC7IpqcghgomDPHv+kqrtjWAFW&#10;RMBqaAcFIlEqyVsClyiYPBZFk6myZd7FgaEltLeN/AFYaUkVSmgLy0uqFWBSZWUVKM4tRFZODroJ&#10;V+/0IiZX1rH1+CHefv6MjPxUXLz8DWxv7oOviaiYHvPVWWTTBopa7UImFrHc9zKtNi2im2bYlAAW&#10;aqODsBADbL/7hNn1ZXS1NaCxOhtFGYEoS/dCQ7YfGjI80JztSuBc0Z3vQeA80V/ii64i2kpmNll2&#10;5/G1XBe17C/yIICemK73x6PhRJXNpEEi9k8NkaJ6SfPhHdVOlOvnRdo6wvibnKuSjiVBkW3EHspS&#10;1EuaGsqGiuUb52dOJHOZjDfDSUq1RMF+p2WUEkX7NJmKv67wvfOZ/NwcBZ+s3/OjoSuOcGc+IGP2&#10;eNTX4U5/zI4WjDv+IWNfQkUYmL0OUcGO0I7pUD20bAJx0iWKyyCCJNnEj4CF4KQH3/flYkkdWwJq&#10;ReWz8OBzqhwt3EG+/4AMeSJghwjrfuk8yufKd8h5LDMCTNC1aTUlF6qRJFRM1Ul0jYMWs6CWnFfz&#10;isYxuXo5KBuGSWW4EZnJ7QLwL7cd8ec7nvjXW27YaxSAU9beGMg1wWaROe2hmVKw2RRDjMYaoINw&#10;NQReQZXfJZR6XUGB3BmDR+JsBvcU+9OIZIj3NTkKW9rDffz3/3jPWzVa9vN3y9+qua0DL9bWmL0e&#10;0CpuYnV0DKOtbRjr6MDaxASe8LUXXP9ycwsvt7bx8dkL/Mydam1uAduETiCTPLa+RKs4tag6iQKW&#10;LHfVTNRtYXYZ717/QtX6rDnZ/PATYfvMbSeQkVaAooLqPxocApOAJfXP1rCNUHV08vOHZvl8AGW0&#10;haJcAldJUSXKiquUPZSqrKpBYWExsjIz0D61gFEeHOa3d7BBK/z4BVWsvRO3jY/h/rUf4G54RE03&#10;nWR9ElmOZ2irzyLf/TSKPM8QtAso9T6voJNzYdnOZwjYCYTb6sHP+QQaePDpWN3C0MoWRld3MC/3&#10;hBsdRWFGJPKpbOVJbqhOcuAB0hEtmW7oyPNCJ8FqyXFBZ4En4XNBa7oT2tIdWU7oZJ4bKHSlzXTF&#10;XL0P1rvD8VSds0plpeHZYCLhysTTfq4bTaGNy1BwCAgfvgwGlm3fc710DX+igr2bSMXL4QTavnS8&#10;HUtipkpVqqQsISH7RAuoFIw57P1ECtWSSrYmI/zz8G8rVFB+9h5dAqJNYJS1c6XdcouCLrPMEQta&#10;M2al/XecFRBHmIukiyg5R4YKadvSJjKjHbbWwKVDxTpkSzi4PGLFXEewJHfpOsr5M398S9v5Z0PW&#10;PU98e9cNf77tgh+Y6Q7f88Ah1eigFTX3VzlODcOi6h3hd0gnUsuJgDnHQJcWVs8nFuej03EuPB2n&#10;aGvVKH7+th9pGb8mqHItmIy+32ceBH1XTywU3cemzP3wBbCJ+FvoD7+OpsCLqPGnhfE4iwI3HmWd&#10;aGMY2jPsziLe5iSCLI7CyVgLN+xdqPBBPMgEq3NuBy1k7GQQypta8f7hQ3x+/BiP5hcw0dGpAFsf&#10;nyB463hN8N6wXtE6yvKDAPb+M63hCgFb1qgYAdumOiwvrmBqYvaPlv0uYKJicvM+OQ/2+sXPCrCH&#10;2+8VZCODM0ingsmIDrGBApcsd9VLngtcyh52TaC1fVRlsLb2Qc35LgJWRgUTuP65qiprIVc152Sm&#10;oX16CQNU2ZElWlnmxunVDWw9fYPgSB9cu/QV7G/9CF/+jSJNtZHCrCqt+EyHY8h1Pol819MocD+r&#10;aXJQwWQe90RCGGl3DF42WqjpbEE7P3OAkI2sP1A1/fA55mijZ9dWkZEYiOJYF1QmuqM21Qv1GZ5U&#10;NTc0pjmhJc0VLXzcmuWKNsLXluaMzgxntKbaYrDAnbbSBb1lLpit88FMNWFrC8UTAvRsIA5vafME&#10;mpdyMrg7Em8J2xtmKVEssYTSpPg4ma6xfQTwr7SSonivmNtkm/fc/jU/S6D8jZbyV8L2H6sl+H25&#10;CH9bK8PfNyrwVz7/+5fao+scAi1aO8lPpwjYMS6P0eIddw7FCUJ3XOCzoCqxdGjvDlp4ceenvbMR&#10;pRJlkqFJvpr1Nr44ys864yrXj4XjMCH98x17/MnACV/fccF39z0ImZsaK/iDkQcB9qaSiTJ68TfI&#10;yWkqG5XukMBlTSsquc2OiukcjlO+sTjjF4tLwUnQcQvDfmbFH/n+75kP93OHP2Adie8tpFmi6SYe&#10;dYmDU4gXtouMsSUNjgJz5q/7GI27hc6wa6j1OYsSwpXvegpp9rQ5/I9PtTmBOIsTiDI7Bh8TbVgb&#10;HcMPVNW9xn7YJ+fozJj7CJiMLInMLSdgj/BidRULzCgjLa1YGhymYm3iA6F7z3r7gLaKR/83D3bw&#10;8cVr/PrxVzwgUDvcacUiPljbwMONLWyurmF5fgljw9NqHg4BTdRsV8Vk5Ma7178quB5svSZg7zA1&#10;voT01AJ1Dkxyl5Rkrl31kjzW2jZIoEbR1T2OltZBdYtZuaJZWvLlAtmXDCZglVLJxCpWVsrJ5kp1&#10;H7SO2SX0UcEGCMLQ8gZBW8Xc+haW+bvv3z0MU/0f4Wl0ECFGWoghZFHm2ki0PKr+jhlUq1wql2py&#10;eF5QJ5sT7E8hxu4EfKyPICMvBjXj0+ieX0H/0gaGVrcx9eAZ5p68xcD0PDISwlGVGoiKRC9UJ1PN&#10;kl1QxapNcUZTugvqWbVUt6ZUVzQk2qEp2Y7g2aEtg4pHVWtMs6HC2aGfmU1KmiTjhG6tNQCP+6Oo&#10;Vsl43BOFh4TsYVcEXo4mqdEaApkA9Fagow38VcYact0bqtnua7uA/UqF+itBlPqN2/0s58uogD/R&#10;osr5st+obHuOE7CznlE4J1cHO1HFqEDatHwHqCjaFj44Tkt4hPZNmyqhS9uoTbB0CYOeg1zE6KMU&#10;7DiBPO0hMzvFQ4vvOcL3/nDXmZnLFd/ctsO3VKkfaQ33EqQjNlQ/Zik516XnKCetuZS2PEFW3Ux+&#10;t7ZdIO2lPx8TYqcgnPGPxc2EbHX1s5YAKM0VsZNUK7kcRk5kH/VMwlEPlnMEdJwIN21uXKwjdorN&#10;NCeYC8wwm3wHgzH6VK9LKHenbbE/wSOvNpKsjiLGXAtR3EnCjHQRfE8bTvcOwcj2Dn6wlNH/opKB&#10;PAhE4iC/T9clFrbxtBAEaHtqBmNt7Zjq6iZstIwE6/PzZ+rCy/d8XWadEgX7/OotFexXbC+uKbi2&#10;FpepZoSNO6vUuuy8MwuqwSGQ7dpFUbHXLz4pBZORHDubL/D4wWvMTK4gI71IXQ8mcIlNFMBEweS5&#10;KJfYws7uKXWRpazr6Z9QtzSqrtGc95Lxh1K76iWQyYnmsooqZGflUMEW0UP7JveE61reRN/CCvMY&#10;DwZrW8jIiIDh5e9hd2svfO8fRuC9Awgw3I9Yc12kqfb9aVrD0yj04N/Z4xzSmdES7E4qwPxsdRCX&#10;5IzxR88w++C5RrmevMLCszdYfPQQMzxoleZlIC/WD2UpfqhN80JdqhsqU70JmSvq0whbqgtqUgga&#10;oVOV5IiGZFs0pNiiOZWKRgDbs50VdO2ErpXL1jRzdGZaY7jYDSutoQQtBpsdoVigpXzSH6sAk5PG&#10;72gVn/XG4HlfLN6MMnfJJSzMbgKYUi6C84n56s1APD7TJv7Mx8/5Wb/MMotNpRIujYX8iblvz0na&#10;vWPWVCRzLxylAulYekPPPgi63MlPOobivBvVSIZDEbSjBOyYUyhOc90xGZHhFKLsoTahOcD3/2hK&#10;kO674pCok3QBRZ0IppzTkpH6x12joOcq7fZQdcW01EHaQLn2TIfWU1uaJI5BSv1kkhyZA+RsQDzO&#10;BcfjIK2mDNz94a4nweXnS5az4ufICXKXcBxyDMc+/kY1HYG08B3DUJlijZ1CcyqYOVZl5HySAQaj&#10;9VHvdwEFtDEZtlQsMy2EEaYw2UmYKQIMD8Hr7hHY3DuCs/zOfdYR/L2auUJ0XRMUXJIH74Ql0f5t&#10;Ym54SNnD7Zk5fHryFB+fPlElCvb+0SO83XlAEB/htzcf8dObz9hcImBUMekmasYprmCLllJUbHVx&#10;CfNTc+gnXD2dA0rJBLCXz39iBvuJyiUK9pL1Agtzm8jM0AC22zUU9RLQRL3kBny9fZPo7plkFutH&#10;FV9XgFHBZHjU7klmAU1lrzINaCWlmosu5S4rnXMr6FjeRqPcAnhlB0Nr25hZX8fc2iP0Dw3gxvXv&#10;YXFjL1wM9sHrzg+IMD5M5TqLHBfNyeVsF0LmfIpwnUGKIy0iFSzW7jgC7HTg538drXOLWKLlXH3D&#10;bMqS5fIbPqeVlpvyN3X3obS6EplZCchODUdxUgCK4l1RkeSECoJWkSQq5opaLuuSnVGf4oSGNEcC&#10;Z4/WFIKVS9BoI9szNHmthfC1pzugK4vrM22pak5q0O5UlQeGCu2w0hKI9fYQpVAvmNW2W0Kw2uiv&#10;IHw6GId3tI6Sq36ZycHvSwW0iDn4RMv5nhB+5vIjc9rH8WRms5QvXcQs7NGx9IUeARGlOsMd/5Rd&#10;MM5Il84+BMddQpjJaBOd/HDRi69xxz/OHLTfhEpEiI7QoolK7b3rAi3pChImyWvHuIOfIEinqIy6&#10;tHN6XpGEK0KNFZSuoFhN1RghGDq2tHWEQi6bOcb8J6cNZP053yQ1U9RpquIxrhMF/NNtZ3x1ywXf&#10;0rIdtmbuoxU85cLtqYiqvU+QZZzgca47ygNBV7Y5dmgPtwWwHBPMJN/FUMxNtIVcRbXPOeQzF6RY&#10;6yDi/hH4394Pn5v74XlnHxwNDsDM8gL28t96xC0Ox72ScdE/E+dDsqAfloNr0VmwTi3Fs/VlTTu+&#10;p1eTx54//wOud4RL6i3Xf9h5gl9fvcfPhGyblmtziblrbkGNU1RjFZnLNqgMAps8Hx2dUiefd7uJ&#10;L579gqePPirl2tl8rmppaUeNRZShUALWLlzS2JCOodyfWUqAEgAFxK7eMVrFPm7bpKYN+AM0wrUL&#10;mLTpi0vLUFhcgqaJObSsyL2wV9BJCzewuY0xKu0sl0s8cLjYX8Ldi1/BUf87hJrS9kk30Vna8pcV&#10;XNI5TKX1TiJYCTyYxcsBjSoWaHcUHi4nkNfei7LeUfRTwRdfv8XK+49Y/0DY3n3E8uv3XPeewAl0&#10;nzD/4i1Gqfit3Z2oq+XvK8hEWnwosmL9UZToi5J4L5TFuavMVk7g6qlwzamOaKel7MhwQ3uWBzqo&#10;ap2ZXJcuoNlzvROzmx26cxzQl2+PqRpvldUe90TjSW80Xo8k4UFPBJabfbFU54XNlgA+D8eL4Xgq&#10;XSLes36ezcCv81n4eVoyWSY+T0orPw0/zaSr2nOSWeukQOXC3EU1O0Hrd5TW7AStmUxhrR8pU7JF&#10;4YoPM5K5qxrl8f0dZ+xnljpg7EGV8sJhQnqMcMr5Lj3u2Oe84tRMUXr87OPukThk70fF8cT3xl74&#10;TlTNRi6HEasl58rk6uQYdRHlWfW+WJwkUKc9YqmWtHqWzD78jv0WmosnJXPtM5UsGKhp8RPUQza0&#10;pXa0sfbSGJHXPHHMgr473wRbXy5R0bTojTGVfI820QDtodfQEHANVT6Xkc8jbpyZLnyYKVy4s5jf&#10;+BY2wb6wLemCe0UXvKt6EN4yhpTBMcS3DyCwpgNeRQ3Ynp/FSEcHNiYm8VnGIj7T1EeZK1EyGOES&#10;yN4/fIbf3n7Er+8+E7BNgrSGxek5LM0uYJXZa4nKtbK0jA1ms03ax9mpeZW/pNkh14+9ePpZ5S6Z&#10;KmB745kCbHFxW83LoQCrauVO147mph60tw0o9RocnFa3khXoZBtRsDbaQ1E3gWsXsGoZi1ihGckh&#10;kJXIhKQlZahg5bZ0omJqkQq2QIu4jk7CpW7SMTiKHv7+kvIsGJz7FwQbHUGqwxmlXLkyq5T7Zc3w&#10;KMeTSKFiCVixVscQbc2iRQy01YWH41FE8DtSa9uQ3tCKCn7mAg9A6x9+xsq7T1h5+4mAfcTCqw+Y&#10;e/EOcy8/YObtz5h9/QlzBG725S+YfPwGfXNr6BgeRX1LE4rKiphL45EV5YMiwlaV7ERryaJ17Mih&#10;XUy1I2AO6KB6ybJTAMskaHzenaOp/gInzNf6YrszEk8HZFR8HAELwHKTP+arPTFX44WlRj/M1nhi&#10;pz1Yteelff9JRm/QHv4yl6nAEug+E7Q9ei7Sag+gEoTgDNXmrHs4LvlE4awHn3uJCoURGFo8G1cC&#10;5sH846sp7uxaVrSUhPKwlQ/tXiDtn5yrksteqCxULznZrCONEDvmKYKpshOtlo6oDm3WGc8EKptc&#10;Q0bY5JyaDS0elXS/2taH30nrKMr0ZcyjXIOmGTFCO2nL76I9PceDwBWZq55LHSsv7L3vhG8N7HDd&#10;xgFzpabYKNEAtp5njuVMc8ynmmIy8T76Y+6gPUxzorna7yrKPC9xpzgPv9t7YW74I27Sml4Mzca1&#10;iHTcjsmBQWQ2bsUX4FJENm7GlcI9twwrY5rWvIzg+EzlEgWT6QMEMslgApiqJ88I1yfmsHd/ALZA&#10;Kyi1PLeExfkFVcsETVr3Ap00NzRZbJjq9VZBJfZwa/2JBrCF7T/m5BDA6mva0dLYgx7CNTAwpQCT&#10;819iHQWwWqqYAowKV1VdrwFMlKyKgMlQKaly5rIyzWj6isIyFDQ2o5k5bIiWdniNGWxjG0MbD6k4&#10;O6oBUlSSiSDmVlEtgUuUK8/tirrLvgCWRsCS7I8hhmBFWuog0loPETZ68LfRhoe9LpIqq5Da0IVU&#10;HgRkWdjDzLi0gennb7H4ljaRgC0RJoFsgWq28IrZ8yWLf8fZl4TsOeFjzb74jBnm1IUXHzFPyzk0&#10;u4qiijIkZ0Qjk7AVRjO/xdqhIcGGKuaAtnQbFqH7ApgoWFe2KJmdWvYXOKI/3xGDRc4YKHLCTI0P&#10;7WMItjoiFXyL9QFYqPPHelMgtlqClZ38SMDejSfi3UQSlS+O0CUp4PZo2ftQeXypJMxcbnJyOIwZ&#10;iwrm4sd10kTww2kZS8ictvcecxWtoYz22G/iiYPG7jhs4sb85gFta36OM4FwYqay9aVCybkwWk/V&#10;EGF++5LhZP4PGcIkgB42pfJwW11bfxxj5hOg9GRYFFVL25rPZZwhraqOKkLIOuEWi1NO0TjlGo2z&#10;hOpiWArOEwZt/r4/XbXANzcc8J2BG+47OmKl3BSbBOzBl1mk1nKssJRpgTlCNqYgu42OsGtoDrxK&#10;NbuMct+LKPC4QAtzEpe8YnDCL532Nok2Nw7HmL+0nBNxlOsuhuUhvKACE7SGE52deLO5hY9UrH+G&#10;68MTKpioF3PZu6fP8Rtzxbunr7C9toWVec0wqTkCtjTLHLLwj9rhjiwqNj+zpBoe0uh4uP2CYD1V&#10;YG1+AWxhYUtNGyCXrdQRrqb6LnS0DaKPuat/YEZBJtlLRtQ3NPSgsakXXT3jaqiUDO4VwGp3FUwg&#10;kzzGLFYuo+lpD8v57yupqsCjl2/V/dImNrbQMDWLRv6uBqpGeVMtYqhW2Y7SzNiF6zJyXS6p55nO&#10;Z6hqJxFPoKIJVqS1zKl4FKHWugRMB56suLxspDX1Iblebi3cipiKFkSWVCNexkoOT2Fo6zGWv4Am&#10;NffmJwL2AfMEbp7PZ19+xPQLAvbqJwXc/Iv3mH70Au0zC6gb6EduVRlS4oOQHuGI4khTVMeYaXJY&#10;hg0toqiZM3pyCFOBM3rznJnNBDB75ja5G4wDenLtCZgregr4OMeG0DlgrMQNw4XOGCSAUyWuWKrx&#10;xSqBm6/2wGSFqJ87Zqtdsdbog63WAOw57huBs76ROO8bhfPB3Gl9aRk9uKO7BynLdcBCRnR4qpb7&#10;Pmmnm3lg/10Z6eEKHXN57oVj0k6nmh2mmum40CpSCXUJ6nkCcE7a9VSkA8ae+OaWA35gZvv2njN+&#10;NHKjYvmrJoku36dFQPQcNE0TGQ+p5yjDq/w0pwIIp65LJLQInx4/X2YblolOZbbevfwcGYny55vO&#10;LHf8YOihDgSmrnZYKzPFerHMg2iH7SJbbORZYzXbEovpJpoTzvEGtItfxiMGXUFtwHlUErISqllc&#10;lDXcs4pgnt6A+/FluBNVAOecdngVtCC+bQzt/X0Y6mrHzMCAAuwdleojbaLAJbZQAHtH5Xr75Dne&#10;P3uJX95+wBv+569TDRYIlYwxnJ6YxYIEfYIlCjY/O4ed9S2NhaSKjY9oBgNLU2Nt6aGyh+trT7C5&#10;+UxZRJk2QAFGdZKuodwhs7d/Fn0D8+pxa9sw6hoH/ri9bHev5oLL6hpRtCZ1MwcBbRc4sYhywaVc&#10;rlKYV8LXa/CIqvz42RNsvXmPyMou5AxMILeiGNFOF5HmcApZTudpCwnVHwp2WT1Oc5YrmU8jzvq4&#10;soYCVpC1Fksbfsy9XrZUs6QIJNXxMzuGkd7chwQeKIILKuGRlAuXhCwEZBYimcq6QEVbevlOKdn8&#10;SyoZH8+/pnqxZphtZ9W695jj33li5xHhb0dCbAiSIr2QG2WHklhr1KVYozWDcGXaMY8RLik+7s52&#10;wGipF+HxIEQufO5CZXOgmol1tFGK1pPryPqHyvWw+ghYT64dQbTHYCHVrpCRpNSFsBJKgjjE1yZK&#10;nLDnYlgUroVGQD8khkogdi0QB83ccdDUDd/fc8K+e8xaBk44xB35oAnVy9iN+UueC2De0CZYR10J&#10;hWc4jvlE4HRgLK1VEi5TWXTsA7izc8fXt1ONkL13XQmDhzqPdpgqtpvZpGN5nEs5t6bDx/JccpWO&#10;nVgqWC4AAP/0SURBVMy54cdtwgl8JMFnViNUMtD4R8Iu59K+l9H9t53xA1Xrx3s++MHUH98aecMh&#10;wAlrJSZYLzLHTomNAmwzX6Niy1liFe9jMukexhLuYjDuLvoib6Ez4jqagwmaDJ/y4VE47B5SamsR&#10;xx00q3MaFSMr6Flcw8jOY7SPMiO1NWN+ZAQvaRFfb20pOyhNDgFMWvMydcDrR0/UMKnPtDgvHzzF&#10;yuKKasfPTM5jmnlmnjlMAFtgzlmcnVft+lUqnAA2NjJJBRvF4wevsLH6SKnX2upjrK09xtzcBuRi&#10;S7F/TY3dqrEhmau3bxrdPXJv6WG0d44qsOTm6FIyZUBHxyiVqw119XIZi0wb0PRHqQxWKperFCAn&#10;O58WNBfjczNY3VrHk48fEVXejrTcFETZSr5i5nI9p+CS2m1uiHrJ4xSnMwqwGKqXDKcSwIIJVzCX&#10;ApiPvR6CIp2RWNuhwIqpaFYVXdaI8KJahLGC8yrhl1GEgo5+DKxuY5lALRGoxS+wLQhczGezBFAe&#10;Lzx7hd6ZOSTHRyCPtrAs3gVVSY6oTXFAM6HpLXBBF2HpIChdAgytYTuh68yyR1+eC9rTmMOy+Tq3&#10;7SJ4XdmSyzRNEE0jxEVBJcqmWWpKspss+wiW1FCxC0apfCNFDthjGBGDO5GROOvijz/fs8c3Nx3x&#10;zRVb7L1pjwOGrtCiOuiwtI29oM2dWptqpmPmiaOWPjglJ6idg3A6KA5HA6NxJSYVl0LjmcP88QNh&#10;/NMte3x9y47KZY8f77tTtZjhaA3FOurY8r1Uq5Ny0aVzGI6JchE49Vy6i4RLm/bxuHO4miv/GAGW&#10;c2Yygl+GaMncGzLRzWFmMpkjROzj1aAsXAzOxv0UevvsAKwWm7DMsV5ijQ01VYBcrmKFlS8qJnls&#10;JtkIYyn3MBBHNYszRFfULbSGXqeaXUWF3xUU+N1EfnY4msemMP/gId7/8pY25AHiCivR09KM6eFB&#10;PF5exvONDTVq458Be7nzUA3wlfr48g2eEcxFKpbcbWV2el4tBTClYoRqmeBJJtPksiV1Z8yRoVE8&#10;ffwaG+uPFFirBE3Ua3Z2XQEm3cM2Hv1lbGJP5wi6u0YVXAJcW/uIuvhSSkATwHq6pwmW3EesnbZR&#10;5vBoUSWAiUWULmJmdg5S0zKRlJyEzpFBjM1MYZFKFs48IwOgM/+PzKVRLFXOF5HhchZpTqJems5h&#10;uJUOIqz0EGahgwA+9mf5WmnDx0YLHgH3EF5ci4CcclVeaYXwTMylcpUiPL8aYcV1SBL7KFcLUPFX&#10;3376A7KlV8xntIuLVK5FaYJw3RzdQmJqBrIiXFGXKIC4oznLDS3MWnIurLfATUHWV+iKFuawDtpB&#10;BV2ekwJIoFLLLEcupeyoYtZqnahYP7cVOzlQKEsn1XmUvNabJ0qmAayfdlLWDROyvjxb7DlvR3hM&#10;nfCnSxb4l6tW+NeL1vj2mgPzlS+0LX1xiIq1744TbZ4Xjlj44BgV5RQV5rJHFM64iV2LxAkvWkKP&#10;UBwhFAdktDyt4J9vO+BbA0eqCt9PuHRlQC9zlY6NjMjnkpDJSWt5fIIQnXSNoDpFKejkJPZRaby4&#10;R6hhXHKt2vfmLmpUxyGLYCqXD1WW9lUGI9vQinrLjf8y1I0Eb0dlwSixEHl5HtgotyBgZlgrtsJG&#10;kZVqdKznWmsgy7LAUgbzmFx4mUElSzbEEAHrjzdEb4wB2ghZTTDL5xqKaBubcnyxuTWFn//yGv2P&#10;X8I3vRittTUY7u7Eg6VFPF1bw5sdzcy+omSvCdvzrR082djGs60HCrCHGztYJkhLhGeBEImSaWqe&#10;6kW4aB0X+VxqdnpO3RlzbGT8D8DEGi4tPVDqpRTsyzjEdmatrvYhBZmA1c4sJu15Gb0hVzgLXDJU&#10;qovKNjQ4jza+3tDAbNbYoW6q19DYTsCaUfqlTZ+amonYmDhERIajf2oY8+uLCPUyQ7w94XE+jwL3&#10;i2q6gF3AdlVM7GIalSvR7pRqzYs9jKB6hVseRZjVUQRQuQJ2FYx20T3AAL6ZJfDLKlWKFVFSj6jC&#10;OkQX1SOmuB6JlS3I4O9smuCB6NlrBdbKG2nhf8Ay4ZJaYu6ae/qGOewdZh4+pTVMQE6UE2oS7AgR&#10;s1WxJ3ry3DUdwxwnBdRgiScGStzRlc91eTKCXyBxwGCRiwaefDfC4sp1jl9UyYWPnQiOBjAp2VZA&#10;2lWtAVrE3aWUNEiGS2kR/3zdEv/rqjXBssJXV23wzTUb7DNwUZlJy9wHWlSqI8xHMimo7PCq28gc&#10;dEZOMjOjabH2W1CZLLzw/V1nHJShS3c9mIVc1UlmGUWvZUUQaAmPcCm5S8eGkNISnuRnHHPm5zgH&#10;q1H38j1y7u2AhYxLpOKZuqtsp83sddDGm6rohj8TWrnQ85gT86JXMm5FFMA0uQrGSSWwy62FQ04l&#10;vMpbUVnqh60qS6yWfFGwQmtsFkgOs6FVtFWgredK08McC2lUslQTjNMyjiQaKSXriZDzZTfQFHQV&#10;dUE3qGhX0BBphO7yGARwJ/RJLUB1SSl6G+rUyPnHq6vKJr4mZC+5fLG5iWerm3i4KvdvJngv3uDB&#10;+ra6LkyuBVucW1WXokgtUM2kBCqZoFSAkxvvTU3NqLkTnzxmdlt7gHVaRFGvycllVcWFNWhu6EYn&#10;gRG4pAQ0eS5LaXqImsndWNS89Hw+NDiDvr4J1QCRc2YywmN3kHBRUQXyc4qRmpyFyNAohPh7oDw/&#10;FvGuNwjMWaS7yLhCzW2K/hksjYJdQKrTWQWWlLTmYwhYJPOXACYVZHOUFlEDmi/tok/IPeR2dSOj&#10;tRexlY3Iae9HCbNjNn9PWnUbSniwqGHm61nYQN/COvPVE5XHlmkPl6lcUkuyfPYW808/oKalC+mR&#10;gciPddacjE6SIVQycsMHQ0WeVCYbqpGtAmGkwgt9JW4YLPcgYFQyAjZQKM0OgcNVgaaBRrqJrhgq&#10;0QwkHlDKpQFpiJANCmx83xC3Eeh2wRss5uuSwb66YYev7zAb3XPHASqNNu2WFpVLBuwKCJKRznjK&#10;9GnS0ZPuHtcTBC1zWkVbzQnjw4RQhldpMZMdNPHCARl1Tjup2vmETLaREfYyxlGPUB13YPaS91p5&#10;Kyuouo7W3jhMSA9Zyfs8cZgZTDLZXiNP1Z7/V+as76iG+9WlLD6QqbJPuMaqm1Vc9EvFteBUnPOJ&#10;Vfcpk1sm5dAaCGBbFVbYKrfDZokttgvtVQlgWwV2CjZRs/VcWyxkyCQ4xphIMVWQ9UXdRlfEbXSE&#10;E7SwG2gMu4YGAtcQZICyMBMUxzihMj0BdWUlmBrsx2Mq2DMq1OOVFWzOzmFxdAxrE9PYWVpTkL18&#10;+ATrzG8Cl8pYXwCT2xNJu146ijOqZhVo05MzmFaTlc5ie/Mxlpe2lD0U5RobW8DExBLKSur+UC9l&#10;D79AJo9VyWgO5jI5LyZNEGnlC2jyuEEsItVBzp2p68gauvh59cjLKkJyQhqiXR0Q73gb6Q4yUv6c&#10;alqkszKpYLtg7ZZkLjnFkcxclmh3UlnDWIIVpVrzx5RFDGcFEqxAWkQfLj2oYIFRVqim9a6dWUQt&#10;M2kaf1NqNXNYfgVSSuuRT/izBHweCGoJWs3AGLrnNGMXZx69oHq9UzXHg9fU0/eoaWpCRrQLSuJc&#10;UB7vgLoUR9Sn2KE5nSpD1Zqq9iEcGlvXxczUQdgGCE6vsnya0iiVowJIgBsucVFgjZbJxZ/uGOH2&#10;o6XumvV837BkrWI3rndTrwtgw9ymj/vXYLEj9vzIHfggQZCR8jISQ+aglxHzci7rAME4oi49EeAI&#10;A5d6VJQjzGAyuFds3HGXYO7kMTjnFYUTDoE4SqU6qs5TBaqSOQpFuQQyGcMoHULJVnqOgVShYBYz&#10;lR2BtWWmkwHHrEPMbz/ccyH4TvhXfQd8dduVjz0Imw++vu2GH02kvS9z2MvnhqpZro46hasLPc/6&#10;p0KX4CUy3G5W2Si4tivssVFKoEodsEXABK5d2KQ2+IdYpJrJjSBmMywxmWyK4cT76I02QC9B65Fz&#10;ZuH6Kpu1hd0kdLfQEWGI1khzNMYyPDOjjVRkYbSuDFNtzZjs6MJ4RzeGmlsx2NqKRYK2yZ1CpgyY&#10;HZ8mUFQpwjTPXDE3zsesWZZcZDk1TuWaYI3RIo5qJsdZXd0iWCuqNS9gCWDj44uoqmj+f1UvedzX&#10;PaYAa28fQE1VI8qKNZentDR18n0NqCmtQk5CCtJiE1FBRU4IC+WRPw45oe5IdzckVFQmJwL0pUuY&#10;66aBKUtu7OB+CZluF1WlOZ9VypVCuJLsTiOB9jCWyhVFsMKkNU+wgmgLA5i7fC31WDrwstKCk402&#10;whICUTw4jbLRadRNLaCef4/85h5kVDYjlQePpKJqVMjJ9o1HGONBZnxLlo/UyPvJnafMhVQzKtj8&#10;y3do4Wckx0WhKMoVheEOKIuxRy1VrCjGEsWxFihLskQHbV837Z6o00ipG4bKPJi/7BVs/8hWsnRW&#10;r0uJ1ZO8NVJKkPh8vJygcTlNWEcImdQQt5HGhkAmcI1TFSe43UiJM/ZoqZ2UO7xcNGlHleJSxhYe&#10;ooIdlZHsBEqU6rCZBxXNFyeYwbQImI5jAOQk9SnmsLNekbjgG40ThOboFyXbT2uoThhbajqBRx2D&#10;1Wj9U24y2t2HShakVPEk3y+NErlubB9t5bc37fAVber/umGLb+64MMtRWc0C1RTbMhxKfq/MJCxX&#10;RMsdU2Rqbj3nGDUp6ZXAdBzm75cZhUOibbBC9doooyUss2VRucocCZidAmynyAEPCJbUdpkLFc4J&#10;i1SzxWxbzKSZYzTZWCmZTEo6HH+H+ewO+qNvUdlucWmAgThayVgzPjdFV/R9dMWaozPWCu383qYo&#10;WzTHeTAgx6OnKAMjzS2Ylbur9FNpGtvQ3dCGgY4eTAxOYHJoSlPDfH1oUjU2xkY0YxBlOoFRbrO4&#10;sIbpqUVaxmWMjs6rGhqaQS1tlFzZvGsJpXZh62wbQBt31nKClJ2ajeT4ZBTllKC+sg5FuUXIS05F&#10;tKcHUkNDqFZ28DM9jxz3W4ToMrIJkqZpcQE5jly/28RgZdIKClhiF0XVRLXEEirlsj6JeFaUxVFE&#10;EqwQAhZEtfKz0IK/pTbcLXTgaaENN+sjsCdgcfnZqBxfQCUPKJltPSjpG0UDQWuaojp3DqGwpRuN&#10;I1NqlL0MCN4dFCyqJXDJ4GB5vPDiLdqHJ5EUEYXcSD+WCwqi7FCe4IDKJGeWI8sO1an2aEyX9jrt&#10;G1Wpn1BIDRIYpU4KKFEsF4xXeGKMoMg6gUZqrNyT8HA9t5Umxni5qNmXZZmbel22FwDHCeQEl3t0&#10;5EJIM7nS2JcWTQbQUmmoQtpy/osgHaZdE7soees4FUqX609JbqJyCVwXfCKhH5qE817hfM2D9tAZ&#10;P9x1xEFTvs/CB7pW/CxCelyAYr7SI5iX+J5TLoG0gVRCfreMvPjXG+b4l4uW+BPzoGTBH+66qosw&#10;D1nKdARyGUqQavuLCp5wjSZU0ThNqM4wh51yT1ST3sjciD9SjWVCHhsfB8wWm2CpxFI1OdZKWLIs&#10;tsNqMTNYCZWs3ElTZU7YZCBdZUZbIXzzVLKZDDPMUc1m0iwwlWKO6VRzNcXbeIIxxhNNMBp/Xz0e&#10;jZd5Fc0wmGiOQS7741kErS/GGp0xBC7GHF3x7ujOikIrgSuPi0FVegZaquvRXtuC/jYqnVz/1au5&#10;REVzVfOYOsks9wuTG6bPzglYMwqskZE5VTJSo7qyRc3NsVvSTWxqlKmzO1BT3YBKuUK5uAqVRYQs&#10;mTtzQQWKMnORExmF1ABPpHjYotDXXE29Vup7U93rS+7vpYqgyTKbQEnzQirD4TzSnS6oWX3T5MJU&#10;uUXRrnJZy1jDk4ixOoloq1MItziOQAs9+JkfhYfpEbibasHNXBsuBE7gsnLQQmx5BQr6x1A6Mkn1&#10;mkcj1buRlrl5flUpWs3IBMq6+9ApnddnLzFLuOaevmbeev3H6Hup2eevMM/XR+eXUF1fh/S4QGRS&#10;yfJj7KhkTixRNDuUxtqhMl7OhUlTw4X/Hza0iXa0iM6YqPRUNSaglLlisoIqpCAT5dJAJ1CO8bGo&#10;0zi3m6pww2y1J22iAwF04rZumKzi5/C9k3xtQhRM2uZHaeXUBZOiVtKEkCx1z1mNrD/uKOeqNCV2&#10;7hQz1Fn3CJz2kNu7EipnAuTgywzniL23bbGXsOy/56QpgnborhM/zxO6jn447k5L6eCB47auOGXn&#10;Qbjs8dVFgnXBBP/rnDG+umCBb68QrpsO+Jb28AAB33vfmRbWSzVJjrvKPcsIp1ecukGg3L9MptY+&#10;5hRFlQyjysnU23KpSyDO23qgr/AuJnONMF9kjvl8UyyxVgqsscxaKbJRkImqCXQbJY7KKspN0ZeZ&#10;0ZaYz5ZpHRaz7bDE/wRRttl0Wsh0c1VTKWa0kjIzsDlzmwUmuJxKtcBoiiVGkm0wyiNmXxIhI3Dd&#10;Mbbo5X9uc5gZ6kIsUB1qi/rkCDSUlKORitJAC9da347W5k6qkLTc+9Vo+s6OPmakDoyOTau7YIpq&#10;DQ5qhkHJieSKskY1u1QNQaumXZQqLqxCXm4pkpMzEBOViNioJKQnZiKTgFXlFSM/yBuVwdYoC7pH&#10;qJgnve6gUN3n6wYKZOl+VVOEK/9LvsokSFJpdmeQYs9yOItkh39YwniH05pxhlSucKsTCCZsgWZH&#10;4WVKtTI+DAejg3AwPghHKpmtpRasmL9snZnR6luR0NSNgr4J1NEid8+toWtBxjxuoGNlA93rm+hc&#10;XEbr7AJaWCMPnmD6yUsF124JbAtPuXzyQtXco+fo48EoJSYa2ZFuKKCaFcY4o5SWsSKKihZth9pE&#10;K3XNWFOaHRpSbVCXZIbWNEvV6BgscmSmcsYk1Wi6ylvBMlruotRpgBltmPvGFKGbIUDTLBmfKI/l&#10;WrNxbjdc7EDL6MT8xX1AzoMdtQsmRFQWgiMnfqWxcVyGODF76VEx9Oz4mFZOMpOuAMZtzxIuPVEj&#10;ZrBD1jKBjRO+v22HA/fdsJ9gyCiPA7SUurSHxwQMea+rP056BhJOP5x2Yoa6Z4dvrpnh2wvm+Oqc&#10;Gb4+Z47vrtnhO8K1/z7tIhVsn6ELgXXED7cdcNhIupKaBojcVUWGUAlYB6hYh2W8okUATrrKyHuZ&#10;tltu+heEhsy7GMq7j4lMqk3GPUywJvl4JtsYiwUWWCqwVJCtFtlirUiTxUTBlvJtmMkIopyY5h9J&#10;wZZnR+DsscT1i9liJW2wkKWp+Uxrqp2VAnA61QqTKVbMcDbo4dFSbKOoWXe0JTObKSFjhcrSHLUh&#10;NqiI9kGcrw+CPHwRERCJ+JhUpCYRiIx8FOSXIy09V12pXEqYyghQQVEdsnMrkZCYgcCACPh4B8HV&#10;xRtWlg4wMbaG/g0DXL50HefPXMbJE6egq3MUF/SOw8PcFDXRTmiOIOSEq8JHZi6+iWIPqhbBEvUq&#10;4jL/S+tdSjUvvihWqqgV4Uq0P40kwiXLOJsTiKE1jLSSRsZRhJgfQzDL11wX3sbacDU5AlvTg7A0&#10;OQBrLq1Y5maHYGyrBeeAu0ih0sY1dCKmugPxNe0oG5hCK7Nm5/I6WuZX0L6wirbZJUK2io6FFZT2&#10;DWHioVyU+X8CNk/A5h7TPrJmH72gpXyFalrxlOhQpIe5ID/CHiU8wFXEOrJoFRPsUJ/qiBoeBGvl&#10;GrJ0zcWazWk26OSBtF2NU3RUl7UMFDCrfVGvEWa2MVrFCVrEqQovpWKjzGBjtIPqMdVtmHAOqbLH&#10;JLfdo2MXqM47yV39deX8E4E6QdBOORM8acd7R+OCnwzMjWRF4CSzlGQyHcIlmUybEO4zcVejPI7Q&#10;Yh4x9VGXo8jwJj3ncByT8YS0k2f8o/hZIbjqRytn4Y7vrpipUwL/et4Cf7pghe+v2uNHZq69BjKp&#10;jJu6DOagsVxXRmgJ7hFTN6ofgWcdobIeoqod5PfJ8Cpdfte3d1xpcQNpEQPwg7EvvrMIRhZVpjuV&#10;uSlF6iZ6E2+w9DGUYqDOfc1kGWMu2wyLeXKnFUtCpAFLgJLlKuFaLbTn6za0jw5YYwAWdVvOJ2w8&#10;2q2wBDoFHlVuictFqt5CDo9ytCGdsZZoCjNBV4QFFcwaHYStK4pZLdKMWc0S7REsAS3ABFnuRtxJ&#10;78Dlzi3cO30Sejo60NLWgbaOHnSPnsQRbT0c1NLBvoOH8N2+/fj2+3345pvv8c3X3+Hrr77F11+W&#10;X33zZ/zp66/x/Vf/X5w+8B1c9M8gzfU2KoKMURVgiJqgO1zeRJn3TZT73FJV+EW9CmkLVe4SsAhU&#10;uqiVzWmlWCmiWIRKplNIoBWMl6u/uZQBvOHMVqHmOvAXsEw0YLkaHYK9EcEiXOZmmjI0/xH6pt/D&#10;wv0c2ieGUT4wqoZJZbcOI6m2A5mtvSjoHVSdxQq+Vka7XNw1iPy2PlTRMhd09qB7cQ2zj/+hYruA&#10;KfUiYDOS1R6/oZK9QlZ2HpKj/FAQQasYS8iibVk2VDNblh1KYmy43hqVibZoYj6rTeT/VxofS+cx&#10;xREthLAzS04YS3dRc0JZGh7SBJGsJi17adGPEjx5LB1F6SyOlngwg7lgttRdRtOHQY8KdZSKdMw5&#10;lEAEEyJRh2BlA+Xc11mvKBxldjrF52pQrh1zmoNkMqqenPy1JljmPoTMm8rF3EVV1HWjysnVyo5h&#10;6lL/M8ExOOMThuM2Xjhw1xnf3rDFVzLSQ98Je++444c7HvjR0F2df5NLYmS+Ri1rmSabGdHCE0dp&#10;Q4+5BEDLUUaCiGp5ESg/pXLScZRRIkdtwwl9JH9TNLRcEuAe4UwLcBn18dfQGHsFjXFX0RR9Bc2s&#10;zgR99CXexmjaPUylG2Em3QRz6WYqe02nm2I205ygETZlFwU6K0Jmhx0enXaKnLHJI9oG/8hSWyVu&#10;6rnUNv+oOzzCLeU7oD+GIIUaoSfKBAPxFuiJM1HVl2BOVTPnegt0R1qgNcgEzUH3UR94nzu/BaoC&#10;rZDtbQ77W+egqyVAfY+vf/gB33z3A77+/jv86c/fqPrq22/wNetfvv0T/vznP2Pv3j/jxJG9uH/u&#10;KFXGENUhlqgMuI9KH0MqliFKvPVR4nNTVaWfAepDjFj3UR1Am0hbKGqVQbgy5JyWI20gARMbmGh7&#10;jlCdQZz1aURankS45QnWSYQxZ4WY6RGso/A11YGXsRY8jQ7DmXDZGB9QZWV6AJamVC3rQ3AIMkRs&#10;RjCauluw/OgBmidnUMfMVc9sWTMyjaqhMVRPzKCkbxilzKVFHQNIbyB4TZ0oYT6desocRqCkRS+Q&#10;7YI2+1gDl9Q8FW7x0UtM0UoOzM4hNTECeTLYN8oexYRKFUEripKlPLdFfrgZSqOsmM9oF6lojal2&#10;BE5Kro62U3N9aMYjasYhqqFRBE6GTMnAYRnXKOMWexgnFGDF7krl5su9sOewPfMXleq0fzROe0Xg&#10;hFwfprIOH3N5jADKpSjS8dOiNdOT7aly6spjrjtMKylz1R+xCVZ13Ek6iik45hFNxYpX13hdCkvB&#10;cZ8I7Kfi7TejpTTyVDNKSVY6Ipf9U22Oyk0oHAiITMv2pZt5xov5igqqJaplR7WiEh7mcj+Va7+V&#10;nOCWSW64Xu5x5h4DXX6X3OdZzz2J35+Maz6hKIi/jrywsygMPYfiiAsoD72IyvCLqIk4h6aoy2iL&#10;uYbuhJvojqfCJRhgMJbQJdxlpjLCVJqJAk41PLIsqFpy8z4nBdgDenINTB7q8UNaBqnHVT543RzC&#10;LOeGQeav4SQrjKXYYySJnjzZSlNcNxBnSWWjwhKwLipaW+g9qpkx6oOMUOVnSACMUO5njhx3U7je&#10;uYqDBOxPAtOfv1Zg/SuXf/pG6it8982/wOTiUaS63EOZvzkzlimK/O8j3/0mLZ9MpEo76Gmgclax&#10;j75SrF3AOqiy7TGW6kYXmY7nkarUSgNXAlUqnnkqzlrgOoMYy1MINz+uABOwgk2PIshEF34Cl5EW&#10;XO8fhPP9A0q5bE0OwoaW0Iiq5casl11bgjqqUu3QKGp6+9E6PILiti5ktA8gt6MXmY3tiCuuQlhW&#10;MfxTMhGVU4yYohqkNnUhv3sYVWOzmHxAC0iYZh4+oRV8pmpebKGyhprnc7KOkM0+eIoFPp5eXEJT&#10;QyXKsuKQkeCLmCAHJAXaISvcmRnNBXlRzsiJsEUGc3FGuC0KReVo7atoH+sSmZfjTWgpTdFB29gn&#10;kBGiDgLVluOimiVtGQ5oybBHm0CW7UAozVXbX66WHuN+sudKeDqkjruHqWnXpGMot+eRCxd1aRVF&#10;1eRq5BMyZweXMmuUDq3kaS+5KYOMbpeTx3J3SwEvDFcCMnDBPxUXgtNwnJDJLFXH3cIJgrsah/jD&#10;PQ98y3z17T2qlhqb6E+7J5evEBhaS5no5rh0Cfm5R6WJ4h1JWGSejUCC54dDBExNC0AQ5cYTZ70S&#10;1QnnUx7xVOIYnPAhzFx3MTQH91KrEZIRh6iIK4gNPI6k0NPIDDmDguAzqAg7jxqC1xh6Hk2Rl9AY&#10;cVEtmyIuoS3qChXmBvoJ3UiyIcaSqHKpxuo82Qpz2QaD8D+r1i5YT6p98bwuAG9bQrGQS5tIb79U&#10;6IGFfBdMZdjSjjpgPscRM5n2GE8mYASqK8Ic/bSNXWHc2cPuo5U7vahZC3NaY5ApmoLMUONnRiCs&#10;kWxzG5aXTuHPVKw/ffWvtIVf4YzuD8hzv4fmSEcqnynV6S6KvQ2Q73oDuc7MV4Ss2O2WgqyYj4s8&#10;b6i8JSpWE0yoY6isidyZqLSpTrSAVKkEKpYAFf8FKk1RuahYocxYApiolkwMJOVlpgN3Y9rC+4fg&#10;SLgELHPTI7Cx1EWIXGU8PI76MarV8AQa+bhhcAR1XT3omZxDfGE9YkqrEFVQjsjcYkQXViE8txDh&#10;6QWILalHvJwTY04r6RtDSUc/89VTAvb4D6D+uWSolNQct5GaZ03LHB+PdrD07BGWnr8kdE8wvbaG&#10;vtFxVNTUIC0lHsmR/kgOdUYaM3F6qCXBs0ZpnDRDqGgCWYIFWtId0Jhki1aC1pbliGZmNMltLWn2&#10;aEyxYX4jdJmELd2Kz03RmWmJ4UJr7DnFXCWNCl3uvIflkhFnwuQSiVOe0TjnE0foNJfxyzwaR8T6&#10;ecodRmTWqBiclBvjUTWuESY9l3DciMjDhcA0XI/IxbXIHJz0jCUUMjDXC9/doS285aKm3/5GbJ2x&#10;XAktzQmxgdJkkfNZVEyZwJTfIyM/1IxXhF6HaimNFhmuJZexHOO2Uieco/k7aD89CJRc1k+4jNKr&#10;4FzeBcfSTljl1MOusBk+uQXwSouBb0oQYiJvIi/8LCqiL6I+ijBFX0VD+AXUE7g6qpxUI5+3ELSO&#10;qKvoir6mZgEeS9RANpNmqu7rLM0NyV6r+Y7KJgpkT2v88KjSW1nEhRyCWOaF7So/rJR4YoE+fjbL&#10;XgG2VuzBXEcfH0eLGGWKYS57I03QEW6EzhAug1kErCPUDF3h/M+ljeullRlKYjD3vQf7K3o4d/gb&#10;hJpeRmWgBSr8jGn/7hGeu8h1uc4MdQ3ZTldV5RK0Qld9wnVLVZ7bVSrbVaVmVbSGTeEm6IyzRgNh&#10;V11B27NcnlcVZXUKIdIVtDyuKsSMimWsg2BRLTMpHXjTFnqYaCnAnIwPwo7KZWa8DzbMbHEFaSju&#10;GUTpwAQqCFf10ATqe4dQ192PJqrY3MYjBCcTprwSxBVVcPsKhOdXIqqwTA2mjimqRWptO/I7hlA5&#10;NEX1m0TnzKICTED6v8HaLVEwpWI7VLGdx5jbIVTbfI3PZ7b53q0HmKEaTj18g86RGaRm5iEmzA+p&#10;IfYsW6SFWiM33BrViQ6oFyWjbSyPs0JJlCWX5mgkTO1ZzoTJHq1ULwVZso2ylG08eLZn2aIz3Rpz&#10;dbbYs9/YkerhwvKi7QvFKe9EBcalwGRc8EvAOd94nPNLwXmCY5RShWvxRVSnDJz15GveyXw9GZcD&#10;knGWMF4jWDei8iF3RtFijpN5Er82dFYlU7Xpyv21jGX6aW9lEWWCUZns5ohc82VD28mlNC/23ndR&#10;jY19Rq74wcxDjVE8YOoGLeYuuWL5kLyXiqlHFTvrnYTT/B0XfVNhklAB06wK3IzNxv30EhillsIw&#10;sRC22bUwSa+AfnQGzNMyEB7niLKkm2hKvIEuLrvi9WkVr6JF8hltY0vkZbRHXEYzIRNl6yRogwm3&#10;afMMMZpoiPGk+yqnzWVZsawxLefLWNLcmM+2Vo2OlUJaSXrwZ3VB2KCFXKbiLTIQz2Y7YrnIXUE2&#10;m+WAkUQzjMaZYoy5bJw1EmuBzsA76Ay6x2xmhBbCVutvrNRsKN4BNV53kHT/BPOiO8YZxqv97qDI&#10;5QZyBCbCleV4BZkOl5FhfwnpdhfVc1kvSlbocQuZzleYsa6o5+V8b13wfTSGmSDX45pSqgTpEjqd&#10;QbTtaQQTKD9jbZWvpESt/Iw0z70FLpbA5UG4HO4xaxn/CGOTA7BzvoSU8iJkU3EKmZ1KCVYN1aqs&#10;Z4jWcAIdQ+No7B/AwPI63JPzEJ5dpG5VG53FZWkDoksqEV9Wj8QyqldNG/Ja+lHey88gYA18/9TO&#10;Q0xLy/5LCVS7S6lZAqVRMVpJgiSPZwnW3DbXK8B2+Bk7mNx+gGpmvWiqZXR0NNLDXZEW5oKUUHs6&#10;HSvVDGlI0UBWmeCIohgHlMZzfawpGpKt1RRx7VlOVDVaQ/5fNH6Z1aqVcHUSvLFyQ+yRy0NOuzM3&#10;+RMYH+6oQZk4RVjO+MTjoh+VwZvrg1JpI7NxJSKbjzNwmlBd5LrzrEvhGTgXmKjuxXU5MF3NryFN&#10;in0mnuparQNq1mC5WNMHMnPvAek0ynRvVr5qzKO2jYwWCWD546A0N0w9WV587qPGPp50pXWVWaaY&#10;CeXxKeZFXRsZ0qUZnX/Gi98bko17CeUwSa6EfUEdHIsaYZRcBJOMElhklfNxMYxZRmnFsM6vgWlG&#10;EXySg5GfxB2YVrAj7iba4whZ7DW0s2TZStBavwDXHXMdA/G3McxsJqM6RM0UYIRpJtOKO7rpl/s8&#10;G6pRHkOxd7FEyNaLXPG0NhAPav2xLpmNFnKFYM1RxUTBlmgd57KZzwjYFLPZbBoBzbTDVArtBUHr&#10;jaBN9L6lACogKDWet1BqfxUjCbbYKvLFQqY72ql0hU4Ey/4yM9Q/4EqzvYA0mwvqsZRAVkTA0hwu&#10;0gpeUtmsiJ9dIneTCbqLNLdLCLc+iVDLYwgyI0Ri/e4fhpvhQXhyKXDJ0oswuUmX0PgQHJi3bO/v&#10;h4XJftw33gszc224B1kxTzWifHgGFf2zqB6ZU/aubHAU1b196GL26puYRUx2CdxikuGdlofg9FwE&#10;pGQhOC0HUfkVtIkVSCqvR25LD9WLcPWPoYKgNo/PEAyBiOpDeHZrhjXH9QKW1DRrhlBJTVPhpuT5&#10;9iOqGLfn4ymqmgawDUxsCmRjiEnKQXxEKNIjvZHMfJYaaoO8EEtUycnpOBsUxlDVoq2RH22BAh6Q&#10;yiNNURPP/Eola2YUkOvNmqlodVSyGh4om/n/2ZN7FXvO+yVBZvSVCxrl7v+iYGcDk3AzOh9XaP3u&#10;J5RAPzYftxOKcDkiEzfi8mFJ33wnJR8XwlNxyj8el0JScVzGEJqL0hASZquvbtmpoVL7qFw/3PdQ&#10;CqZu86omFdWM0N9r7Iq93PbPtIzfy+xU3OYgc5rYRrnBuY6MV3SV6dz4HrsA5jM/HGf+O2jqzu9w&#10;wylmP7kZxdXQbNyOKcJFAn7RPxk3wrNgnFSKu0mFuJNQiLuJpTCKLVH/FuM4KlpqOXxLaxGQlYKE&#10;SHNkRV5BefQl1FKxaglVAxWsiarVRFVrI1zdsdfRE38DfdLiTzLAWPp9zOSYYTrbAhMZVKBkwpVw&#10;H33Rd2jz9NEZoY9RQjdDm7hV6oqtKi9C5ouHdX4KtllaS8ljAtgq1WyCPn8mTU5iyzk1gYzFI+AS&#10;g3RfhBHymYmSjY4jgwpT43odq3lu2CjwxHi8HRp87xCwK8h3vIQCUTLaw13IUm3Oq8dSomRyO6Z0&#10;l6vqrjG57voo8NJHrudVpFO9wuxOwo0Aud4jPIZSB+HEcrl7AB53WHzseHcvHO/tI1iEyWgfzO/+&#10;gDuG38HI7BA8/cwRkZ+FiOIKRJbXIYx/3/TmLtTL6IwR2jvmrt7paXRNTCMiu5gWsJoZqwaRtIbJ&#10;hCm1sgFJpTVqGV9chcTSatX4qBgYQ3FHH8qpND3zqxheIxiEaYLA7NaUqBKh2QVsUtbxuQJNAcbX&#10;uc00Sx7L6xNb21xuKeUbXXuEwbl11DS3IjUhDtGRgYgN90FSiDtyI9xRHO2MAlrGkihrFIY7opDw&#10;FYRZozLWRilcdYKlymoNiVaqquPMUBdvgZGiW9gjtxk6xkyl7SRzwDNXEbDbcQUwTquEMfPMpZA0&#10;3IjJ49Gf1ovrL8Vk4EpUGq6EJVLpomgno9S5MGnXH6RafW/gRAC8ITfwk5tEHHVgrpIb8zkSYuY2&#10;GYGh5yLjEaUzKIN9I9VgXZkAR1TzpBdznXe8ukHfOYJ+KTQNF4JoQX3jmMOYwdR5L381dlLm0T/h&#10;HEWrGqeaKef5vhu0qbdiCnErupCqVsgDRQH0IwqYC/Nwm/bWKrMc/kV1yKprxMuf3qNmsB/3PRzg&#10;53sdyUFnkRF8EvnB0nU8j+KwCygPuUDwLivoVHs/7hYGU+9jKM0Y/SlGBM8Q7ZG30Rymj+qAKyjz&#10;uYQ8l9Mo8TqHbkK3IIOJK9wVYE+bgvCoPpCZjBmNCraQ64TlAlfMZWhGiSzlODDf2WIxyw7LOc5Y&#10;yXfFKI+S5a7XEKV/CGnMPguZhDLXi5bSCl3Ma9Ue/F4PHgQizFDrcwf5zFu7qpVsfU4pmYKLleZ0&#10;GeliEd2Y0/i+XE99JDudR5DNSTgYUo3uHIStwZe6vR+Wt/fB8tb3MDP4DuYG3yugTFgWRgdhYa4L&#10;B4+biEkPQ1lHO2rG51DOnJTVMYCE2hZEEpDkhnrkNLWgqLENxS0daOgfQkBqDqLLm5Bc1YyEinqk&#10;1DQjvb6datWLjMYuZPJ5dgNzF+EUS1nKym3sQCs/X0bSy0Df0Y2H/ydgAg3rj3VbD/+AbOqhRrH+&#10;/wDb3MaU1MYDTPLzJiWXUc0Wtx4pha1p5m8oKkF2VgZSY4NoHd2RHe7EskdOhBXLFEWRksusUBZr&#10;hYooE9TEmBMsK5Y1qmKsMFx8B3suMD/JfITnmLmMU2pxnzbrTjx3TEJ1nUDdSinFLT4XBZMd9Gxw&#10;Ko5QRWR0/UFzucWQD3TE7lnJHPVhBEomJI1Qk4oed41Rnb1TnnJz9AQck7tWuker2Xd1ua10AaUb&#10;KPeHlpmiDvBzdT2icDU6B5cis2CYUQl9ZiixoSfcIlSzQ+YG0WN2O+sai+t+WTAIy4FhdB7uxRTg&#10;WmAKDGhjb4SmQ58HhltU1usBSdCnshnx8+xSC5DQ0MI/8kM8fLyD92+fYP3dT7iX1YB95j646+gI&#10;T+97CPU/jzC/Y4jw0UOstx4SuEzzOYZc/+Mo9j+N6uCLqA+7jsYQfZQFUDnczyHT9TyiLE/A11Ab&#10;djcPwOr6XnjePYQBKtN6uRsB88Sz+gA8bQyionn//yj76zg5rnzbE9V785k78+5pcNsWM1SV0LJl&#10;ZskyyALLYmZmqVRVKmbGZOas5GJmVlWJGW1ZZrtN7e4+58zc++bNemtHVUoltbvvnT9+n4iMjMys&#10;yozvXmvt2LEDl03HCdfxAchYV4wEynAUN83MagSuX8yzzh+tOm49/CdXQrv9bWa0/dL2i5oIKtsO&#10;VMZtgp8HeV3KFly3xqIuYzestIEawiXbuwgFe8XQpiVQEizZYQLHdbmAjCqmJmQFxz5C6oHF2LPh&#10;NaxbOoc1G2vFcvlcrF0yB6uWPYMjx9YjMm4PcmQpKDQUQWHRQBNwwdbQAHtLG9ydffB2nUFxaw8C&#10;veelzgxHUzNsNTWoP38ezcxZBgKUqLIih9Yvh+BlFjNnFfuZt7xQ+aqQ76lAkb9a6i20VDfBUdcq&#10;lejUyDY5Ya9uhq+xE7X9FyUVa7l0A92EaChkXYRDlNjeLZYsCaRBoHpvCIj4mmDx+Z4rt9An9rt2&#10;k6BdJ2g3uP2m9Hy/UMKrd9F1+YZ0Ps3m8SGvIB+ZVLaCtJPQZRyFOZ3WMZ3KRiWzUt1smVwSOget&#10;pIPgBRSrMWxNzoCF2i4vxi51ALs0fuzRerHHGMB2owe7DT5mL6EiMrxOAMT8hSI3zR+8OlnkpbcI&#10;yVuHUvDKvjjpHNYCKuGHMUosjhbXaLFiZVhIwBYyuy1mxluWqGRpsCLViLW5TqzMJLzMULuN5Tjk&#10;qMGmIgftnQ0biszYJLcTdj0+TpVjY44BH8XnY0sGPbutBnHWGmT4W5Fe0gJ1y3noWy7A038DpRfu&#10;wtl9Gd7ey7C19MLVfg6tF26wlbuFjnN9+PNPP+D/+r/+Hd999yXaPv0ZK4sq8EGSheqtxoo0A3am&#10;FyAiJx2J2aeQmhvBgysGefJY5BZEIzc/Atm5JxmKjyE6/EMcpHXatfJVrFn0PN57cw7mPTcVYTMm&#10;YWroJEwLm4JXZw5Hj24v7pUm4DN/HD4NxEmW8ZolXFIvkcUu6Y/gmvkErpqpTsxnvXk70JCyEZUx&#10;a+A78RGchz7AJe1J9BUdRjszQCdzQdmpDXBTjeqStlP9juGmLR4ViVtgYbbSMo8V7ftAAkxAJZRL&#10;dLkXCtgIl4KvKzi2DCkH3sfmj1/DrDlTMHXaSExmTZ0xAhPD/oRRoSMw6dlx8LZ1ovL8FZTx4A6I&#10;ORK59DALubv7WOfgaT8NV2sXvJ39cDZ1wN/airKOVsJwDobyBqTpHMi1+yHz1ULhq4SqpBIKWj+F&#10;OIFMZTIwZ+kqG2Gu74CtsQsuZi0n4TLwObkrgIqes6ikotQQ3rozl9B8UUwhdwtdBKebiiQuXxEQ&#10;dRGKTsIilgIQAZikZFINABaETILv2m30Xr0h1ekr19B3lXns2jV0XruCrmsEjcrWzX26qW6dXIrP&#10;aeEx5K9rgcFsg0amgD4/AbrsCGgzj0KZfhSalL3QUOE0SbthTN0FR95KDNujL8cWuRtbCJk4sLeq&#10;3LSGTuYsH/baS7AmQ4m3wgdmcxL3aRbXir0qZuYVI+4PiJPD6XgnIo+5TSHZvwXHc7E0RotF8XzM&#10;WpaqxXuxRXiFNvTDFD0P4iJaUSrY8Rx8lGTExxkWfCwsHTOT+FyRmbZSNcOt5Yh1V+OQ1o1jhgAS&#10;7RWItZTA1HEJBv4Q/v5LqOc/fvreV6i5fBOtdz5Hec9FNF++i44rn+H0jS8kC3D62lVc/fQTXL1/&#10;F198dw8//+Vr/B//7f/Et3/5Oyovf4rjgR58kO7GBnklofbhoK4ce5RenHRW45S7FmlV7UgsbUBy&#10;aSMyK9qQX9OOvIomZFc04xS9+pxnQzB99mSEzJyCkFmhCJsdiplzpmP2nDDMnjsDs56Zjijar/uV&#10;SbhPyER96ovFDWs4rgoVo3Jd4VIo2C17JK4zl3Xn7iJYS+E68iGs+95FNy3IVX0kOnMZnNNoQyLX&#10;w7j3Q0m9uvOP8LVRaMzaDt3+96Ggcsl2vY8iLvP3DpzTEl3uArCCw0uhot0sPLoMmYR214qXMWnq&#10;SIycMgajpo7BGLGcMpqPR2P01BEYPuUpROWkobz3IsrPXpBAKz9zERWErLy/DwHmqRKCJka8myur&#10;0HzuPNp5sGbbnMi1epBiYJaiFVSX19AC0vI1tktd9V5C6W3vg6ulh1B2wd7cBU/nGdipgnYqWKrS&#10;ABMBK65vYTUT1vNUrktok+7EcpsW8Q7ab91Dx817PPAFZISG4HReF88RhiHVI44RCZZb0rqobgLa&#10;c5WqRagEXD2Xr0hz7ndz2XmFgFG1unlMCYXrZnXxcztZArjTtwm0+HwqaV1PP2raO+CrrkSeWoai&#10;zHhkJUbBmX8Q2tgVKM77CMNE1tpCsDYX2bBD48YOvReHbISOB/m7UVl4nbbsw9gC2roMvCB6AcVc&#10;HfvEpKTMRwlqrErV4yPatHcJ0cc5FqzOteEjgrSGwH5E27YkQ4cVmUYspnWbHyNnvpJjcZwCS5M0&#10;zHc6rKdy7dQEsM9cjl16N6I8tUgobUaEvRS5PJhza7oQYS1DJreF8weLtpWikNszaCkKKxvo8+tg&#10;pPfX8QdzEjDvuZuQVbCVqeeP13oGRv5IqopK1F86g7Pne3Hnsztou3Mbp+yNeC/dixl70rE4zUGL&#10;bMAuZQD7qeBRxbWsGiSXtSC1ohUZ1R3IqOlADLed4uen++uQU9OKHcd2Y9a8GZj5LKF6djpmPTcT&#10;zzw3C3Ofm/1ozRmLPsNh3C8nZCW0iVSygZEgkQ/U66YtQqob1pOSNfQep/XcvQCeY0txz5GEPv5o&#10;9Slb4Y9aB8uhpchb/zoa03fRMoYzf+2A6eiHUBGiot3iphYfQXt0OQr3fygNcxJwSQp2hPYwfAWy&#10;jixGHLc/M3s8xk8bh3EhE6QaM208wRpH2MZi9LQRGB0yEm+sXEilOgtXVz9V7DzK+86hnDCUdLaj&#10;rKcTLiqcxl+CtrP9qGptgMJbhRitByYqlbKkHgZh+ZrapSpu7pQgczZ1cr1bmjZbAGZt6WJ+YzW3&#10;o8DshMrph4E5zlHdCFt1PSoIcYU4mM9cRisP8naqShvVq11cfHn9E+lCzCBcjwAmgCIYApQu2srT&#10;ooOEJeDpvkS4CFXPpSvovngZfVwXj7sEZBevSyVeI2DrHCwBpigBXDerhZC2MBO2XfsMzfwbmvtv&#10;wk27e748DqetO2BMeRbDDvHAPmgsxREqxCFHBTap7ViZZ8D6TD1WJCrwIa3hgpO50jVX848wQ+0V&#10;N37IwzKqz3ICslDMznuqAO8lqPAR1WiLwoO92hKszLZQDX3YrinFygwjPkxVcx81FsdT3WJVVL18&#10;LE8Rs0CpsZSfszxViZXpKskGbs41Ymu+EbtUDnzMHCWGXL0bnYP5kZlSibuniLnrF55Ix4e0rB8T&#10;4jVFdlrMEuwyuLCd/8OGXB225hpwgLnrUIES2WYjf4gbcJ+5jl38f1+KoqpGGbA03opV2S5szHNS&#10;NetYlQhnA3OMCn5AR9uqsOIQwT+oc+EEbbMA/JTJS+j9eG3pq5g5j0o1b5ZUc+YRpufn4Bku5xC0&#10;YM18jiq2+VXcKYnFp6Xx+MQTPQhYhDSA+KLmIG7ZTuKcGOGRv4fWcDX84cuh2fIKLqmO47ImHI1p&#10;InNthv34ShRunQ8LM1WP/ATqU3fCFbkGRqqScu9i6A5/hDLaE3GeS33sY+TvX4TcfQMl4+OC48uR&#10;dngxNq54lRCNw/hBuESNJWBjQggZ10fTLo6ZNgqvLH1LasAsVBt9VR10ZWVQ+qlKpSUIdHVDW1aD&#10;PCqWubycB/5NZNl8kLnZottczGo1ULhLoS2thLGqHiYCY6xqkJbmmhZYamkFq5qgKatHvqUYhSYL&#10;0oo0kFP9NMxpxkCFBJiroYWAnUEtLVrj1TtovnYXTYSnlaAJwISidVChRLVeJhxciupinb5EwARc&#10;F2kHuS6q+wLhIkCnL17h44Hqv8BlEDgB1CBkneK2Tax2WlMB2QB0VFLC1XlV9GpeJ2C30UjQWq58&#10;gjOXzuNu3Sn0Fm9gBnsJw7YWmAiYHzu1xdhhpIIxd22QWWn1ePBG5fKAzsaiODXeCS9izsrFmiQb&#10;1rDF36apxHLmlVUEaZWkXMxxVIA9zHFbqV571DzYlX7aQA02FxbjI6rYRoWfSqGlIiqZ80qxPlfk&#10;P6GetKeFVmzJt2N5khJbc6xYEi+jvVRhabIG79F6vkvIxbCoN49mYBHz3KKITGzk87uZ1bbKHfy7&#10;mRl1Xhx3VGO/zoddzG6HNUbISkpw/ZvPce2Lb1HClub9LDtCdmQMKGmyFm/F6fBxmoVQ27E+TYM1&#10;KQpsyFLzf5RhVUoBFboIK5LEOb5c7KHK7y404CCh2xAbT7imYcbzoRJYooSCBZdDa85zM/DMM+NR&#10;WbAbN30xuOGMeDCGUQyvuqw+gEuETJwPE7lLwCWyV9nJj3DTEIm2rF0oj9+EQPQG6A4uQ+KKF9CS&#10;ewA1VDB31Gqq1zKq1/vQHl4inTgWYwsFYKJbPmfPe8hiFsun6hURsBzuk35kGV5+KZQwjX0AV7BG&#10;hw5WCK0iAZu9YB5MXWegrKYTKK+mWvnpCpqRZrHjWK4SeQ4Pc5YRyRoDEi1e5Lj8cPA7TzLaIXOV&#10;Icfi4tILuacERe4S5Du8UFKd9OX10JXWQk4A80xupOQrkZabDw0BVZhcyNdYICN0Gm8JlaxeymFN&#10;hKv+8i3CdRcNPNhb+LhdKoJ1Rdxj7AZaL11jRLghlQCih2D1EKieC9cI1EB10d6dJlA95y89qD5x&#10;ayYqWfeFS9JNJjq4f7AEXG0XrqKdoHURug5C1srs1sbPbrl6Fy23PiHsd/i687h0uQIdurXo8m+E&#10;NWcqhh2j/drHg3OHwYN1BWYe2FSMODlWZVlo4bQ8wPVYQLgWRshpJUuwocBLS1eGjUXFhKQEW5Rs&#10;3W3VzCx1SKloxyGqyHoCtzbbio20f7sI2n4tcw1fszbHjn2WKuwylRJoH3aq+V6sPXpaRNZubQAH&#10;zAG+v0s6r7Uiw4AF4iYQYlgWoVqSrMD6PDPzogl71S6+r0c6qRzurkGUrx5R3gYkBlqQVt4EfXsX&#10;6i5cwNc/f4cvf/kLDKc/xZ7ARbye7MCSJBMWJRqxOquY6mrj+zmwMdeCjVl67M634jj/lgPyYhxQ&#10;sfQenDCXIIKfc9LgxVGdGyeYBd9YNp9whbGYtwYBm/P8Q9AeByzk+Wew5oNncMZyFDeKmbWsx3Gb&#10;oAnA7lC9+mS7URG7Eu6jSyXASk4ux21LNM4rjqAsai18p9bDfmIVMta9Bn/8FjTl7oc/YTOMxz5C&#10;0a53Idv9LuyErYyKZjr+MbSEK4+qlbHzHaTveZdwfYR8wpV9aDFOMZtNJlzj/wVgY0KZxwjZ6Bnj&#10;CI0LsbRuaVSlTKsTqXYPCgOVMNQ0w1jTCK3Hi+Ja2mZfFdKsxSjQaBCZo0a82oY4lQmJCj0S5FrE&#10;F6kRkydHklwnbYvLkyGHcGYr9UjMLUKGTIN07iMeF+qtUJqcUBNQldUFo78CAea3WpF9Lt5C80Xa&#10;M8LWekXcVomQcSlyUjsB6aIKdRIWqS5dRsf5CwRMgHSRYA0su89dfASw7vPn0HXhIjr4mvaLhGlo&#10;EdBm5k+hji2ErFUUFazt0i20X6Zl5d8h7OLlc/1otnyMOgV/r8K5aLWHYtheZq5N4qSs3ImP0nUQ&#10;E8a8GyVD2JYYLIgkaBl2qpMDm2Re7NBVIDrQhRPORhy11yCzpgeJlR2ILWkiYFUE0CL1Rh40V0uA&#10;iVEhAtIlsXIcNFXhqK0We0zl2EkID9iqcMhSQTiqcby4EidcVTzY9QTXjMWJtKMEaxkt5Goq3xrC&#10;tjrbjG1KF8H0UKGoVFa+j8KBfTzgD/KAD+frT3qqUVDbDh+D57lPPsVXf/8PfPXf/2+YTt/E8cor&#10;eDu7FC+f0mAhFXkF4dpSUIyt2UYcZgOzT+3EXgUhS1Mgysb/k0oYRdt83FqC42Y/4hyViLTSGloI&#10;dX4Rpjw/CaEvzCRgMzGTYM0ScLGEVXwcsFnPzsBsLmdzuXPV87huO4Eb9nAJMjFY+Kr5KJozNsF6&#10;cCGs+9+F+8iH6MnehU+ccegrOgh/xGpYji1H/vZ3Eb98Jioz1qE0eRvskWuhoaKlrn0VejHSI0Fc&#10;lrKR0K2Ueg8zCV064cs5xBxGcDMOfIDkA+9jwZvTMXHqGEwYkr/+EbCxUo0IHYWXPnoXqc4SaJin&#10;LE1tsDArGahicl85ZJ5SqHwBZBpMVK1ixBKelIICRGQV4USuAjEEq5AqJ6flK7C5kU9YRBXSBuYb&#10;bYjJykV8ZgEVTEG4VIRMjSyFToKtQGOmmhEyAm3wlkLnL5POjzUxU9WdvYKG89ceANbKg7ydALQS&#10;nLaLF6k2l6RqI1ydBKqL27vPXXgEMFFdZy9Iy85z59HB59suMOcRqpZHitaUUDVQ2ZqojM0scUdO&#10;8Zlt4vNZLZfu4NJpP/qdS+CImY8v2rfhdv08DNsss2P+yRy8HZWPV45k4r0oBZYw8G9XVfCA5kGs&#10;qcBhWw1BaMJxZwOVyI9T/iYkV7UjlXCl1HYhuaYTUa5aCYD1tHkfEKj3Y2RULBu2K3zYq6FdVDPT&#10;mPieOj8OF9dKCnaEkAnF2s6stU1Ji0YVWZWh4nsYsIHv85HIZ4RsUwEPflMl9prLcIIqdZwZaYfM&#10;hn0aNw5RXY7YyxDuKeff0gRzezvqe1pw9v63bADOYou8DO+m+/DGKSuWJTKf5fuxj/Z0N/+mY8xi&#10;pwjRYVrkIwQ1nBY5kkDFFlchnqqYQPhTShuQGqhHXnUbZA3tsHX2YXf0MYQ9O4VwzRioeYToMcBm&#10;DgFs5lzuwyw2m1ks5NlZiN7yMq5YjjF/HcEllrgaujJuJaz7FkCz7Q0UrX8RnzkTcMcag9asnSim&#10;tVPuXIj01S+jNH0Nznv2wxG1inARoo1vIHXNK3DHboY/cQtVbD10Rz5G3p73kUulyqY9lId/jAxa&#10;yKT9H+DEzncxheok4BrPvPUIYKET/wGwUWFUudkToapqhrq6FeoqKlZNHZQlFVD4CI3dh0KPDwlq&#10;PR9XocjpRYHRCJU7ABP31VDpzBU1MJXXQMd1USpCWUAbmJBTRCtogL7YBw2to1AqmckBmbCXhE9l&#10;LoZW5DE+p+U+hkAJtITMKqZVOHdVgqyJB78oAUErbVwb1aiVgDXTvbReJDCDgHWzHlUwqhr3FYCJ&#10;6jh/Hq3c3nKeQFGxxPuJZTOX9VTLan5eFd+/mhaxkcrVfOGm9FwzM51Ytl26jc8uFuN+xTpcc2/A&#10;100rccE5EsMWxhCsfYlYQNValmLGOxEqKokdO5ilDlprEOFuxSnav4zK00ivpGKVtSGhtAUx/jpE&#10;uuuwVevCNua3haeysThFJXXJv3OK+SXDhMUJKuYvN/Zq/dha5KRK1eNUebtkEQWMy5l5BJBb5S5+&#10;pg6LEoqoVFStbB2WJCqxNtcq1Tall68px1FPA6Ir2xHja0SksxonbJWEtgQ7VMxbbB1jSmjjinJo&#10;PZKxOqUIL0er8OKxQiyJM2BhtBqL+T+uTtFKg4CP0vpFUAX3KJw4qCHsGi9O6v2ItAS4nWX2IdZZ&#10;jgRPJZK91cj016L49Hl4WjvxxpI3EPrsdIQ9F0rAQiWIHlcvoWyzBHjiMZXrYYVi3typOLLieal7&#10;/pJmrzSvR238WpSFL4Nu+2uoTViPLz1J6BVzR8RulHoNM1e9APfJtShJWg9rxHvQHPoAWZvewMkP&#10;ZkrzanjjtqI4aiNUB5cifdObyNn+DvL3DPQe5lPBEghW1P6lePbZaRj7G8oVrDGDgI0OGfMAMmEX&#10;j6RlQFPTBmNzN4zCDjqKkaLWSaPeC6hg2uo6aAiYnGqldbuRpTfA2dAmdbO76hphqayT4Cqub4WZ&#10;KlTI18Vl5MPiCcBC+2cidHqnD7piP9dLYHSVwMpG0+otg5nPW8Q9xKprpPdyN7WjqvcCGgmAgEss&#10;m5mVRP5qJTQtFy+h8dw52roLtHe0fQSnc1CpHgDGx2JbsNokuC6jiYA1Uhkb+H71565Jc4RUswJ9&#10;F+Hvv4jSc5dRJ6A6fxMNhE0833iZj5npvr3gxBXd+/iiZim+rXsHd0tGYdgb+9OxOsGIlTkeqoYf&#10;G4r8WJJKW1bgoSUsxUHmjmPMTRE8oMNtpQSrFqfYou/l9rX5fB0hWXg8Bx/GikHAKnycasL2Qh+2&#10;Fbpw0tWCCE+LZAsP2quZ9UpxiOsHzKWIIGx7dD58nKbDBzGFkmItSZATKDNW5ZqwqsCC9YU25jkz&#10;1tI6rmE+WpSiwH5alQRvJRJLWqicbZJqZVTW47hCiSX79mJVZDg+jk2Wbpq+MDwfy5N02JDtwFFT&#10;GTIru5BF1T1FBUzyUYVLmpFS1oRIAi8y1gmTFyeMHoLmQRxVMSfAFrixG8qqNqgqW1HS1QtPTQ3G&#10;z5tAJQobBCxMgmsuM9asfwLYzCGAzZkbhumEc8YzU3F47QtoyFiPTjEFXPpWVEevgvfwu/i+NAO3&#10;rZFoy9yG0lPrIN/6NgwERZxI9ieshYUgJq1+DkcXTIP6wFI4TxHC8DWEawnSNryO+NUvQLZ/MfKp&#10;XgKw5F3zEU3AFs6fi5FUpIlTJ/0mXKKCCiY6OYKAjQsZh7kLn0eeyyeNdNeUV8PZ0gFfdx+XrbA1&#10;NcNcVUv7VknIvLR4ShQqtfC3dsBDS+mjpfQ0tjKn8fv0lkBNlUstUEJD62cNVMHkLoVJgOQtpxUs&#10;gylA4AiUKGtlLZw1DfARqrL209IJ5/KOPpR29qKm/4J0M45GglF/9qK0FNVy8QpaCELrGcJ15jw6&#10;WQNWcKAEZB1nzqH97HmphDXs4P5NAh6CVUVQy89eRcXpK6jsu4bSM9fh6bmKYpa35wLKei/zucso&#10;7+fzZ5gJmQs7es/g08YClCY9i/92Zjt+qH0Bn1cTMDF64f1IFeZHFdCiWbGHEByl3dtno0J4mhHt&#10;piWzliG9ugtxBCu+tAmH2PIvT1fj3eg8AqXDqweSsSbDgs0yHzNRFe2bX+oR3KFkXqItFJlrv4W2&#10;Tu1FlKeJqlNKyMqYwcqZ/5xUFLdkA8XA43cis/EBlWyZGFicpcOKdCqaGP6UYcSqHCs2y23MgBVI&#10;popmVNQjxsGMGJ+AVTFJWHoyHh+cTMSKNDWWi78nj9mRtUPmwRbaz02ZWmzP1WFPngEHZQ4c0jhx&#10;jBYk1V+PRHclssRMsi1dUNUTqJoWlLF1KhXDf5o76fPvSic5IzLiMH7OOEx7biptIQF6YZYE1+wX&#10;5khZTOqypx0MghYES9hEUeLEs6jZBHT6rKlY+PJUnFj1LDzRS1AfvwZXtEfwhScePYW7UJdMu7fn&#10;XeSufwktuftRmbSV+62DYv/7iFs+D7lbF0jqJeCS712ELIIYsWSO1IMoxiLKDixBKlUsYttbWPBS&#10;CMZNGYmxvwFVcNsDuB7UeAmw0SFj8VTokwSrEv6uPlYv/IRLLN0dnfC0tMNJpbLTOlqrqqF2uFCk&#10;M9HSlaOsowdeQuZuaEFxXRNc3E9HyJILVbCX18JaWgVbWQ2cFXXS0kGl89Q1wyNOMhNIW1UdLLSY&#10;FlpMOy2ns6aZ79eJEsJWTrte3XMOdQRJACZKnJAWN2tvPkslo+J0CIAIWDuB6ug/K5WArK3/DNq4&#10;7WERUL627PQ5QnQGxZ2sljPMkEYUt51GHp2MqbGH+bOHj/vh7zwP3+lL8HWdJ4SXUN1/Dnf7i3Gt&#10;fCt+6XgTv7TOxJd1UzFsda6TOcXDfFOBOKpCFCGKKWfeKq5BXHknkrgtrZq2zMsc5qjA5nwLPoyX&#10;YX5kPl7cn4zXj2YToioqoBUfJijwcbIOG5m9jlL1tvAg3lhEO+aqw6mydhx11GK70i0BtlvrxT5a&#10;sh0q0cnilGplqga7VR5pRMk2uRMbqGJi2NZOtVvKcDuYnUTuym7ohoJfdIBf3OakZBxVG6RLW+af&#10;yKS1VNOiyrEyi++ZbZDuTPlxIq1hqgLr0pTYSdXdX2RGjLkchXX8/7xVUDadRkFlI/JLalDGkOvr&#10;O4NK/kilPf3ovH4D1V2n0XXpKjouX8G7q5lhnpmCsHnTCJcAbFC9CJcE2GNW8TcBmzMdM+dMxfS5&#10;kxEyl4+nT8Erz4yWVOyH8kxc1R1FU9pmOA6/j8QlM1EauwHt+YckBdPsWYRMWsP4j5+HK2azdJWy&#10;miDlbJ2PI++GSlbREbEemsMfoZAqdnLLArz+YigmTRvJ3PWPcIkSgImTzKPEOTCCNbAUj8dJgI2a&#10;NhpPhTyFLJMOZd29KKF6lPMgLCVsJZ2n4W/rQok4UVzdQPtXTYsYgM5dgkxCJoAKSJeqtEplLGUG&#10;c/uRkC+H0V8OOxXKTogcVfW0gA0SYDYBU0UtTNxXKJh4D7cEaTv8zV0ItHSjtLUHZTzwKzr7Ud0r&#10;pnx7CJkARQDW1Hf+EYg6CVsXSwDWefahgg0Uc9v5K6ihGlXSGlZeuA131yX4e6+ilCCVnrkBf991&#10;HhtXUHbuJkqpbJ7uy3ATNH/3Wbi7r+Bchx+/nk3Ad3W0//bh+LL6BQxbLjJJkRV7jeWILK7HIdo3&#10;0aMnAIvwVFPB/DhFf7w6Q4ZFp8TI+VS8HZ7DKsCCEzIsiddJ57hWS0OdfATBj4PGCqkbXfQq7jUS&#10;IoMf64ts0oj8fQYqpL0Sx5ifNhdaCVMx1omcRRXbpRBFwAps2EuQjlppSctacJJ574ClRDqdkFxC&#10;/15dierTncizmHGgSIXVmUp8nGHGknQ7NvD14qLP9VkG7CCg+xUO7KXqHWNWi3bWILWkCbk1Hchm&#10;o5Fb0QRlTSuKalug44+nr2li69QtjTQoEaMV2Eo28UsXw2Xazl5GWUM9psybitB5IZj1EsEYBGzm&#10;87NoCWdhOi2hKKnT49mBElBNnxNGSzhdWoqhVNNnh2HmLG6bSYspasYUhIaNgy98Ke5YT6EzcztK&#10;Y1ZQuV6GcucCZrRDaMrYAfvJFSjYvhDh782ALXIVLHysP7oEhTvfw/F3w2A4uhwVybthPLZKGtwb&#10;seltzJkxAeOnPOwxFDA9XiOmjpVq+NQxD2rUtFED6iWA4/rIqSOx8dBOVPT0SpefiO9GlIBLAFTa&#10;0ony1m6qSwectc0wllVLvX4FNicctHhe2kRhFZ1UJRNVS1HsRUxekQSkoaRCAk90hgiwrHytgEyc&#10;/5IyXEOzNJ+HsIYCKD8BCzR2oIx5sLK9F1WEfShgQsUEYM19F9BMxQpWGxvOdpZQsXZW6yN1Hg1U&#10;sVIxaqXjDJztZ2FqPsPMeRbm1nOMCmegb70Ic9sZONrPwdV5AZ7TtIy0kb7uiyjpvo6LbYX4sXsl&#10;PvNNxVnz07jonIBhu2nVDht8OEqgNrNl35yjRoTNJ4V7Nd8okq36ksQ86Tqs1zafxPxD2Zi9LQ7v&#10;JqiZ04pxwFaDrVoPNhOIPdYqhLsacIL2MsbfiGTmHXESW2S1o8xwJ4trcZCft4HKtpwAiCFUQp3E&#10;VccfJeRJN4FYn6lBQqAFKaWtyKzqwGGzn7bQKl04GWX1ItHswIaDh7H1ZDjmbz+Ij2LymeM0WC9z&#10;YnmOUeow2a8PUI3FEKdu5sYKadhTft1pKNvOQ9t5CekVzcxwNcirbYOMKqYUwZs/YDUDch0tYVUP&#10;v3D6+It3xI32OnH2zic4c/EmojLjMHHORMJFJWJNf34GFSgMU58JHag5IdIyVOSsQZgeqVmhCJkx&#10;VarpM0Ie1vTJmB02BpfUR3Cm8DDKTn4MrZgC7b1p6Cg6gj75EVQlbIRi9wJEfjhL6jl0RK+B8fhH&#10;tIbvIXHli4hZ9gwasvfCGbFWGkmfsmsR5s0ei7HTmLkI10QuBWBiKNTQEqM3RvL5AcCoVJNHSvX0&#10;5Kf5eKS0XQA2YuoI5rB5CLR3S7lKABMYVC4BjrCAHjEcit+lrbpRWhYTND3toMEXgJdgOalOjqom&#10;mGgHdf5KpMo1kBe7YfKJ7FUKvejcEKpGyJxUNHddC/wEVlx17BIXXrKK2RhWdp0hbFQw/i0+/i1+&#10;fn6dAETAxWoU2YzqJaqR28VjUc29/ZI1bO3jsk/YRaoYly2n+wlgP+q5Tzkzlo3W0Nx6Hrqm81A0&#10;nGWdR2FNP+T156FpOgdd/TmYm/tgb+yHhQpe2lKCq6c1+Ol8NK57n8BXJcPxQ8UkXHAMp0XMN+MQ&#10;LdthewAp1c2wsKUuauth3qrFMR7c4srgxXEyvHsyDwtP5OHDaKV0cna3sRrbtSU4QKhiCFJEaZsE&#10;2EFrBV9Xjr1aNy1lJdJrexDha8ARe5V0Enqfzof9hG6PoQSHrTW0iATC4EVyOaES4w7dtQh3VuEo&#10;Let+LcG3l+EUYUjwVCFCy79lzyGsORaNRQfD8fbeaKyIU2A7LeUR7n+CFvSkoxrxVKn4kgYcIvgx&#10;zJMnCLU4p3VE78Zxkw+H9MWIdAYQ6ypDDP/vEwYX9uYpEa40ItXiQqLJimyzDY29Z1Fzug+1vX3o&#10;v3IDb61agNDnQqhgoZgyeyImzZiESTOnYsqsaYRrGqY9E8IKxTQCNm0ugeNzArTQmdNYIQRr2m8C&#10;FjJzMmGYgM9tyTgnD4dhxzvIWjEHVXHrcElzUhomZTqyDPErn2H2ehbu2C2wMneZqFQZG97A4QUh&#10;qOI+ZUlboNy3FJk73sWit0IwhgANtYFDARPjDUcRrFFDMpcA7QFsU57Gk5OewhOTxaDfEZKCjXp2&#10;LMFpkuASkInyD9o/ka/cYinAEg0WIdITIpXTC4XNDkugDGViVim6AzshsVY2QGl1IUWpgdLmhoLr&#10;atFVz/01xT6onT4o7B5oxW2N3KUwBpiBSpnFyqhwzN52qptQQ2Ef/S0dqO2jTTxzQSoBUz1towAs&#10;uBTVRJCaTveimdXC37WVwLUTMgFbMxvVht4LdEbnYGs9Ax3h0Taeo1vqRV7lQAnI8mv7UVRzDko2&#10;2Kb6djS3unG99hB6tWNxv/x5tFufQqMlBN/UPYMW3RgM20TVOk7Llssvy0hvmlpWSZUpxkcZcmm+&#10;xHVpOszbHosPE/VYkevGuizRbU5ICIc4AbxVIU7+eqVzW3upXMecBIQwRRKUEzyoRS/kDqWAyI9j&#10;lgpspS1cniajalmoXjzYLeVUunbE+etpS6uwU+fCJpkFG/PMtIsOpFa3EJYKbEhkvjoajTVRKXj3&#10;SAreD8/EhiwLduU5sD3HTHhKkETIU8qbkVrRiMzqJmTxfXOqOwmSOGlchnBrCTbnaqnSKuxRmnBQ&#10;bcH6lHwc0BTjuMGDBHcFIvlDx7m8KKJ1MVfWw1rbxKDeBbnLgRkvEZq5UzBx5gQq1STCRtv3vDjR&#10;LHoNH9rEkGfCJGULI1xDlUwANgDaVMykTQxaRDESf870cTgvj0Bd/BYUrnkJmu1v4KL2JLpy9iEQ&#10;uRq5m17D4fkT4U/aDk/cFtipVJmb3sKhtydDd+hDqRPEfORjyA58jORt72L+a6EYPahaAi6RsYKw&#10;BUEbI5ZDAHsIGvOXZAtH4elJI/DkxKfwFGH7/eQ/QldSJk23pgtQdQZtnYBLHOR2KpedNttB5fJQ&#10;eYTaCCWylJRCzgZLbivmNqFw3Ie/Ub7ajKQCGYpMDqkEYOKcl5FAGVwBLsugLyZgTqogG0MjgbWW&#10;11HhaB35mUI5hf0UHSlCwUTVsFEUMNWdPvugBGSi2mgdGwlTA8FqJGDNorje1MMlbV5THy0ms1ox&#10;c5UAzNByEXkV3RJcOeU9KKw9y2jRy2OjDdqyMvR1ZeFW5Spcd47HBdf/C1e8I9BiHgFD2kh48p5E&#10;j+sZDDtk8iDeXYmjRjN2FMqx+JS4i2S4NN/hO5E5+DAyD1vz3ViTZcfq7GIe/MVYmWWSspO41EWM&#10;6DhRXIftag/2E64T7gZEMOvs1bpwgNbzkDmA4w4qmyGAvYQx1ttAq0iFspYz2zVJvYlbCfl+MRZS&#10;6cAOhZ2KGmAeLEUBW8STVJPdeYVYHZOOt/ZG4Z2jaXhHzCIVr8eGTDO2ZOsR565DHN83hhVOdYyg&#10;8h7TOalMXsQ6qGyEZz8t5iEudymt/CwH9qnMWJ9egD35WpxylPGxBYd1dsRS2SL5I0dbipFMNcti&#10;i2qurkWSpgCT547DpFkTEfLcNMx8QQyTEieaBzsz5gnAgiM7Zg70JIrODZbIX0NLQCdqhshigzWd&#10;8O396BWkbH4dB+ZPlqYFOF0gpnbbBNXuhYhaHAZf3EY0iAv5YjaiaNcCnFg8C+HvhuKc5jhq03dB&#10;sW8xEre/i5SdH2DB67MI1phHoBoKWXBdqFwQLNG5MSaUjwlXMIOJ8YjDJw/Hnyb8Cf826XfIsZok&#10;ayjZQ1o0kb/EgS56CoWyCfWyVjVICiUsYhAwhcWOXJ0Ztgo+x1LZ/UjOkUFpLx4AS5wDI1Rqm0c6&#10;ByYAMxRzKeDisSBKy3W1wy+VhnbSVFYlqVgFbZpQsBpRjwFWy3wWhKzu9BnUsup7xbY+1PecRgMz&#10;ZQPXG7i9hq9zMYObm3qhbeijSlGxKnuQX9VHwLqR7m9Hto9Ql3hQ60tDiyaEUE3EBfcktFqfQGXB&#10;E7gUCIEu8Q/IOfU7fNu7AsM2Z+VjyfEIzD8aiQWHo7D4RCLe2BmJN/bFS9OpLTlVgM35NqzNMmJV&#10;qhYfZemxPF2HdaJ7nRlsXY4Ji+LyCKCYyUkMkyqjIlZRrUqxg0q0h9Acp5JFumqY7SoR46lHNNXq&#10;mIM20ugliB5sow3dTbCOEY6jBDK5rJWtRSPSfT4cYAu3IjIJa8XVyml6LI4VFpWNgdyHCEed9P4b&#10;c6hKhXrsITiHqEYR5lIk8XNSSprZeNQi2VvHZTViPcyGtJrxJXzsq0KStwIJwiraS5HM7UmecqRS&#10;xSKMThzTmpDi8iODP3w6D45Vh7Zh0jPjpO55Mf5w1ouEZRAwqYdwHjOZqOfEqA1mtCG9iMEeRFFD&#10;IQsCNmAVp2F62FTME50dCesI2Ek0p22G+8QSRH8QAsPhD9GtOCr1JBr2fyh106+a/Sc05exCn+II&#10;rMeWIW3zOziw/GUk7FyMec9OJSSPqtbjKiaNnmcFARsTxm38fAFWsMT5MAGbsIt/nPQnHE6Nh49Q&#10;iV49kX98TS3MX420h820a02SbSxmHrPXiC72RtrECum8lgCnyGAjJAHkG+3IkOsJEiHyUKGYvwy+&#10;MmjchIYlTjCbCJne6YdKjOSwuqEyu6C1+WF2l8NRVif1WLrqmlHCv6WqS8z1QTvf0y9BVCcBJNaZ&#10;q7hdVINYEr56sU2CT7zmNNfFsp9RoB9VfRcIWB+szGDa+l4oa6hWVKzcSqpYeReyAp3IdTej1ZeH&#10;vB1PwB47Ci2uEFgz/4hK9STU0CZWacbCmD4FmuQR+OXCLgxbGZOAZVHixg5xmLf5KJ5bvR+vbg3H&#10;a7ui8OL2k9JEpGIK6/eOp2GZmGUquUC6wng1QduUY2GeEr2O1ThAUES+OuVtREygGZn0qLKOi1B0&#10;XaZS1eKIhRaupIVKGcBBI8GhykSWNnLdy/zkx0lnBU6xItxV0mmBSNrUJccisTmtANv4ectPybGD&#10;QB8xVREoE7bL7Ny/ktCW0xo2Ibuug9WGeC8BKq5AHFUpmpDHWgJIcpbTN7ezJWpBdkUTZI2d0Hf1&#10;wsIW2NnaBVNLr3Tey97ZDw1bXKc4gNrENUutcPJgqenvw5rDmzH1uQmY8SIheYGwSAo2OJJDQESo&#10;BGBiXarfAOxxBRN2UdTQPPbKvEm4Y4rGWcUxBCJWQ7bhdai3vYF+BVUqbSdsx5cyd72K3W+FwnZ0&#10;Mc4pD6M6cQPk+95H5Jo38EzIcMydMxmjpvzjQF5RwQz2iJpJcE18BKyhJQE2dTh+N+WPWLlvC3xU&#10;L6mjgwe4j2C5G8SJYJHBBgBzivNd/N6s0kDgcuTqrcgs1EiKFZORh8Q8OWRmJ7OZC3I6BYWVKkan&#10;oGWDpuD2It3AQF851wtpHcWQKQ0BU5pYFjfVzg89oRS9jWX8/Wq7CIg4J9bRy3UC08vlaaoas5Z4&#10;TlRdN9WLINXSDtYSploqV52kXrSPp0X2Oo/y7vNwt/TB0tQHPRVMUX2agJ2WAMulTcwo6Ya6rAG5&#10;x1/EJfdLkEWGIHz7/4KCxJHQpI1DYdxTaCuehVrtGLSaJqKveDqGvbb7MGZvOYznCZW4/etr207h&#10;jR1ReGnbCby+MwILaBXF7YreORQv3RfsvYgELDqVhhVJhcxnGilfHXVUSj11sT7CRZsmltFUjaTy&#10;VgmuCAIoutwP6Tw4bi7BYZMP4bSJiVXtSOeBn1nXSUtYgd1qOzYrzdjKWpdagA/CE7A6WY6N2WYc&#10;1fMzHA2Io61M8NQhs7yF8t2C3IpWFNX1QNHUA1VzD0zdZ2Hnl+Vgi+XsOi9dx6RlNrC29cDe0Qc5&#10;Q7KF+aDiwkVUdvfg/M07UrCt7D6NnltiwKi4AO8CPrn/Ge6xPv/2K/zlb3/B4YRDCH1hMnMY4XmZ&#10;4AwFTLKIA/ZQWENxDdg/AvYoXCKT/QNgzGNvvxKKb7zp6MnbD8POBbDsW4RL+kjUp22Dh1msYNub&#10;2D9/Coq2voErxkg0JG+A5uD7SNn6FlJ3LMJ0WrwJUx52avzPlATXvwBMDJUaHjYKf5j6BJbv3oiy&#10;7r4BeyhGV7R1wE+4/M0id7XA1dwGl4CsQShaMy1hNUFhxtLbkKcxSXbQLLrlqVhagiI6N1QEKV9t&#10;kkqMohfjEVU2N/RUOHsZMx5/M295PVylNbCXVPK1pVJPo7e+BZUdBKl7ADCpCFgN/74HJR5L2/pR&#10;TciqpKJa8blKAiZ++6qec4TrHLxt4uRyP8yNfVDX8JgiXDJaxNyK08isPItMAlbR6IU+fQacudMQ&#10;vnsy8hOeR1bUk1CnP4ncU0+i2TIdV0qeQp9uOC46RmCYNJmnuGPlzlN4eesJLBR3WyFU4uZ6HycW&#10;YFViIW1iFj6Oy8dHMTn4ICoFC3ngb8kz4FRxE8Ld9ThEeIQlPMFKCDQhvapTgieOB/8OZp8DzEJp&#10;1Z1Ir+ygCpmR33xWgk7USeazRXz/cC4PU9nCXRXYyZy0R057WWjCBmFHM4w4qC1Hgr8F2s4rSAk0&#10;IoKQRltp4QL1tHqVSGAwTvaVI81XDZWYNIVfnr//MqouXUf95etouCrGjV3CzW9/lHqZylo7cO2z&#10;z3Hj3n1cvPOJNJ3yzc/vo+tsP27evY2vv76Pb765j9t3b+D6tXPIU6ZLnRwzXyE0ArCXpksqJkpc&#10;ojKTgInzYQ/AGqygegXBCpYAKwjZUAV7+4VQ3Lcloy56Dcy738UVXSw6cvfDfmwpZDsWIGLRHBx5&#10;MxSXNDHStG2WYx8hY9MbSFj/Fgr2rcLcZyZiwqA6/U9DFjrxwfpAFhOq9o+gPTn1acTK8+Bh1hLw&#10;+Ji3nJU1CFC5HBWV8NQP9OqJk8NiFIcxUEplciFXDAQmZKWiy53KJp1UrqRTqKiDJVAJK6uKDaBf&#10;ZLbKOslSipPOYh+V3cPv3ohCZmY130NrdxGwEiipeP7GNlo9WkMCJNSrqv20VAK6arGNVSlAYlVR&#10;vSoIVwUbYFFlfFxKJSthQyxNX9B8WoLL2twnXQ2v5DFcVN6JgrIu5JT2IqukCwWuclxoz0P6vj8h&#10;4fAIxO8ahXIFs3H+MFQZfwd9xhOo0IxGn3UE2tRPoUP9Rwx7S9zRcn8sc9dJLDhIKxiejMVxWXgn&#10;KhlvHI/DfNaCYwlUrmQsjc3CqnQF844Jm4us2K10Y7fGg8ME7KStDOlUrIyKNiSXUGlKm5FU1Ya4&#10;siYkUm2O0gYeIUCJ/kaqXRU25emxIoXwxsiYv9zYq6a9pEXcrbLh46Q8rIzLxkdR6diSLU4YO7BO&#10;nDxOV2O/wopdMiuOGny0gtWEq4af24DCxg4UNHRA23YOmuZuqBpbIa9uof3rho02wt3RgUB7B1rF&#10;2DSG2b4L13D22i0p5J65chPXP72PzjNncf/rb3Dr00+4JHx3b+LOJzfx3fdfoLqxHDPfICxBwF4Y&#10;AGxAwbid9nCgw2PAIorOjaBqDVWuYAXherzLfs6sUBhPrIeKinRFH4tblmS4jn5MxXoLMUufReLq&#10;N9CUvBMX1VHwnFiJgp3v4tTKF5GwaSEKCdgzcx8C9j9djwEmlTTYd+iA37F4Kuxp5Fks0FNFRF5S&#10;mm3IVSqRViRDWqEMyXkFKNSaUUClKtSZkaPRIpXbC9Q6ZifmLZePWasEWrcfBpG3vGVwlNfCxhLX&#10;e6lE9zz3E+vmkioJPB1VTlwTJiyjTG+gEhppEV1SdhMntquFSkn2kFANVlUHFarzDCpF0R5WUrEq&#10;unul8YsBwuRr7YOfQIphX9L8IG29cDb3wtp4Gsb609BQDGTlbSgs60Q+wcoOUMXYuNfVOfAfN3Jx&#10;xrUSlpwFqC94E/3Gyegz/w6BrP8V1cxgrY7R6LA+gY7iP6JO8TSGLTyciHeoWhtSFNhGVVoUnYX5&#10;JxIxPzIZiwjamuRCWrVUqYSSLYnLxYcJ+VhDQNbn6hDlqkFqVQeyqrsRW1wrXe6R7KtDcgUtHFuE&#10;WH8djlv8SC5rRl5jL1KoapEEbCUt5hFmth1FLmzNMzGbMYcxN6XwdUeYy9ZnabE2TU1bycym8+OY&#10;uRQxVMt42s94Qirmx4hlJXpqcEhjwUG2cDHOEkQZ3cgsrYe+4wzS/TVQMm/Z2XJZOrvQQDtY2UPA&#10;zl9D99nzOHfjlnSJeN+1G7h85y6q2fpev30Hl69fw51Pb+OHH7/Df/ztZ/zwy3e49O0XmLdgHma/&#10;SpV6iSBJnRwDFlGAFUawBorK9Oy034RKVNAWBs+HiZo6XSynSYCJbvs53G//onn4tUaBxsTdKNj4&#10;Bna8/xyWvx6KiLVv4zNLKs7LYyDf9o40cj51y0Ic+vhVxG1fhqkhEzFx6sOsJeoRmP5ZDUImehEf&#10;BytYw2c8jciMNJxKz0Z0aj7y8nKQlByPyIRkRCQmIy45FfEpGUhIzUBiehbSCwoRm5KO2IRU7peO&#10;tMxsZMuKkClTEEwd1cgNq7B7JdVwipuzU7WcVXWwlVYwazF/qXSQCfUz2KGjZSwO+GFxiW58P0ob&#10;2qRsJVSqqlOoVvdg9VDFCBThKmUkKGsX84f0s4FlQ0vldTaeoX1lESZnA1VLWvbAWtcOa30X9DWd&#10;jBTtkJe2orC0A7m+DmQG2pHraca9rhz80HEC9xsP41btHriS5qLf8RLu10xHn30EWmVP4+uW2ag3&#10;jaKS/Q5lhcMxbL5QraNJePtoAt46EoclBOzDiHRawXQsiErDB1Stj2gV11C51mVrpIk7hbWLJTBJ&#10;VKuM2m4JMDG6PaWklRBUI7m0gRmsRjrZm1LZikzuE+1iFmNWE+e2thTaqXg1OKYvQ5yvHll8PooZ&#10;bK+M6hWTi205eql38KDWR7DKpNcmeBtx3BBAtFP0BNYgxsUMJ2Z9KqlHNpVKTEKTHKhhxvPhIG2p&#10;OKl8SlhQawAnLeLSFDdtpRPplHkbs5peDCCtqUego4stXQ96Ll7Bnc8+Q2tbK27fvo4vv7mHX/79&#10;R9z/6We03/8ztjNrPvv2PMx8mcokOjoewBUqdW4IuKTlPAL23KOABc+DDc1dQ086TxOAsSTAhJJN&#10;n4Ztq+fjdP5xaLcvwt5lL3OfsZgUMhqvzZqAz115CERvQQ6tYf6OhUjZ+zFCqDhTZ07BpGkTJMD+&#10;ASBRQ5RKWmdNCJuEidMnP3j8rwCb9GoIjsXE4sSpaJyKT0Z2ZjLS0pOQnJOL9Lw8ZGRnIpMqlpiW&#10;hQKFBjkyJY5HRiMqNg6nomOQmJKC9OwcpOfkIIWwpWRmISuvEHKtDgotQWLlywtRUJSPgvxcFORm&#10;IT8vC3n5eSiUyaE0GGDx+GD1l6FO3AiCKlTJZXlbtzSyo7xdlHjchwC3e5m/xbRyzpbTsFCZTPXd&#10;0ugLV1Mv8yJdDXO7mdsNDf0w8DiVwKpsRz6VK9vfijxfG3LcbcgKEDZPI345X4he3RJ8Wr0NpQWv&#10;4HZzJAwx49GonIRqwnTN9QJ+6niT2/53NNpGw5b+v2PYR9GZWEuVEhC9R6jeOZmCJbE5WBqThxVi&#10;4s4cjZTFNmZrsZGKJWZYyibxuS19KGw7T4DaEU1IYn0NOGoqQRqhy6ptl/YRcMUTtqNUn3BrFTZk&#10;6rGRaiWmBzhmrCA0zdy3k3BV4zBz2rpUFVbFF2FJZBbWZ6ipXB5EOqsQTZBEx8ZJMwETHSqEJKWM&#10;SuaqRGqgFrm1bbSHnUgpreP+Ig/6cNTixUFTAEfFtV2OUhwxe2hpzdiZr8XeAh1SXaXID1Qhw16M&#10;AqcH5kAJGlubcPvOFXz2xV387b/9Oy5/9iUS7U1Yn1OKV8P1mPPWc1Inh+hJnP58CDPXIFQP1Gug&#10;Zgz2Jg61h8Hlb8M2FaGDChas2TOmYOnCuXjjhWmYOXMyQsImDtSMcbAlH8TK+TOxYO54bF36Kt55&#10;baYEzQQB1j+zh4MABUuANZ5LUeOmT5JqoKPjYTf9WK6L1wYfz//oAxw6GYlj4ZE4GH4CcXHROHEy&#10;HCdjE5CSnoyiohwUKlUoovLkFKgRR/VKTkuneiUggRUbH4OkpERkZKQgNSUByYmxSE6Kk5YJcacQ&#10;E30SSXERSEuIQl5qHPLS4lCYkwxZQSaKZPlQmUywuH2oau1EQ2svqpvZOLZ0SYN+S9pp+cQYxcF1&#10;d1MnbV8Hc1UX7PUdMNLyGbxVkBuNkKsKoFLlQW9QwFJso4pSGdk4G8rqoKlq4nHRhBxxbHp5LHva&#10;kUXXpGSjfi2wH7e9G3CvcglK5fNwoXwXymQvoqwoBL6cCbhXsRg/tS5ErXwivPKnoIgYgWHLotPx&#10;9sFTWHQyDcsS8rA2T4cNcgu2FtkQYasmIK3MOO3QdF6BrPkcIu2lSKtipuIBvIP7xQi4/PW0hISq&#10;vheRPOgjCECMr1ayh/t1xViXrqG9zMVywrO90Cr1LCYEGpFEq7c5V48t4vqvJDU25ZoRYa8hkOUD&#10;YFGBThCQaL5nRmkjcquohlxm8EvIpmKJsYQF/PIyKhoR5y5DEoGJo7ePdQVoIQM4bPZij8qKfQzJ&#10;uxV6nKCX3682Y5/CjL35Bhwr0iKRWSHP4Ya9sgKtHU3o7W/BD3/7CTe++h5l/TcR7uzAy4fyqOx5&#10;mP3mbEx/idC8QJD+BWCihnbL/6ssJkpAFjY4quMhZFMwnRAIZQubMRmhBEAANjVkCm3fSIyXaiwm&#10;TGZxfTLB+qfKJWoIXKLGPwBsEsYKsFjSubBBmH4LsKUbVyMyKQVR8SmITc+QVCg+JQ1peflITI6D&#10;UpmDnKICqlQhdu49iohTcRKAp6LDEZNAgGIiERsdibjIE0iIPoGYiKOIjTyGmBMHuO0w6xDioo4h&#10;Meo4ErlPSsxJpKdEU8XSUVCYC6fPhyZm5pr2LtQTpira/wqCVEqlEmD5uM3f1iMBJk0Rx3I19sBV&#10;2wqjJwBVASHNioAxfT9sWYdhzz0MB8uSJabDPgEFS55/ChpFOgxGFeQGC3LNfqQz0iicAVz3bsd9&#10;/xpcsj9DhXoVd2s2oFY5F3nHnkKLbT4u2N/CFzWvo56AufJHoTjvSQxbnUKVSirC2hSlBMJ2uV0a&#10;1iRGXCSXtSGJdUrqcm9DDJcn3VU4wpwlIEmuaEZCWQMO6oVtJBSeCiSWNyCBB/wpQrEoKgN7xIxR&#10;6Wq8dywNO2RO7NN4kVDShNQyZjFHFbblm7GOn31ETWDzzLSFHpywlyG2pE4aD5lSztakhl6YcKWI&#10;Dg1aQjFQN6tGnEQul04Op1fWU9FoSb3lUk9irNOLJAboOA/tKnNYMvfLorrJ61qgaWyFsroeqtJK&#10;fvH1OHf1Gm7du4sf//0n/Pf/+JmZ6xd8/uvfYOu8ykzXgWWpdmzIc2J9Ug5mvk6ohIIRMKFg02kP&#10;xWUrD5a0h9I6c5h0wnmwiz7YVR+E7HHQBqziNKqYgGkAsAFVG7SQMybSIk6QIJsSSpBoFSdOHS9d&#10;fhKsSYRLACZULFjjg5enPAbX49AF4fofAfbWRwuRlJuP1JwCpIhlLu1gVh6yCuTIL5IhMzcXRToj&#10;DhyNQGR0NCJPRSLi5HFEnDjIOoDI8IOICT+EaD6OP3WckIUjKSYCqTHHkRF3EmmxJ7hOsKKPI41w&#10;ZSVFIy8rBQUFGZDJcmGyWNDALNXU0YnaxnZUssoIkZ8W0MPytQ4s/bSIxY3dsNa0wVTRBJ3FBlVu&#10;GgyZ4TCmiWmtd8KVswve3F0I5O+GN3sHt+2GI+cALNn7WXthyDgIRcpxyDJTEF0gQ4ZMh3btR+jX&#10;vonPW9bi845jCGS/hVt1O3CpZBHOlW9AdcF4nLH9Cc3mcWgmhE0mZrA16UqszVBhj8KFyOI6Kk8z&#10;kqu6JLBi/U2IYyWUtRCoeqm7fbvKjvV5eukcV2JpE8IdZciq70FO02kkErhtchMWRiThw9hs7FMX&#10;Y/6hRCyLykMk1XBrvkU6Ib1fX0zr5sdBg0s6fxbjrMEpK+0efW9yoJkK1YpceuTchg6oO84gjTYz&#10;t46fUdsFZcdFxBG+U+5KxPsIFZfJvipkVzUjh68rpJ/OruxEKjNhAWVfTNSiF5dL0J9bGKCr2AL2&#10;3rqFS59+gu9++g6//IX161f4P//2I77+9nN8+eef4adybVbV4qVjGuyWe5DK/HeUB9Osl2nXHgGM&#10;yjOPUIhLWJ4bKOkxM5iYUmD6EKCGgjUUsKBFDNZQwII1dRAwoWBTwsZhMg92AdP/qP4BsCBYQ0sA&#10;Fuw5/B8ANub5yUgkWCk5+VStQmQUFCGzSIUchRr5CgUUOh4X2QU4EhFN9YpEFOvUqZOIphrFUbFi&#10;qU5xkQRLKBQBEoBlJMegKDMRsqxEyLOTpGVRZoK0rsxNRVFuCnL5OD8/BWqdHCW1DagjVNVsKMsb&#10;2xCggrl5rHjEhZCMCa7GLjjqOqHnMVNIt5Wv1kJemA1lejS0mUegT9sDZ+YeWrq9rF3wZO2EI307&#10;NOnHoMimWmbGIzs7BWlZqUhgvkzJzUCG3gajqQJpG17A3fKP8dPZcHxScxi2hLn4rj8SFz0LURAT&#10;Anvan3DFNRytmlE4uf2/oNwYhmFizvc1WRpsyNFRvawSQFtkZuxQ0ibKTNhUoMe6HC020VLtVjmw&#10;W+fCbjEciVkoktlJXOkc4azE1kIT1vJ91mQosCZThW2FFmzI0mNHrgPr0/WSUkVSmeJ81Yh0i5Hv&#10;JQi3MyMZfQRMWEBaUcKV5m9AXlUbNOKkMD22mq2SvI7Bk7musL5Tmro6k15ZXH1cUN4IM1srHW2i&#10;Qsxv3tQNbUkVDOW1bMm6UN1zFm3nrzAIt+PSnbvou3gRPWf68NV3X6OtsxVfMGv9+tMX+PXvX+Gr&#10;L75A/73vsVdVg4/SHNJtaaNpVXNLaqGsqGMrloeZr4QOAkZYRAeHUKxnp0oVxgp9bgpCniUcc6li&#10;zxCeWQPXfoXOGsha0qj6wem1xfo0qaPjYWeHKJHFRAUfT2NNDZss1TTWZAIxiQe9mDBUqNRvQRWs&#10;f4Dpn1QQrscBG8hjD7c9NXMEjsbEIi41A7Gs+PQsJFLN0gvlyJbLoDAYsedoOE5ExiEimpYwIYH5&#10;KxFpqYnIyk5FDg/avMxUZKclIj0pBinxUYgneEKxhIqlx4UjMz4C+WmxKEhnBkuNQS4rOy2ar42D&#10;yapFVVMbatjwVja2oERcItPQCme9uKK6A9bqFsLVzoa0lXmqESo6HiUFQAzP0tud0Dqs0FpMMBh0&#10;0OuVUgZTa4sgk+dBplQiT2tCttmHNDMbbVsVkh10ZHY25OYGGFx8TdLr+NuFFNypO4w7NStxJbAV&#10;P/Ql4qzlPcTs/gNKaA3r8v/fuOYkZObhUEb9HsNWZSqxKkvNzGXE5iIDlmUWYXlGIRbGpHBZgO1a&#10;G3YpHdgmswxApqXq0Cpm1AiVa+VzToJWg2hPgzTmcEWKDMuTi7AiWYEtOcxbtkbmrQ7k1Pcjr74L&#10;OZVilHuTZN1OEbBwWwBHNA4c1TqR6KpBTlkzFNVtMHeeQQFtoE4omb8KlsYOyEuq0XP/W5QRnPLu&#10;s+i5fg9ebhfdseKWNuLaofK2NvTdvImWc+fQee4qus5ewvU79/jDtODS7Vv45It7OHPuLO7f/xRf&#10;fvkJvv/2E/z86w+o43ttKyzDgpN67FSWorC8WbovVZE7wOBbjRT+INNfDcWswaFSUu8hoZrJmjGX&#10;gM0VcLEIlxhNH+zIECoVXA+Opg+q1kD3/MPlb5XoYZwaNuVBTQ6ZhEnTBtRIQCTWg3BNoG0cN1S1&#10;ghANKpjo2AiuP/L8YAfHAGAPOznE+sAA4IHHT84YjqiUVMkapucXSSUAS5PJkVFUiNT8PIKXiex8&#10;BfKYxXIKZbSOhbR4ecgvyOEyB3nZGchKT0ZOeiJhozplEL7EKGQQrIz4k8hOikJ6bLhkF5NPHaFV&#10;PIaMpAi+JgaOYgfsvgDsLh9MLi8spRUEqwXOhnbYmcdtzOUmxhMTnZQATBuog87XAFM5owGzu46O&#10;SxloQJGPjTMjUL6HDTXzVQaP20wew+nOeiQ56qWbisRY2aja6xFlqUGqvhrXr1rgzx2H/7ydjm7b&#10;bnzdsgU/nj6IH/uOoSRtJHy5Ifi0eREueKegW/cnXHQ9BU/OOAxbm63BRoKzJluNlVlKrM7XYp3M&#10;QItkxiaFGDVvlNRJzD8oslhiZSuifXU4YSvHYUMJjrCV36ZwSEOmxMniXcxSu5XF2CLmMcyx46Am&#10;QOWqQAKzm5JfhOP0ORTxSzDSKxsp66qWDrjOXIKOYdRMxbJwn0DnWfh6zsHZ0QsbLYCvq1+6NL26&#10;pw+BdnpvqlMjAWvrv4jTV26hms/VS6Okz6K+7wx8Tc2oaO9Ez8XLaDndi8s3b+PijduoI3w9F87i&#10;wtWL+OzTm/jhu3v4/pfvUXX+Ntaki+veROeHEynMbkoBd3UdrHUNsDY2I1ZRSMCYpwjYTKmTQ9hA&#10;oVxTHgA2oGCDl6rMFRZxwAYOBS1oDYPQDVwr9qiKiQpuG1CwKQ9AmxI6WYJpEpcTqGiTRDc7YZkY&#10;KpaTHkAkdWA86MgYWH/Qczi4Lj1mCcAednQMTBcQrKGA/SnsSaRSrYr0VhTqLZCb7NK6jOtFOgPB&#10;y0OBSgO5Rs8SSy2VQYFCeREKi/hcYQ6KCnORl5OB/Kx0FAjYUpOoZlFII2RJBCsx+iiSqWZSFhNw&#10;xR5HStwJ6HQq6M1W6Mx2ZioL9FYH9MWErKyaYLVQtVpgrmwhWA3QiTnxeYyaA42w0irqCZXaz9xN&#10;qBSeRuS5GpDjbkSWqwlp9gak2uoRb61Hgq2BitVIuNj4m6sRbarFKcLlCZhQolyI+/UL8d2Z46gq&#10;2IT/3yd6fFa1mZAtRatiKioLhuOM53m06iegXfMkLnpn4FrTEgzbqbRLCrW5QMxFqCNQBqwuoGUk&#10;XLt1xYj21yLaW0uYPMhr7ENWbSviPFXYp7DigMaNg/oADppKsUvhxVFzHQ7xj4tkS5AYEKM6eiFr&#10;OQcbYfFTScQcGjrmITO9s7KiFgp+OQXeAGov34S76xxKCUjlmQvSLD2BTsLU2S/1DhnLalHL1+pd&#10;HnRdu4r67j6UU61aCVgJ36u8rRNdV65Lo6LFLK6Nvf1oPXMW7efOoP1MP5p7unHuxnVC2YlPv/wM&#10;n392Cz9+/xm++P479Hz6JRbHKLAui/kyz400dzU0tBvq6noUlZRBXSHmVa/BjogjCH1FDI16aBFF&#10;5hKqFTZnMkKfGVSwQcAkyAYBEzU0gwUBCy6HqtoAXI8+DpZQuiBkk6dPwYQZhG36P9akGVN+c/vj&#10;FdxvnFSD3fSDSvZbtvHJaU8hQ6mC0VsmjaQQS53dB7WYy5CAyVlas5mPTZARMMl2CQWjfSwozJeU&#10;TFQR1S07KwMptI+pKbSLwjKmJkjLvJwUZKcnIDctAVkpMchJPYVsqpzD7ZK66MWJZjPL5HDxs10w&#10;09UI1RJwGcWMzgKokgYYCVRxZRu0PH41XJd76yFz1aHQVY+c4npkUanSHAKuBiSbebwKp2VtkOqU&#10;hWCZqnHKUI1EbRkutsngSpuBQN4U/OetE+hz78L//YUdrUULcLtsAUqTJqNG9jT+cnU37jStR4eV&#10;Wa1tETrcczBM3J5oVZocm3MY6Jm7jlj9iHBVUK2qkU1VKWjrh6n3CjJp63Lpb1NLCQU9b1Hzaen8&#10;1vYiO1YmixveqaRBuWKU+2GdF5EWnzQbrqq5G66uHpT19UNdXgF7C2Wcsq6vboSrvQf1Z69JPT/i&#10;PrwBAqKoqIK6rFIaMOpt7URFd780nVZFV6804qKhtxddV28SovPov3objXxNcz8hpl0opQ2s7WD2&#10;auuAl1DUdXWgoasTLT096L16CdUt9bhy9QL+8ucv8ctff4Gx6Qw2ZJixMsOCw9pKpPGLV9Nm2Am1&#10;qryGtrQFpsYm2NkofLB1GcII2Iwhg3xFh4YEmFAvCS5hEak8c0UOY/YSVnFIDe3k+Ac1YzaTshpL&#10;WpcAEyo2UNLJ6EHIpgi7SMAGAHkIUxCY3wJMbBu6fei+4wjqgIrRHoYNQBWcAEeoWBCwkSGj8dGO&#10;dXBW1vP7rpbGEVpoobVCTeyETKsdAMxohFKvh0KjhlytooJR9RRyZh0uWYUir3F7kYLqJisaOLEs&#10;y0deQS5y87Mgk+VBwW0Kqp68KBOFVD5nSTkcgbKB8rN8FbAFqmCrpMNg9hK5SwAmbKFeTLdHG6ih&#10;4xJLGa1gESNMkbue6lWHdFs1waphzqpForkWMQQp2liNWCpWLEXiFNejxOByHhMFlgB+PC9DZf4b&#10;UEdPxXd9O/DT2RjcrIlBneJ11Ba9gKyt/wUdxtn4tH03PPKFUKfMhEM2GqXaURi2ldlKXBwpMlG8&#10;pxJ5DZ1UqTaou6gY/ZdhOHsV5tPnkVfVCCUhyCZcp4rLsSFThT1qN44YS3FA5UESD85k+tkoqw+F&#10;FU1Q1YrbBjUjQHtX2t3DZQ/tXhv09a3Q1LbD2tGPZKuXStYIfUU9avouwiIuM69tQAmhKmnthp32&#10;rOnsBbh4gNfQAlY1t6OKFrHt6nXYK+vQzL+rvoPwXL4iQSUsYV17FyoJWgVtXVVbC3zVVWgjlJ9/&#10;8xXuf/UZ/vzTN6zv0HbzS6zOKMaKVBOOGQNIMpcgUV/M1s0PeaAcFlrEMv4dpd3i/EoHXlryCma8&#10;LMAS14OJrvmBHsRg72FQzaaJmaJEh8ez0x8omTRPB0t0eAQBC8L1eAWfC6rYb6nZg+w2cyom/5MK&#10;AjW0hm4PrgvIBFxShY0eAhiXg7NKBWtE2Fg8NXsUikw2aQyhmQe5yEI6m502UQuDw0plccBgs0mg&#10;qXRaqPU6yFQKwka7qFIRLA0UBFFhoOIRQqWJMBpMkvoVcR+5WinZSiVLzXWVqghaow7O8moUl9XA&#10;xc9187d3ldXBXloHU1k91atZgktYQw0VS0srqHTXEqgaWkLC5a5j3mpEPpc5xbVItzNT22uoVtWI&#10;IUzR+ipawSquM3uxInWViNSUI1pTQcD8+Pt1Nb5vP4la2UJc8q/Gr5eP4c+98ShVzYEt40+oUU3A&#10;jxdO4Gz5Dpyp2wFt2jh0lT0HQzYBixZj+fQeHFJZkUsfK0ZEFDb0IJUhMdzqQYynBMr6ZhT3nkOc&#10;04fjjnJsKbRhU74ZSxIKpfNa+8Vg3VwjtHUdKCAkutpmlPadQ3Uf7VrfefibO+Dv7IWB1svQchaJ&#10;/CcjqHJLj6dA29CGAncJStt6aPVOo/b8ZVQzX9V2nJZmW62ncp27eRf1PWdo9frQce48avqZt/rO&#10;oun0WVSIa7bKynHp9h30X76K3guX8cmX3+CqmKjmxlVcvHULn37zJT795A7+9tcf8S3haqAibkg1&#10;Yn60ARszTMig3RE33NaV16Oc9lLMte5r6YSN/4u/iY1BZS2ee1+M4ggZBIyZaxCuAVvIegQwoWih&#10;hEvUAGRCzR6H6B9qsMcxaBul5WAP5FDAgjV1lpgPZACoKbMfBUyqwecESMH9goAF4XoUsPEYK1Rr&#10;UL2C07Y9BGw0/hD2FDKVaph8ZbSIA71zcr2ARQsVYdHQHgqLqLWYoeNjoWBKLe2iSs3SoIiAyTU6&#10;LgmT1gCF3giV0Sy9R6GC++moerSXSj6v1um4roS7tFwaee+tboKbDX0xG2QnAbOyLIPWUCiXxlcr&#10;gaV2U62oVEKtighYAeHKdjYgm8dddnENcxetn4DLUoMoQxWPRQKlrUA012P0FdJ6lLoMkaoyFBis&#10;+M9P7Ljt24Em2Svot72Pq1Vvosn4IuzyqXDJnsLV+nkE7ijqTR+gwf0aSnTjcKHhTchTx2FYcmkT&#10;5M1nUNTaiyxKbXpJHRIYEMUEo3k8+OUtQm26EK01YluhFtuKbFiRImbLFTdNKMURvQ+H1E5k0/cW&#10;Uo0Kq+qRYnHA0dAMNxUowGrp66Xda4KsmvvU9yOcr8ngP57HFsVNdShuaIWXWaqZB34Vweq6cA0X&#10;btzFlTv3pPs2dTNrNdAK9l67icrWLmmaLXHLT+kyk+s3cOEu9/3kU7R29+LmZ58TxF6p6mgP+8WN&#10;s2kVb929ysz1KbIYlLdmGbE2R4zqKEca/w4L/0c7QRJzRTir+TfVspWsr0eZuHtho+gGbsSc+XMQ&#10;OgiXqEfgYk15ZhKmzJkolZivQ9QUcWvWOSGYNoegsYK2ULKEgzUUsCBUwiIO3XcoYEGrKAFGYARY&#10;QysIz+SZAyolQRQ2MN5QlNTxITo2gj2I/6Qet4fiyuYR00fjd7OfQDYBUdESqgiRinZQ5C0Bloqq&#10;pBBQUKHEukonYFIPLAmaUCdhG4uYzUTJCZtYyqh0okNEzfdV6Kla3F/B9xQQ2tjYudjAiUtX3OUC&#10;rgZpTg5p0lIuhYLpqVx65iylq4ZVBxkhG1CreoJVM5C57MxaJsYA2sMUcyXijXRbegKmq6ZaCcCo&#10;WELJdBU4IR5rGJW0pdCbC/B5bxJuV25Ah2sqTrvD0Ol5CcroMVCk/h6a+N/j8/730WB+FqacMVBn&#10;j4FFNQU5SSMRfvDfMEwMzo2ylSGBrUEK//gc2sP8pm6kVzMrnbkEdWcPQ58DSU4/tuezxU/X4ri2&#10;Csm+diS6qpDDf1rd1AVx/6hCKoCW+cpDK2mqrIHO40ddZxdazvbDTst2qMiIcIMP3p6L8LSKSSPP&#10;wFHXKN1Lt/3CVel6obO37uHc7c9w4ZP70gQlzVSplt4L8NMyioknhbI0iN5EguurqUMZ37eEMPRc&#10;uoSOs+fQQEsnpkJu7u1DEy1iP+3h/c8/wb0f/4zcYhfWUnVfP5SNZbFF/HLdkLMlNtGCuvm+nsYO&#10;qRdSXEBoq6iA2uOR7ocl93vxzFuzpZ5DYQ/D5omJRx8DbBCuoTV55mQe9HxOFBVEOu9FWKaJc2AE&#10;QOoplOB5mLukCq4TTlEhVDHRmziNwIjsNUXARdBER8dDNRpQpGDv4CPd8GI9WEMg+lcl3YRPAmxA&#10;xaRJcEJHYcTc4dA53LB4/TAVOwmEXhroKwbiCtBE9pI6OAR0YtwfgStUC1WiPSRcA2qmpFoJK6iW&#10;lnnMYgI0pUpApqLy0TJS3aweL9wVYqS9sIb8jVhOlkPkrrJqCTBDgJaQ8UZNJ6Z0VUPupDUUx6Wj&#10;GpmEKcNWiXSqVbqFectUwcxViVhDGZWqHFG0gacI1oBaBSTliiRwx9TViFe5EaMw4nxvAGcDm1CS&#10;PwW1tuFocT/NjDUaSSefQIX2D+jyTEK5dizc2tFQF41FfuYUZCSMhU05DfKsP2BYVk0nlK3nkFrV&#10;jMRyqpe4NSsP5vzWTiQFKnBUb8WqpAysThIXXRZgQ4oKx3VV2FvkRjT9qZKWsoj/qJa20EQrqKmq&#10;Q2lzJ1pp11qv3ISaiphm8SKKf/BJdSl0jWdRf/4KGpmtapnLqghCs5jKmHawguolLjk38Et1NLTA&#10;RfXwUNnK2rqlK2hL23ukCVZqxAj4ljY0UqVaCUQL36OkoQHe+jqCVyNNEFrX0Y4Ll7vw9Q+f4/YP&#10;f2aorca6BCW2ZtpwsNCNLC9/oFpx90S2imKkBz+vnJ/hqKqCh8CKS+Cd1dWo7OxE1ekuzHlz5mDv&#10;IVVl3rR/ULABxXoMsNkTMGnW+IGaIaZ5IwQSEJMxaeY4TCYIosMiWMFzXVJPIWvyzImYKPYTo+Qf&#10;gDQAkXT+S3S5D9ZQgIKP/x9dcDlYA8o1MIVbcD2oYKOnjcYT05+CjJnJ7PJAx5xVQDhEp4ZQMAGb&#10;1LlBqMRjpcmMQq6L67gEVAKuh6WTqoi5rJDgKbiu0/F9aCMVVC6DvZjKVUO4mL2YtYp5HLmoVvYS&#10;MTFprTSPopJ5WVFcBoWrAjJGF5mjAoUEKo/LHCqXACzNUo5UQpVE6xcrykArqKNasU5pypizyhGp&#10;DNChlSCGqhUtdyJN60GJ3wST9gTOVG5Hv38yOgKTUOV6EnbFCJgLnkbA/iSaHP8fXG17jnZwIUqM&#10;w2FWjUdhKuFSjEONdQzsyv8Nw7IJWFKgHkcdPsTxD8+oaYWiqw9pPPjWpedgSXQy3o9KwsdJOdie&#10;a8OWPBPWphmxMdOETWlybEkrwOEifolsVdLZsjlot8TVqCq3G7n8x48qfUjyVOKw3MyDvAQ2WkJ/&#10;Rw9aLlxC95VrcPAgbjpzVppGq5i20tPZjUynU+px1JRUwCYmT6mohZ82zV5eiYrWNipWI5Wxm+rV&#10;hPPXb6KqqRnV7e1Uvxu4duca7n/zGb7+8Wv8/Jdf0HThJsLVlXhxWwzWpSr5xZqR53RBX1GFQHM9&#10;Oq5fQ++VGyhvFfcUu4cG5ruytjZ0X72K01evoa2f6ltRillviOFRtG3PiyFS/3OAiZo0k3CxJhKw&#10;oE2bEMaDOWycdGGkdOJYVCihCyGUoZOkbdL26eOljoehAAUVSuwrAHsAx2+B869q8DUP33tg29Bh&#10;U0MBk1SMkP0h9Akk5uXA7HBJuSqnqPCBPVSzROeG3mqFubhYUjkrLZ6JMBq4TWPQQyt6GGkh1QK6&#10;QQXLVcglwEwWKywWOyx2F6GqgkPM7kv1clKlXP4BwJwUAaFgwiKaS2tgIHg6fy1Bq4DcUYkCWwVy&#10;7eW0hFWEqxKJ+gBSjOVSd3u8vlICK4bLeNrBeF0Z4jSliOVz0VxPVVmhYB50OosQuycMpZp5aDfP&#10;haNoOhJOjUJS/FR4TBNRahmLVt9I1NieQMAyEh5VKLpKwmApGIGAbgqqTU8RSi5tszHsmNGNCLYC&#10;qbRfmY2dyKrvwCGDA2vSC7AypQDvn0zFlgwtVicU4aOobKxKV0rXacV7mhDLfyqH1lDV0gNdRzeM&#10;VJZUjw9bUjLwzvYDeH/fKby7PxlxljIUiclCHF5msXboyypRTHWy1FP1CE8JoStn3immAnrFJQbM&#10;QT3MXpVtHaimRW09fQbnbt5k7rpFEE+j9/J5dJ8/g66+07h07Rpau7rRTpW5eusavvrqU/z916/x&#10;93//CX2ff4tFacVYGsOGgY2DpkbMH9FGSNtRSmsp5pHwtjTDSBtY2tpKleR2ceUzt1eK/cRwHMLr&#10;aWlA2JvTpQz2oAhYsCTA5k7+p5CJmjxLdIkPZqIgaFIN2DkBzXiCJ5RJlARY2HiMnz7mgUpJMAyB&#10;I7gUs0NJj3+jpNcJKAc/c6gSPqgZ41hjpb9h6Mh6UdJkpFNHYUzIwLwcv5v2BCIzk6CliuUXyaGi&#10;GplsFpYVNlcxjHa7BJjoTRTrogbWnVQ8G1R6KptuIKupCJzUKcLtOpsDBkexdBGm0V0CR2k1XKUE&#10;ixAVB6hiAcJG0GwlNbBwm85XLZXeVwOVq5JqVkGLKO4NXYpcRp40c6kEVxpVK8NUhXSDUDECxsfR&#10;tIXJ2hoqmo/rVUjS1rK86CgvQoVyLWp0KxF7ZDwObR2PPSvHYe3HY5CU9CLWrZ2AnKyZOL77jyix&#10;TkCt5Wk45SORHvs7WDKeQKNnGnQ5f4IlfwxK9COgyR2LYfK2PuS1dCOHVmyfxoj1aTnYWajBDpkB&#10;70ekYW2GGttzjNiQqsJhtQcHVF7szLdiX4ENGZRvAzOPuq0LaaUVWJOYhkXH4/D+oSSsT5Rhe5aB&#10;ZcQBuQUZvirasjI4uK+VOS1AlbQTME1lIxWtD+pAOZT84sRd6F0NrWg/d5HgtRK4JvRcuSIpSfNp&#10;MfWxmJGVMN2+gYaWRpzu70H/+dO4+9kNfEs7+NPP3+C//+eP+Pnn76Dtuoa3Uxz4KNmJDcyOYqxi&#10;kdUBX30TzCUlsJaX0w42wOTz84fywd/SAl+HOP/WTLvaKVnRciqmubIE098I+6eABeF6HLCpc8S2&#10;AXWbKjo8ZnPfYIeE6KAYLMkyDtYUadwh9xU2ceYkHvi0mYNQDIAhOiyEig0oj9RpwaUELNeHghN8&#10;jejsEJ8p9SwOWX/wnjOEwo6XXv/oieaBabWlWX2ZwUaIiW9CnsTR5GgUyBTMSRpYnA6YCJGWoGjN&#10;psFRFlapRHe9KMkuCvtnJIi0fhZmYWuxWyq72wuzKJcXej5ndJXQBlK9CJgzUAWnf6AcLBuPIYsY&#10;NsfjROutkkrtJlgCruJKWkUqmLMMWZYSpJpKkWwsQwrVSVQSM1a8tpSW0E8r6EaC2ksVc1DBfEhV&#10;mmCzpONG3SFccL2CUsV0bFnzR2zeNAsfL5mJHeumwlb0NvbuGIn9e2YgKjIMKvnLKEz7A/yWichO&#10;+j0t4u9R6hoFVd4fYVKOQVH2H1GYOwbD4v30ovSzB412bM5TYFl0CpZGp+LVfZHYkKXFXmUx9hTa&#10;sE9GVUsswvZsPbNXAMbOczBSYSLZIq2MS8Gik/F473g8PjiRxvcoxJZsE3YWWBFlrUCymy2H2Y1I&#10;gxPH5HpEMTxmmB3QUcnUlHsLgbPUNUngWZmHxIQ03uoatJ47SxsQYMY6jZ7zZ1HT3EZLeAUXrl3E&#10;p198ii+//hy//vUnfP3tffz0y9f49e/f4d//8yf89OsP+OTbH7Gd1nBFvpfq5SLk/LHF7W+YEYus&#10;TobjgGQFrSVlzIwEnqpVRvUy11RRXZnBmM08NXWoaKOyq+WY/kqIBFYYM9h0VlC5gjUUrGCF8ECe&#10;LrreZ0/CdHFHFgIn1sNmT5Y6OIIDe4P7T54zAVNFZ8b0gZJ6CUX3+tAu9pkTBhVH1ECuG1rB3kOp&#10;Bl8rAT0I1b/qrh9LcINwDVzVPHBls4BLAixkFJ4MHYm9UUeRnJoGs8cl3fDcxsbJ6vVCS4sXPMks&#10;oAoqmdXlgo0QGW1OyVpanB443AHC5Yet2Ae7pwwWVwA2TynfrwpWccM9Xzks7jK+rpzbRXGbKEIm&#10;ZvgVYGl4XCmLy6FwsnEmXEWOMqpXABlGH9LNZRJgSeoSJNMGJihFvipHirwYVo8VSnUGVKpoGA3H&#10;0FCxAy3+N9BpmiJd9m9Lm4jt6ybgg8VTsG7NOBTEvY2kPWOhT5+Ld175PRYvC8Xb7w6HWjYeTu0I&#10;yAueglE1BolJTyMpJQT7Dz6NiMiZOHJkCoYdtzgQ7SvBmmwVNheZsEflwOpUOd49kSLdcX9noZOK&#10;ZcEBRTFinLUSWIa2HmTRVsURrp1p+VSrfHwUm4N1GSrs4oG8Nd+AbblUPIUN4SoXwuVWZPHLyPbV&#10;Id1dDYuYe66uhfmqHppyZiEqhaupEXr+WOKm1fVdHbh68xbOXLmMs9eu4pPP7+Pa3Zto6+5FZ183&#10;rt+9hntffIIffvwGP/74PW2hAOw7/PVvP+Cb7+/h7nc/wdlxG++c1OCAmvbXIUbeN8FUXU/FaoK4&#10;55S1qpI/VADlTS2SFRUdGo6aGrgaG+Cuq0d5A4FnhnDX1OJkehxCXxsATMAVxiw2FDChYAKQf1Cw&#10;2XxegCQBRqi4HFgnqIPd76KmPnjNAGAPuuEHwZDg4OMBIKhoEmSi44SfNwhMsAYgG1gXzwVfHwRs&#10;KFiiBFhCucaxHigXraWAK3gTviBgIwVgISOwcvdGZOXkUW2chIGgBEpRXFZOO8clGy4r87eJyibU&#10;y0zABGQCLAGYKAMbODPjgpOOxkulctMKChsoFMsuRocIuFhWAvawymFiGbiuYyldoggW403QHsoJ&#10;Wo7FLylY2iBgAq4kVQkSlQHEKdwwWBRoKTsGWeosyLOfQVFiGCq0k+AvmojLvhdQmvIH2r0J2LNl&#10;Fl5+YQQijj6Pxe9NwDOzx2DnsjHYvWISZs2YhWefG4fFK6Zg1YqReH/FZCxfPRnvLQ3F3FdH4K0P&#10;JuGDpTOwbss0DDug1iPJWYId+VosPJKA13YNXN0sLrXfp/fgJENjopgl199AqOphoJ1Mcdiw7Ogx&#10;vLb9KJ7bcBDvHU7E/H1xWB6Th7UJ+didqiBQ1Ugr9iKHX5qyognq8gYYKhpQxBbLRpUyl1ei5fw5&#10;9Fy6SqC64ePBfeeTO/j8m69x/tpNdFC1vvj2S3z/85+Zsy7jiy+/xLfffYOvv/sS//4fP+LO3at8&#10;/CU+/+Ir/PTDV/j3f/8W3/71Z1z96nukObuw6KiKiqtFmoOfX94MBW2FjGptrWuGgUHZUt00eDK5&#10;Gl6CLrrmPY1NcNUyRFdUwi9uJicOnqpyrN6/gQpGUARg0gWWj3ZyBO3h4xUELXT2BBaXswYAk1Rs&#10;lhhdPwgTrWDITCqeKD4WXfISYEPVh48fh0PUUGiCtvABaPy8ybPHS699sG1wGdw3CJioAeUa+8AS&#10;Bmf1HVojQp/CG8vefjBiw+Qs5rqLB78XBq5bHE7aQGEbxXkyKhpto56lNVkJF/e1u6hYAbjpXnwV&#10;NXCzgRVwOXyVsHupUO5SqlmppFxWAmRzU9EIj8VTCQPVS8ulkoqndPkJVoBVCrmjFDKbH3KLCwV6&#10;G3KMLmQStEQqWZKOkKldiGFDn6kowmfnvahRvgx1+h8gSxmJ2x07mZdCUJw9Gl+1vYlP/GGwp4Vh&#10;5YfT8MLc8Zg55d8wJ+xPmDBqHJbM/wP2bZyIGfydpk59CqvWzJOmhxg7I4zfs+h4mopn5k3HC6+N&#10;xcIPx+KFV0di2CGtBR8ci8GCQ7F4n6q1NlmFg/xjjjMs7lBYBuZ3pyUsEvmouR1JRhs2xifi/cOR&#10;eOtAHJacysNhlQ/7i6xIomyn80twMtflElpHcyvM9Y2w1DbCwIzWeva8NHawpZ9gXbhEkK6jhhmn&#10;7/IV3P7iS3z1zbe4wLzVf/EyLt24jm9//A4Xr13CJ/c/xdXr1/BnqtU333+Jb779glnrO/z6tz/j&#10;l798Swi/wvX7n6O08xo2Jxv5/8ixicvc8hZa0HppXGGepwTailro2GJaq/k3scQMtMUEyiVuk9NI&#10;CO0WaaybiT9eTWcPKlgKrw+vrJpPwKg4koI97EV8PH+JURxDOzuCy9BZU1iTJYBCRS7jUpwTk0bK&#10;C5gkwILbuU3Yw6BFFCVUijAIIIbWb0EiSjyWSuq5HPcPrxtawX3F66TBvuISlakCpgG4BGxB4MS2&#10;4bSIby5fgKzcbGTn56CgSIZ8mRz5KhWKtFooDWYpS5mKPdLgXKuLFlA0qlyKEtaw2FcqAVbMY8LN&#10;hlZkLAkugmUuLiG0gYFylMBMVTIzV5moVFo+p6ZyKQihQkxaymNM4SRchDaftjRPJkNeQQHyFGrk&#10;qA3I0hiRZbAjSeNFvtKJm+e8uFF/EncbV6DaPAde+XhcrJyPRvNzuFGzFF+2vIzz+mkwHJuK7Utp&#10;ERc+hT1bZyJq1zP48M1JSNg7BbtWjsDHa8Zi+YqXsHbtM5j17ARM5vc2crz43qZJt7V6+4OZWLVp&#10;GpYtGY5hC8PjsSFdgY1ZRqzPFDdU0GNxdDZWphVhn8qKBDHhfm0bShj6D6emY8WxCLy7L4JAxhPI&#10;DCyLysYhuQNH5SbEWwmmUoMYuRp59NniZgAVnZ2QFzthKSvBva+/xN1PP8W1W5/g/ldf4979+7hx&#10;9xYuiEk/P6UNvP0JznP9yvUb+Pmvv0rqJVTsMnPXV1S273/4Dt/9+Wtawi+oXJ9w2x38H79+jxuf&#10;fY3qez9jo6IMS+Ns2JntREFZE4pKKqHy+6ChdTFU1Uhd8+JuIN6mdoi51f1iJlpmPWOgAjb+0L6G&#10;eqkBECe9xd3sD6Vm4HBmAZ7/6HWEvTzQuSFdB0bAhHJNe0y9JMAG14PqJeqBOrHEbY/ENnGOTJyA&#10;FooiDeCVFOqhGg09Jya6+SfPepi3gkBIvYgssS6Nzhhcf7yCEA0F6vESrxUKFux9HOjcoJpNIVRT&#10;hkv3B3s6dBT+GDoCSzYsRUL8KaSmxiNbXECZnY7cwhwodWrYqGJmqpeVSuYoprJRtawOgsWMJTKX&#10;01sCp5iqjbHEycbMKo2QJ1guwkSAhpbREYDB7ufSD4O44QOBUwuouF3MkSHnUmYrQ6bZg0yrB7km&#10;H2TmEhRaS5GuK0aS0oZUNaMMFczn1+JuZwzaTS+jyTgR/SWvos0Zgg7XHPx65Ri3vYA+Vwh6DJPQ&#10;qZkLQ8IcrPtwFCL2zURBxAtY//5TaFS9BnfOHHzw1n/BqnUz8O67kzFt6h8xdy4bp4mix3Y8wp4d&#10;i5feHotly/+I3LgwDFudJm77KsOKJC12yj3MYC5pll4xr6EYNa+ua0WCxoCVe/bgnV2HsPhkMhYd&#10;T8fOPDMSHDU4qXSgsLQOtrbTUIibqzV1wMeM5mjtRGnHWWn6Yl97KzqYp67dvo36hkbcvHcft+/d&#10;oypdwZ9/+ZZ56nOcu3gNlwnYmUtXcOPWTdxk5hJwffPDt/jimy/xw08/4tadm/j2+68IJpfffY5f&#10;f/0z7n37Pf/O83g/2YXlCQ7sV/DLL2uBhiDpStk6VlXDVt0AY2UNTATMIkYG0KIGWtsJVAPKmpvR&#10;JS5pOXNG6tVMtzpwODsXycyXmcwKaobuRTs/RtiLgxZxEDChXkMV6wFcQ8D6LcAGnh8EkMomAJM6&#10;NAbhEo+FWkkdHULNwsR2kbkGegqDUA3tupe64YfANLB8FKygNXx8XVTwNWP4XsE568VoenH/MDGv&#10;YlDFhhOw308fjoPHd6EgJwWy/DQU5qRBVpAFg0ExcJWwRgGtSsalDGpVAdQaJcGiitEVWMX1W043&#10;LFS3AYXzcumWABIlVEssg0pmpgU0OX3c5pW26+2lUBM4hc03CFcpcg0+WkI/MvQ+JGtLkKBmKXxI&#10;ULkRLxe9m1TWnEPoq41Dm30F2izPoUbzBG42z0e9YxqMOWEo172Jav0bqJS/BmPcCDQpJ6I0ZyqS&#10;94Vg//qpWPT8k1jz/tM4o3seVz3PIW7P09i5bS5z9BisWvU6nnt+Ip7lcfHGwplYvWk21m+egbiT&#10;o5Bx+L9gmLiP8Q7+IWJOjn2E6wDJV3Wdg5LAHJJrsOjAUbyxcSeeWbYWL2w+jIUHYmi/FNiUUoAY&#10;7ptHW1jWfwEFXv6zlG5HaxcaLl6Ft6VL+hLazl1DTW8fPLRil27dwWdffYNL16/jzJWLuPn5p/j6&#10;px/w5fdf4/qn9/DJF2JW3ftUt6+43xcD12598wXucfkd7eLnX3yK69fO4vP71/HLz5/j51//CnnD&#10;ObyTaMeydC/25LkJVxMcVXXSTQkqW3ukc2qOWnHLHPr86lqY/Azi3GYpLUN9Tw9a+/ro7f04lFOI&#10;DIsPqbQ3WcwU9oYWWsgWuJs7sPrAZoS9MFkCbKCDI+SRDBYsSdEI2m8CxgNZ5Cph98T4xKEdD9Iw&#10;KHHgz5kwOBxqMJuJ7VwfCkUQmiA4j5cEqChmguBnBD9HLB/ZZ7CCgEnwDiqYuDHfUMCERRweOhq/&#10;D30a+45tQ35WAvKy4lmJKBycO0PMZ1GQHou89DhkpcUigxBanRaqlptWkYBRxUxUM5OTec3uht7m&#10;liYU1du8UgUhE4CJsvJ4GlAyH5/3SPuqrOJmfW4eW34U2UuQbfIiW+9BltaFdI0LSQoHUtRuJMrN&#10;0k0lvr/tQ1vxRpSr3sff78rRYZ8Nf94oVFufgiJ9JCIOj0dmfBiOrh2OnYvHojgljCr3HNzJw6GK&#10;GY0m80LsW/UEUo9Mg+rgE+ikrSzPHIMlb4/CZFrp6fxOX3xzJl55cw6Wrnsdr84fj/CDs2FPD4Er&#10;9/cYtkdpR5y3GrG+GmTWtiO3sQNHdcxlhyIxb/VmPP/xJsxbvw/vHk3GioQiHJbZkRVoRGaA+3vK&#10;pWzmbOuGnC29uqoeetFT196F8u4z8DV3UcHOouX8RdquS6jr6sGZazdx9spV6cRx+/lzuHTnDs5f&#10;uQAnbVx33zmcu3QVZy9ewNWbVwnWParXF3z+PL774Rt8LSYD/flr/Od//IQ///UHtFz5Aquz/Hgv&#10;hrZQUYKC6g44G8T5q264a+rgpv1zUrVKxD1+G1vQIEb4d/WivOM07LVNKLDYsf9UDI6kZGJvjhxF&#10;7ko2GAHoCaijphkG/k+6smos2rYcM6hgIc8zS81jdhLq9RhcoiQ1ewwuUdMImBh7GOy4EHfDnDJb&#10;1MBBLwFGNRP7itwlABuAbqCCcDwCxqD6SflssILvN1BiHOSj24Ld/aKGQingkiymBNcQBSNcUg1m&#10;MaFgfwwZiTU7liM9KQK5mbHISY9GZmIEMpNOIj0+HLlpcdAqi1BMm+j0eQjXgC20DslXBrsAZgAq&#10;UeKxgCtoDUWv4UMVGygTM5eWdlPMcS+3uPnbMXdZvMgxe5mz3MggYGlqJ9JUDi5dKNRZUVEux1/u&#10;6nCz6TAu12/GdxcSUKcbRyV7AS7tdMiznsfeHVNwfP+z2L7uGRzZOBEn1o+DN2sa2uVzoD45GTV5&#10;k9GoexZZ+59CSf4L0EePQq92Dg4sfhqvPjsczz8bhj89/b/g9VfH4NUXR2LF+2E4sXUiArmhUCdM&#10;wrCilk4UNrchspitOAPhpjwFloTHYenhOHywLwbzt0fgg6gc7KbCHaAER9HjRhg9iOGXkiHGLVY0&#10;oEAciGzt9bSUMq4rac08nadho+Wq6DkLW12jNO5P3MuprK1L6gav6emFzGKDp7IKPWd7cfrSRZy/&#10;fJVg3cSN2zdx9cYlZqz7+PT+bXz59Wf4jMv7n9/FX//2I376+1/Q/cWPiHX3Y1GKF6uSrEj31EFT&#10;3cjsVAG9x4NiqlZxXTXKW5ql82jifr5KwhOenoOofCX2pxcgqkgFla+cOY3BubyeuawD2ppaFPGA&#10;MJZUQ+VhmOZzr62eT8DE+a8ZmDaPvpv1uIIFs1ewl1DU1MG8JR3gcwRYwWwmrGQIYRrsPSREwRKA&#10;PQ6GVEPgeFBDtgX3G7r+eD14HSuoZEK9HlyuIixicFgUoRLXg0lZbLCeDhmFJ0Kfwlpa5szUKGQT&#10;ruzkk8hJiUJSzAlkZyTA5bLAz+/MzUZbylveMtpD0Rs4AI0ASZSASkclEoCJZRCyYAfHAFQP18V+&#10;Wlp2aUptoxP5BgfyTW7kmn3I0g8Alsq4ksLcla2xodTnwJ3eDFypO4lfr+fgXs8J3O/bgwuVL0KT&#10;MgpHdk3Crq3TsW7DZCz/cAbmv/wUqhSvY91bf0Bh9Djk7x+NHe//G0qzZ6E6awz8yaFI2TkS6xf+&#10;CY15z8J5aiSObB6B1R+GYMl7I7H0w3E4unsxIne9hE3Ln4JfNwMR2ydimJxWLoVh8wRD4pLoDMzd&#10;ehizV+3Ci+sP4Y0dsVgVr8E+BsUD4g6WcgcOqZzS3SPFzevSqWKRpmIcU+pxQqHHkQINIpUGJBqt&#10;SLPaoSyrRCGDraykDFqqibKkHEpatEJ6cl0JQfCXo7S+HueoYHWdHahrbsGnX3yGa7eu4PK181LO&#10;+vyLu/jhh6/w809f4sefvsG3f/4GZ7/8EduVZVia4MTiJBOOyIqRa/NDLW6gXV0NX30d7V0jvMxX&#10;4txWulqN3bFJiMxXIFapg4Lw5Lj5o1FtteVVUATKoS6lfeTfl+Pij+b0QEbvL+4xnEcr89zSFzH9&#10;BdF7OJ0qRhB+YzS9BBkVTIJr1gA4QcAGFGvoyegB+yYAk9TtccCEGgl4xHIQjMcBE72LDx8Pqllw&#10;30GghlZw36HKFbSawSuahXINBUz0Gv4WYJv2r4W8QGSwZCgL06CU58JsNcNfXgJvqQ+uAKMCfwsH&#10;f3sHv2cz4RkAygMt1UdlHLjfl5rHjngstg+A5pH2k2oQxIcwcn86DqFgRXxdkdGFAoMLeWzsswlY&#10;pm6wCJq4+USJOxf3OtORf+g5nClZgvM1q1GsHYsK7VQ0OF9A1KFQvL/waWzeyty0dBxObZ+EioKX&#10;mcHeQOrhibAkhSJixzSk75yIu+4X8G35QugiR2Pzgn9DIGkGqvPGIDs2FGuWjMGaFVPw/Lwn8FLI&#10;/4Zi+Rs4sG064o5NQ8w+ArYrV4HNyblYm1iANw7E4/nt0Zi/LxkfHEvHmiQN1qUbsLXAgghLKeJo&#10;oSKsPkQ7uc7WKNFbKd1yNc5SjBS7BxnFpUijV07nQZnD8JpqsiCPoTbNbJOAS+GXk2JyIkZFCLUm&#10;ZBrtaDtzDrc+u4cArdz1Ozdxjdbw7Pk+3P3kugTY3U9v4M8/foW//fXP+Otf/oyvvv8O5p6bmB9r&#10;wnsReuwpEAODmbfaxZ0Kz8BWVUVrV4qTuUqEZxQg02RDtFyJfAbsBLUBcQotYuVaZBhtKGTQzhej&#10;OirrpKnetB4fVGVlyGUGc1J95VR1C7c/8+GzCH1BnP+aLt0APXTeoxlMgCWWwjYKwB50aAxVsEcA&#10;m/gPIAjrOFTJJNiGPP+4BRy639DtQ99XWh8EcyhYQ+vx/BUETNToEHEL2YeADSdgT08bjjW7VkBV&#10;lAmLQU61KkYZwRIXRXpY7pIAnP4ArF6fNAxKdGqYHW4YeUwYmKFE6QeVKwiYhkud2Q0todPzsSiD&#10;VYz8oKqxJDDNxVCZHFDwmJFTwWR6Owp0VDGClkPAsnS0iLSH6cxgcpUMv3zZiO/OqFAln4/LNfPQ&#10;4AiDzRgCdcZ0OGS0g3vGYsmSiTh65EXEnJyLlPAZSDsYgrzIl+GXvQVT3B+Qc3I2SrLegj9xCqoS&#10;mccKpsKX+hwqaC0t8RMRt5uK9vEkvDFvNJ4P+x2OrxyOmxULsWbhH7Hqw5HIO/Ushr2ydR/mLduM&#10;N7ccx4cROVgap8bGdCt25bmwl3kr3iPuYlJF1XJgj1pPBTPiiMqEo0oTwvmPxjm8yC+pRLrDgzRC&#10;lsxgmcVAK/cFoCotY56pQb7dhWybE4l6G8uOJL5Pirhojz+AnT9KeX0jrjCX9Z07jdt3ruMHqpQY&#10;AvWXv/6Iv7LEOa9vCZbo/Lj+3V9w2NCMdyJV2J5tRHZxOe1nK/II+aG4RGw6ehwFxQFEFuj4GfwR&#10;7F6qW7F0yx15sY8WspwAVkLj5d/HFlZcrayklVFSVZV8LEb0W/g3GysqCZ8DhkAVZi6cSQULlYZJ&#10;BQF7cAWzAGzQHoqaJu7hLOpfAvZoB4RUvwWYgGoQrMcBC+azoYAJkIaWAGgoXEHFGgqWpGACrgeA&#10;icw1eA7scQWbNlICbNWulcw3XlRVlqG8ohRlFWUoLStHgOVjufkdu2m9nZ6ANCxKQGblUpxoFqM4&#10;9LR5AixRAjQjYTLbaQ8FUAIsURa+zsHXs8wCMpOLykeLSGsowFTorZDzWMrV2pCjdSJLW4xMNfOX&#10;wgKvT46fblnxRUsELpSsR615OnxUr7T4SYg8OA7H9o3D1i1TMPvZP+Bk5ItIiHsRqxePhi55CRUp&#10;BHEHJ8LLDPXGs/8Ge9aH2PXxaCQcGodyxTwU7h8HdcREFB0fh4rCWYTsaRxZHUo4CXDCZJRmhiL5&#10;wCwsevtJZEa9imFLw5Ow6GAsPjgcjw+Op+LjeBlWJyqoXCoc0okJRgNI8VWhoKIRmaVVyPaUESYv&#10;1YnPqY1IZsuUS5+tKKuhDayHpVnc+qUSBQy36VYbDmfnIDq/CFpfGazVddJNs+3lZei7epm56xwu&#10;3rqG7jM9uEFbKIY/ff/nr/HrXwRYPxGyH/HLX77HDz9+i5//8/+LynNXpauvjxmrUFjTTZBdOJSe&#10;hnUnIrEpMk5SxkzmyHSDBRlmqidhVxB2HYGS8UfW+kqgo0UVSwUVzUCbKm6kbWSJ816ZerMEWZ7F&#10;AR3/3mxaXQ1z2Iy3wzCDgAkFG4DsH3sRg72HIY9YREI1BAqRwyTQBh8P7U18pB6D7Z/t8wC+x8AK&#10;QhWE6XHAghXs3BAnmMUoegGYuIZsjATUWIyYOlBDAXsq9Gl8vGMFKioChCtAuLgkaBVVlQiwQfWU&#10;UM0YOVz83mwu7+CgXo9UYriUAExHwAZs4YBl1FO9DARKlADt8TIKBSNgCgIl19kkyOQ6C/LZ0Gcp&#10;zQTLhnQVYwkrVWGC2yPDxapw/NIXhbMVq6HNDYFNNxPFupehyZ6DuIjnsGT5FCxfNQ/hkcxMWycQ&#10;iHHYt/o5zJk+Adkx86CLeBYvzxyJ+EMv4eCuZ5EUPxfhx0Yget8EKOImImrz09BEjcYFyzMwHf89&#10;AqlTUJw4Ca7MEKhOjcH6JcPx/mt/wrBn1uzHK9sjsPBALC1hPvYXWnBCTALqLkcEIRKdGUm0gaIL&#10;PocHn6qiGmoekDqWvrYe5sZWaKsaUeApR6ajGGn0yclGC1K1BiSptMwwxWi9eAUNvf1Uq1J0nT+P&#10;y3duoaO3C5999Rlu3L6Fv/79F2arL3Hr05v49W8/48cfvsXXX36Cv/7tJ3z9y89oPX9FmnF1c2IR&#10;c18TjjNTrTx2AuuOx+JYjhJJBCHJYOXnWpHvos2jeqq9/OECAVYZYamEhdDrCb3S6YKZ60K9MnRG&#10;xBcqqGxeFFGBi2hlss1O5NLvZxodiC/SIJvvO+PNaZjx4r8GbAAywkV1emgRh8I07RGgguv/DLKh&#10;gAlgfmufR6AibAKi4OOhYA2txwETFRxBLwATJXXND0I1FLIgYB9uXEqoSlFeVYKySh8rgJIyP/yl&#10;ftpEHwEjZP4SKYMJ9dLzmJBs4qCCaUzM5xIkdhRpLFBxqTFw+2AJtTIQPBPVbQAw5jPaR+k+zdLr&#10;bAOAqU3I1VgJmIVwmZGqNCJFbkJdhRl/vaPArbrNqPe+CLXsORzZMRyGjFCokqfg1L5pWDh/HF58&#10;eQLeXTweR06+h7feHIeEI4sRNvGPiN47F1nMUUvemY1Fb4zAod2zEXsiDFHHp2EZc1tz8WvIOfAk&#10;uvUzcM30DM6bZ6BDPZNWcjRssU+hWT8N8tTpOLglDMM2pqmxT+5CgqMacbRb+wv1OKV34IhCjzj6&#10;5Vi2KllszXOcXqQRnHyfHzIqQD5hSjWYuM2MDH5h4g4ltnoxRZYXOVYrdLRgVd29cFG1xCX+7WfO&#10;4vKtG9IQqNOXLuDeN1+hn8vTvWfQc/o07t67i/tf3JWGQd29exNff30XDS0NMJdV41ieDntSZFgV&#10;lY33tx7Eh3vCsSsmBUdzZYgUXywbAj3VNddkRrLBgCwuZfz75E7+GPyBZbSJRVQluc0OldOJAmZC&#10;kb1yqHQFVDmhWGlsEIRiZfIgyCFwKWa7dKI5tkiO0DeYrV4mVM/Tlv3GeTBxkllYRWkprGLQCj6m&#10;YBJMc4TSiS70h930Ugl1E72LhCNo/cQ5saBKPVgOqcdhGvr4n20XYAW3/48AG/FgKSAbzGAhT+P9&#10;dYtRWlGOsiqqV5WPFUBpuR8l5QH4CZqvtAQeQubw+CUVs7k80slmYRcFYFpmcQGKgpFBrrVCpjaj&#10;UGGEgusqbtOwcQtCJtRrADA3M5iwiPaB1xGwXKUBGTID0glWGtVMAJYm16GjXoYL1Uthyh4FWcZU&#10;qApegyplGhxZU2BKGofYzSNwdMtrCKXdnTVrBC39GEyZ9hRWzp+D1R+8jNULxsNCZXv7paexfMks&#10;rF8/E4d2zcUHC0bj4/fGokw+BnVF4/Fj3QLo9j2Nbu0sWKOGo1kehjueF1GePw27V43Asc1zMOyQ&#10;xoN9imJEi3k53JWIYo6Kc9LeBaqla7iy/VXI4Relra6FjPKf4+IBaXdKB6zM5UZxXR2az/Sisbsd&#10;/dcvobW/D51Uqe6L53Hzi/vov3YFfZcu4srNW+jq75cukuy/2I/+yxfRe+UKLkqz7t7EOT7uP9uH&#10;T7+8j4qGWuTrC+GubcLWExFYtHEXFhCsd4/EYmdaodRjmUHFySTYWaxUcbtS0X0rcqDGgBSlDjkm&#10;QsRgnMtslmejvaCyFfDHVbNVVfBHlxGiLB1bQP5QmVzmEK4sWsR8qley1ohYhQYncwtxqrAAIa/z&#10;wH+ZB/3zVKnnCRdz2CPKJaAiXEOzWBAwcWA/AIKQTA4OlRo86B8e/JOkqQXEnBvBsYhi+NTAcw9B&#10;Ca7/swruE3zfoRWEK7j8LcAEXKIEVMOnjh6Ea2BdAiyU1mfdIil3lZQRLqpXeSWVjFaxlIAFCJco&#10;b8APh5dwucVJZhcs/L71/C10dAiilHoT5PytlPzulXqqmLDnLBUbPY3RRktoJ2QDaqancunYiIrr&#10;ycQ+atEwEq4cmQ7ZhYRMxeOBVjGtiOuFcvTXMnvVv4zo/aOQGD0bkXtHokk7E+WZI3DF+zLqChfj&#10;8Irp+PitULz9Iu3xBDaO00dh7NgRGPP0v2H+86OYrxZhwfNj8NqL4/HewvF46/UxCJ35exzcOQ1F&#10;J56GJ3kyrhlnoDVjEv5WMhtXDONQXDAVFRkjEbFtPN548U+IO/wihu0tMGNHpg7bZEaEW7zS2EMx&#10;wU26txT5VAVrazcsdY0obmqG0uOGu7EWl+59ittffonWvl609Z7GN99/i/tffo6W7i70nLuAlq5e&#10;+Ktq0NrTj84z59B/9ap0k/H2s2fQff4CqsUEoW2dMPBLz6d9KLLZeKBrGVDlyJIVopR+/ub9z2Hv&#10;uoJViRlYvi8eS8PTsTlDLZ0GiCNQcWo9wSIYVJokfsHp/JHyCEcuH6cTkEz+COncns1lFuERA0LV&#10;zGMKKm0hS0wboBHnvwiekiVjPpAxT2ZqjNJrCtnamqpqkcK/a9obhOulgRPNIULBBgETiiUtBWRD&#10;ABvoyCBEYjQ7S5qPg5ZRLIMXNwYtmpjxKTjUaXzYBEwIncjiY1ZwGNQjNdgZERwmFVyXXh/cP7j8&#10;ZzV0f5Z4j+D8HeLE8khJuQRcI6USVzRLJ5oHAXt37QeSRSwt96GEljBQ6pVgEzYxUCogCxAwnwSY&#10;fRAwcaGlweqQ4FDxt1LwtxM36itUaqV1AVoQMvFYrKsNNqk0RlpIlvQ8nxNgFjBvC8ByivhbF+mQ&#10;XmhCeh6Phzw5bnbsR37CdGxY9SSO7xsNXc4k9NreQANhuOx4FXvf/xNemfU7fPDSaOxfOwcTRz2B&#10;uS+EYdy4MZgweYx0n2t/zhIsfXM8Jkz9Ez5ePgtvvPBHvEtbuWnZ/wpH2jhk7X0S181j0J0zCheV&#10;T+GafSJ0aWPRaH0LG5aNwooPQhG1nwp2kmCdUlgQobciipUnpkOmrSvw+GCorIG1ph7tFy/BUVHB&#10;DOVHx1kxFXWXlKPOXL5E9bmOTtq83vOX0EdFEtdR9V6+gbM3P4G3pgEmgmpm+FU4qHh2yrvbg6hC&#10;GY6kZyAyN5eKo8HBuBjE52Wjo6cFf/nxPr7/7kvc+P4/EOfvx8LYbGyNV2BjiorK5UCsRo8Ug1lS&#10;mCSlSsp6KlpYAVgClatAnO0nMMICahms1VQrV2OTdINtrTsAJRU6nxYllz+26PgQNjGVP3IuFU8o&#10;mIoHQoHJikKbAxlSjlRiKgELo0UU58DCBFzi9kSPd3I8BpcE2OwJUgXn5RAT3YgLJaX1QQV5MDxp&#10;cCltGzzY/1kJhRFjBoNqI9aHlthHLMVUAv90OoFBuIb+DeI1Ai4pc0lwjZBKrI9k/hKAiQz27pr3&#10;UFVTRmvol5TLF3BLJWxiQALOB4+f7sbvlwAbuLTFTmtokUrDWCFAEqAIwIr4uxWpxQQ4Yh5Eg1QK&#10;NpIaNoyiBJRiGXyNqFy5FlmFGmQVsKElXMlimZMNmSwOxZp38f4H47F18yQ4CVf8ppHwxIWhJnkE&#10;2gtHIGXnKLz/9h/x3rP/FdlHZ2Ll+4Rs4u+oYL/HlJAReP3NGWjSbcaG90dwv7FY/tZTOLL2d4gP&#10;D0Pm3uGoyx2DetrAy9YwdCpmwBQ3Dte8ofDmDYcmaSpyY17EwfUTkB87HsPq+8/BxNDvbWhFLRVH&#10;zKgkckoJQRETfZbWNqCtr58wXZSuy+ohbN3ipgr9hOr6DXjrm2AqodKV18BVW8sD2YN0cY2ZUo/w&#10;jHycypHhUGIywjOzEFNYhOMEK0dkJJsFBpcTgdpKnD7fi5/++iO+++4L/O3vP+PK978gteYyNhbU&#10;YyNV60ihDkeZDRM0TuQT0CKHFxnMfzIPcxYbAtExkao1cRuVisqTTStRSMUyuL3StV2W8goU8gfS&#10;uwJwVzVAyWxZaGJrSth0DjYkgQroqGbGskqYaId1VDclbbC4oXa6VoOprxOswcG+DwAbCtdj6iWN&#10;lB8CmFRUsCnT+byYFkBMDyDUbeZDy/Z4iQP/8cdB9XmwHLo+dNuQ54KvDb5+6HsGn3sAOUuMPxSA&#10;iUtWHgFsUMEkwNa9j6raUkLmZ4llOSqrhWX0IsDyBlxweZ3MXi6YeSwJwMTVzeJqZ7WYyVc/aA1Z&#10;Aq5ChZj1Vy+tBwFSD8IlriMT1lCyh9xfwd9ZwJcrGwAsg/k8jVbeZimEV7cbza7V2LX8v2IJs5Ix&#10;fhK6ZKNQnjEa7riJaMqbjlvOKdAeGYm9a55CxLqJ8OROw5rFk7HonclYsewlZrLfU4FC4Mr8ACm7&#10;w+DKmos249toVj2PTe/9G3YsegKlmSHwpo6DIWoEArIRyM+ZDVPmGFSZZuDEvpHIiZwLbexcqOOG&#10;Y5itshr+xnacvnRZmlCmurMd7RfOUY0uE6w++KqrUdbciJK6WvgrK6XzQzZCp/KVIon/bJzahKOE&#10;KFauQWwBM0tuAY4mpyIpr4AHdDF8dRVo6u0ilOdoD0VnRxfOXb+Iu/fuSKPkf/zpO/zn337EV9/f&#10;w7ff38elL37AIV0D3o1xYG2KCbFUJgGQGLak81dAGyhDEZVH2Lwcsw0yQlRAqIVdzCUUGVyqxfkX&#10;2lu9uAaMmauQilVA1ZNbaDmcxYSLALJ0zJAKqx2ZKrU0mWZtz2loeVDk6oyQMS+Y/GKeB4ekYNNf&#10;GMhgD86DDQVMwEXIhqrXPwDGjCVdfiLlK+YlcQnK4AgMAZmoxzNTcHsQwseXv1WPv+bxbUO3ixLQ&#10;PQ6Y6NgYqmBByEaEMoeFDceHmxajoaECtXWlqK8tQx2rQmSxCiqa6OygZfT4XVQvFo8Bs90GPWOA&#10;ykyoWCqjsIBcp0NQEKYirU6aSltB+HR0EqL0g3dR0VhpKal6SmEtdVxqqH6sArkOeVStnDwNlMpM&#10;1FVshU8RgjO+BSjOWQZ51Nu4WbYN3bq56NVOhTlyFNzRY3HeOQexa/4NidvHIefgeOSdpJVcPhpL&#10;3/k9Xpk3HK+//F+xbflEHF79BBrz38KptaOx9f3hOLVpPIpTnkXMxgmokD+DZttUdNsmwS2jNaSK&#10;uSzPIiF2DD54809IjSBwKaFoMD2LYfbqetirG1HZ0o7a7h5pRltxVW9Jcwsaevvgrq2HnlAVFbuh&#10;C5QiWU1Ll5iE8KwsxNPqFVht8Le0ob6/D220j6WN9Wg904dbn97Gp5/fx59/+RmffPUFrn9yG598&#10;fhf3v76HH376Bl9/9QkhuybNF//dDz/g/p+/Q/PNz3Eo34kPI5TMWw6cVNlRKHolDXZmJLdk49L5&#10;g+RbHJJCFbGy2LKlUDHFMp1gJNE6xhUqkCpT0+rZmeu0yGdLKGPWy+EPmSvuZG8QAFmlO4Xk6pjT&#10;aFPl/D/E84X8MbPFPnxNLi1JnkWH0DdDMf3FEEwVgDGDTXt24Hqw31Kvfw7YRILF/aTiQT9TKNi/&#10;6JQY7HZ/vILADIVk6OOh+z5ej+8r4JLOfxGwoLWU4JJULJjBHgXs6dAR+GjHcjQ3V0uQNYkGtKGS&#10;sImTzj4JMD/tosvjhHMQMIvDDgMhE1NqK4209GIeRTZ4wVKK6dzEZDliigE2ksEy8jUGu7CVA2qm&#10;Yx5TslFXakzIo3XPK1BDJ8tBY1k0XNoQXG/6CN+27SZAL8CSvRF/uxiDc+4XccEyHrdLn0OVYixs&#10;iVNQV8SMlToBlsTxSNgyHXnJE+AxP4PII1ORHj0TMUdmoTBzGiyZI7DxA/6/74zF2qWjIY+fDUve&#10;a3AWvABHwQz0lc2GMX8CkuNGI/FUGHZunIhFC55GQvhkuGRzUakJEYDVSZdklLR0Siddlb4ACqgQ&#10;GiqFjPkljYqQyIM3nrIczYM2jVKezxZIV1xMVatC/5ULaDndRZvXj8+/vY/rd67iWzF28C/f4f7n&#10;93CdNrL/wnl8TrW6euMKbvH5T+7ewL9TtW7fu4K//vVbXPrmV4RbGrEkRo1VsQrsyqId1BcjXUzz&#10;5WOesjglwAqZr7RUzjQCVcBtIjslUTlP0SIcT8vC0dRMROXkI5qPhQJJykUoZVaGbH+pBJEASizz&#10;xM0GCFMSVTdVJpeW6QoFMhVqSdXErZKU3K9gELBQKtgAYCEPAPtXcAXrAWBUrKnTgyUePwQruBy6&#10;PrQbfmj9M4iC0Pz2cw+vJxtaAq6h3fNSBnsAmOg9FJA9BEyyiMwoa/auRVNTFerry9FUW47G+grU&#10;0DIKFRPq5fMXw+srluCyOh2SghkIkJbHjZg7UUN7PxQwsd3ABs9IwIz8zs3M6mLqAYtDzOlh5jba&#10;e0KmFTZRqB7zWp5cDac5H2cawqEjKPW26fjrzVh8UbcX9aqNSD36HL45fQBdnpn4rHY87lZMYE4a&#10;D1/uaBiTQ+DMHo4WcyhfOwkO3TTU+GZDnj0HLv27iAx/CoePEa73/zdosl/DiW2/R7FxGnymZ7Bn&#10;wwjoC19EqfNlmAqHQ82MF3dqMvbvGoUNH4/Djo1zsHHZCD43D5b0URiWyVY/nQdhpp6tg7cMcfTB&#10;J/JkiJSpEMWDN8PK3EPgsrmPyCrVXf3wU9XOM5PVtzTgMqHpI1xffisuivwOn9y7jSs3LkmDcj/7&#10;8lPcIFC3qF6ff/U5vmJ9+dWnuPvJDfz08y/49JvvYGo9g/VpTnxwSoPdWWZkuauQZffRAvqhpMXL&#10;5Bcbr1Qgj2okrJ9QsUz1QNdscpEKMTmFiM2XIZnKJU4Ui5PGRmZKjZPWkK8x+suh95ZSnahy4uYD&#10;zH8F/EGFesVl50iqlc8WNVutRZ6YDJOeX2tzorShHuWNtdD5TJhCiygAmyYutBzMYEMB+y2wgvVQ&#10;wQhW2Lj/B4A93Da0/jlEjwImptUWF24OTKlNwKY/CpjIXmOpXP8asDEPABshhkmFjMSfQodjd8Qu&#10;NAvAqGB1VSWorPCirExcNTwAlof5y+W2Ey7nA8DMtOcm/pZ6vRF6ghKES8fvW2wXz1ttDmmORbG/&#10;mGfRZDXCYjPAaDbCGARUym96FJsz0VOzH+aUUbjsfRHV6umoUC2GM/lVZB+aB23kSJjSJqBEMxX9&#10;3ifQankCZzyjURQ3ApqMeWgsDkOzYxL6qhfApJ0Cg/JZhB8fjw3/f87+MtyqK90WhalTVbuqAgtn&#10;4RAW7i7BIWgIriEE14Usd3d3d0cW7u7uGggWCPFKVe3a+9xzv/N890e7rfUx52JBUvvs5/5oTx82&#10;xxxzzt56e9vb3zHmgroIo8pNnshQb3M7RGxuheLk1igrdIS/dxMEenZFPMO/kpz+SA4nOTP6wMel&#10;AyKDBuCLeZ0x95N2mDyyAWKDh6AsuhvqpNDUx9HoR1CCIxl6JbAzRm7dhWASK5xfRBpDwyRK+IEz&#10;9Gn3HppQ8sqde3j5re42/gmPn31lHlaj52X89e8/49sfvsXdByLYz8QP+Mc//4rXb16ReI/x/ffP&#10;8e2bJ7j/7CkOP/gW7ll7MNYzCx9vSYRrahlii7eZbGBa1U5EMc6OLyg3qfRYhndZW3czDCwzXi+C&#10;BAvPyEcYjW54Rh4CkjIQmkajXFKJFKpPZkUV0kmS0MR0xFDlwvUP+FSnou3bkUxFrtx3EAW79iCB&#10;ny+RXiycg4l8VyY7Q8mu/dh74ox5QMrB00dw/OJJdBrdmQSzKjlqE8yenn+fVHaIWDXrPduhc3ei&#10;h3V/WE2pkw3vE8m8xj6PVmt/bVIJtUkl2I/paP6k7y2h7MfZyaUkSG2CmawjW7sHa2bI9VbBmpBc&#10;jRkeNiDBfCI9cfL4AaNcRw5z0D24Gzt3bWVoWImt28oYHpajvLwExQzvSggRpVDPSZRK8fvOK9B/&#10;iCk7qCQGB8GiIhSSQEU8pkivqdBDTMtQXsn1UpGr0BAsrzCfYSJJmZWBuyd8sKe0H/Zld8UP52bj&#10;YNJA/EDFStrQHW6zmuN/3lyCXWl/wsnK5ri2pzFeXeqDHdn1ELTJEaWJrXB9d0/cPTYCe4r6ITm2&#10;E1w82sHVryO8/Ftj2fSmcFvugPK49siMaIaU6A8RH9cGzs6O8PP6EO7OLZEa3w3ZiT2wPXc8Ni7/&#10;AD5bumLskMaYMqEZpo1vgdigj0ytYp1YmnovxrJSLP2DSkB+OdwzC+FLhdh65Lh5GM2Tb16y/cZk&#10;FZ+9+Qa3Hj7EhevXcePebdx9eBevv/mayvQaXz17gpevXlDJ/opHTx7j5dfP8dOP3+LFs8f45a+v&#10;8fzFPfzzf/4TZx9/g3Gb4zHBNRkLQ3Lgk1ON8MIqkrnaJDPii6iahRVILq5CFI2t/uU9ltflTcIE&#10;ZxdQ1crou1TmxOuOTYZbRDw8I+ORpYEijUTauQsp+jGrdiFfafr9+1G+ayf2HDnCWL8cIXEpcAuJ&#10;oPfKR2hyBtWrEDk8buuhQyih+pUwPN66d5e5T02DRZfxXdHVXuzbXx5MKXqGjCLY/yE8tC+r8NdA&#10;JVQimG3y2QKJYchkEcSQynbDpLX8dl9tMgnvb7OvK6HyXxFMvqt1Z93/9ZZgdgV7Gx6+zSRaZVLN&#10;4NC1CSKTQnCc3uvY4T3Yb0tuiGBSsJ07q0iyClRWlqOU4V1JWSHJk4c8IrcwlwTjsjwXlSyHaiTC&#10;FZWQhMVFVKsSlFUUG2JZoKqRcEWlCiGpfKU8R24WwzV3HCilz0rvgGy/Rvj57DiU+36AI5kdcTh9&#10;Mr6snoHbJQOoai2oVI1JsmY4u7U+9hfWx4GiNriwqwMu7OhHovXFpcOTEeXfCss/a4XIyMHwdmmO&#10;GJdmDCFboyK5BRLCmyEzpS8CvTsgNqITIgL6w3VtexRl9yd6ojBpKEpzhsPLuQsmfNQcn05ywriP&#10;mmHpgpbI9XREHf/sXASys3ozNAzg6O5JJdgYGYcIrl+//xBnLpzH7Ud38eTVS3z54iVefPMKV27e&#10;wP3HX+Le44c4fuYEvuG2p0+fUMm+wi9//yvuP7xHNfsrvn71DP/4x0/4n//+V/z44yt897efcenL&#10;1/AqOIzxG2PwWVAmvNKpnIX0W/zCI3gdQanyVKkITslGUDJDQKqTL0kQSkULoWq5xyTDnR7LOykN&#10;fiScN0NEHxImJruYIWABEnme9LJyE/rFpOeibNdexGZmoqx6Fw12EcLjE9lBUqlk+cgpr0IJvZke&#10;MFq2dx/DzmwUV9OD5uaiev9eXL5+1XymHpO626rpLQXrSA/WUQTraxHs/xgm9mZIqJaEq/kzCBu0&#10;T89DNGTsw2NsdypbRLFgztGTqEWm31q2k0jQ38w6KVtpW6+9XwQzJLOFhnaCaU7NHiK2IKHezyQ2&#10;pf+q270hiZGKg/t2YDcJVW1CwnJUVpEQFYwOqopRQQUql38qyadaZfP4TKRmJiA5LQaJiRHIzkxC&#10;ru25HUX5WSRXAY8tICFLUUpClpGY5SRaqf7QT/vog4sJKdiOsgJcO7QGObGNEOGiur8OeL27O17s&#10;H467B2fiyZGNeFkxDvfLu+JoeVvsLuL1htfFrlwHXNjZEJd2N8O9k+2wt6gnYoK7IDmyO6pzxiHE&#10;dRBSo3sjPaY/CmL4urzm2FfZGwlxTvD17YY5n36AtITecF7VBbMnNUVajBNyU7oi1KMZ1ixtgM9m&#10;OOKj/o7o06klBvVugC2rOyLXxwl1osorzU2I/uyE3klJ8EqIo7EvMX8N9M3PP+LStQv0WXdx99E9&#10;HDlxAt8xBPzHP/+Bv/3jF3Or/3c/fod//Pvf8Z9UpjfffYNXVLO///vf8Pd//oKHj+7g1asn9F4v&#10;8eaXn3HmwStM2RCJyW6xWBmVA+fYbPil5yFM6f6UFASnZSKUIV9kThGiqVxa9k3NoMKmwY1Ecg6N&#10;xuaQaKwLjcR6YlO4Ehux2BQSBQ+qmH9sChUpxSQyNP+lxy/rr3ayy8uxfe9h5JNQuTTS1QcO4sjp&#10;c+ZJwXsOH0Pp3j3Go6UxxCyp3o6r927h7KWLePTVY5y/eA5DZg4xBKsdInbsK4L910kOkUYTy3Zi&#10;2SeZ3z6Z1zbprG2m/XUiwpCD21VKZV9/f3/tdfs269n2JJJtm121tFw7LW9HSxLMVHF0UmGvFEzq&#10;9WuCNejbFBnpcagqL8BWEqq8vJCkoFcqyWObb0hWVi6SlVF5FNJlkWAZyM5No3IxuiggoXL1YJxk&#10;5GQkIzeH20nC/MIco3SlIpoNxXrmfXE+SooyUZ6fguqSJNw6noufr7siJ9ABMZvb43pFf7zePw+v&#10;T87Hfz4Kx/3S6fjPo6Px/AD9V6kDqnLq4VhVa2zPrIcrBxxw82AbXD/eB0d2j6LX6oLpU+ojwnUY&#10;1i1rg6RoR0SGknih3VCY3hlxYR2w0bkjXFw7Y/26znB364H5cz/EiGGtkZPaC57Ojal+TTB/jiM+&#10;mVQPw/o1QbumTTB7yoeoTBmB5I0foo5rTDT8UhJRzE5WtHMHzly/RK91B5fu3sHdp4/w6PmX+Ob7&#10;1/j6zddsv8Wb77/B9z99i//4X//El08ZBr5+YRTsP//zn9aDQX/+Hs+/foYff35DsjE0/Mf3ePbd&#10;Dyg9eh7TN0Vg0qYorE3KhXt6PnwYmoWRSGFUzqi8QkRSpaRgAYkZcCdhvBPTsNI/GGsCw7CWIZ1L&#10;dAI8qWCb2Upl1waEY2NIJPx5vNTOjeQLiE1EcKIyg/xRy7cht7KKYeJW5HE5m76yYvcelFZXm789&#10;rdixyzwTPY0Dild4FH1XDo8pxIlzp0iwC7hKBbt67SI+XTGT5LIIpjCxc39rHsz+JKn3iWWHUSkR&#10;x5RHvSWV+ceUbq3Y+Vtbf+4gdOV2dXZ2/l9NGBN23/Q+7MfLP9nLnbTeviPbTm+JZN9nlkkm+7Id&#10;NeplyqIcrdrDWiGinWCtBrdDSXEOykmofJImIyOBSERaWhyysxJRQBKVFDFyIEHySJr8In6nVLAc&#10;EisvPxOFJFy+wO0FPK6ApMrn+aR2JSRtOcPBCv4GZdxeyP2FDCuripLx4GwBfrybif/9XTl+vLQG&#10;pwqcsDW+N/55xxMXsxdhe8JQ/HhyDb7ePg6/nO6ARwdboTKvKU5vd8S5nQ1wvLwZ7p5yxIU9vVCa&#10;2xmRYW3h7d0NE8b8CYWpM5CcNAIx9Fr+IQOxZEUnrFnZFoG+vfDZvCZw9+TxcaMxamxjzJjZEd17&#10;N0RiXFeGjx0R5tcZ48c2QUjIR1i2uAWmT+iOzz9tiurY7kjd1Bx1Dp4+YQpzH9Azvfr2Dd788D2u&#10;3eX6s69w96tHeEbySJH0TMJnz5/i0VNVxN/HhWuX8IQj/MuXz/HDD9/he5LvP//nv5vnaNx9cA1/&#10;U8nT37/HledfI7h4Lz7eEIbFIQz/crfCOSUDbilZ8GE4qvImhYFekYlwCYvBBhLGm77KNyoZnlQt&#10;P3pDj8gEqlcU1pFoG9n6iYDctiUs1vgvN6rYxoAI+CWkIZShZTSJG0fihqemI4pIzOKPWbkdqTTW&#10;Ow4dQ/7WbcgqK0U2Q8mwxBR4UhnVJmbqnxmzcfvBHTx79RzXb1/Dnfs3sdp9FXoMVohIKETs39Ek&#10;OEwm8b8gmFGuWoplJ1SbLi3YqVubvzAyLdGaqlG7w9s90btlUa1/c92OFlwXzDFOPHent+fSttrn&#10;r41WhKVeFsGkXoZgTmydLBVTuNi0czN0H9PDhIFFJE9OdhpyspKQR2STaAW5KSRGFsO+dBTmUZkK&#10;s5BbwIEuL51KlkGCCZnWckGmQX5hJomWTSIVoISKV06iCaUkV2lxBs+VgTcPDuGX2zG4s2sl/v9/&#10;3YV/3g/Ci+ML8b+exeJ68Rc4HPcFApd1xP++6YwXe8fgq33NcXabIxIj6+JgYT3cOe6IQyV/wP2T&#10;nZAc0ABZqT0RHzsQrm5dkRI4FHGeXbBieSNER/ZCeNwIzFzQCUOGf4DAoAH4/PPG8PIlaVa0wrzP&#10;+mDc2PpYSH8VFd4NIQFOGDGkPjp2csCsWa3h7zUACye1Rqxzb2z3p4LG9kCdW/fu4suvXuH5q1fm&#10;aU5PX77ApevXcPDYEVy8dsUsv/j6uS0T+Myk5F999xrX79zAwUP7zHPh9Q+Sr968xPc/UumePcTz&#10;Z3fx/Q+vcO35G/iUnsSwdeGYHZCGFRH0Uzkl8MnOZ0iah0B6JL+kdLhHJcAjOtGEgu70Rx7xKfCK&#10;SmTYSHKpop2q5alkRmQ8PGKSsDk4Cq4klRIcwTwmgucJpWIF8fUeYdEkDElIlVMqPochcEpuAbJK&#10;6MvosQJj4pCQQxKmpyCdxjqZnq2YPiyruNRMgO47chBfPntsCHbr4R3cenAdEYlB6DqsiymVUjWH&#10;kwjW38mUS/2XClaLXO+QrKtIZqugENTRay+/B0M2G4nsRLEv10arjjrOTr53CaVz1F4X7KqmTKLI&#10;ZSU3LFgK1gpNSTKRS3c4N+raFB/PG4+tW0tRQZ9USiIUSpVIIBGhvDQPVZXFVDgqjyEQCcbtOdxf&#10;mJNOxaOK5XGwy01FeWEyygqTUF2ZjbKiVJTkk1BFVLFC+mCGjPJmJSRoVXES/uerQ/j5bgK+OrUF&#10;/7/vK/AfXyXi24vL8PMNHxyMH4PguZ2xI208bpQPxuHE1ri1uwF2ZDTFwSpHHC53wKmtrXFq++/o&#10;v5pgW1pLhHm1hOs6Jyxb2gzbkrujLMwJIf4dEBbSCzPmNMb6LR9h0pTm2OJKYn3eCivXdMTsee0x&#10;eWoHbNjQFZkp3bFxVVss/7w9Jo1vjYEDnDBuhBNmzyJRGUIejBuE27kDETznL6hz9OQJHDp6Eg+f&#10;PMHt+/dw8uwZPHj8JR4Sj4jHXz3BhUvnjbeSx/rq5VMTBl64ehHXb1zGTz9/i5//+h1efvMVbty8&#10;gL9T6X6gR7vz5u9YGpqLj1aGY35gNlxSi+GdWQCvjGx4JKfBOyEFm4KiCHopEmZdUBhcGPYp/POI&#10;SYQ71cmXhNkcFYdNgfRc/mFw5baNPN49PJr7SaSIGGwOCIGzXwDDwzATHgbGJCAxpwCxGTlILS5G&#10;SkEh8sqqSKQ85NAX5FaWI29bBX1aGir27kbJzmpsP3AI2+nZjp1WaHjOEEyf7/bDu7j38CbiUiPQ&#10;ZbhVi9h5AL0XCWYyiP9FiCj1siuYHSKXRTQSz+aVVE2hkM6EgDVhIDt+FxLCTjo78WzLhhhsRRoT&#10;7tm2105cWOd5W8xbUxIl2M9lO9ZOMDvJLHK9hQimYt9G3Zrgiw0Mx7aVo7Ki2EJpEarK6LkYEio0&#10;LFJoJz+l8FBKlZuBXKJYDyTNplplJ2B/RQLOHkhHQfIW7C4Jw+Ob+xDqvRFZKfHIz8kgYd/i2O5U&#10;/PVBNt5cCsM/H0Thb3cCcP3AHMSx82f4jEY+VaPUtwN+uLMOZ7N649tT43CkpCEqM+viws76OFLV&#10;DgVRTXH7WHMcq2iGgvgGOFTdDzHB/bFsSXOUJXbB8eL+yIjtDE+P9tjo0h/jJjbAp9PbwMWrNxYt&#10;bkOSOWEa1ydMaoUZ0xohOagRNi3vjJnTPsT4kY7o37sNOn/oQLI1wOzx/4ZU1wGoDuuJSt+OqHPv&#10;ySM8oWe6RLW6fvsmztnM/TcMF6/fuomnL56Z+7S+fv3SKNiz189w495NPH7xFZ4+e4QH7IA//vQa&#10;P/3tGxLvDZ68/A4Zu09g5JpITNiUgOWBaXCNy4OvQsKUdLgmMSRLToE/yeNHBQpMSDdZwy0kl0LE&#10;TSTOFhLOLTgaG4Ii4E7C+HN/REY+QqhWgYnpiGYoF5WehSi2yaoKqKg0SMjOQVhCEuKpVPozgoTc&#10;PMSkp9NX0XBv24b0kiKGhsUIiotCTGYivVk5olNTsOfoURLqqnmM95WbV3HlBpWb3ksP33n19WPs&#10;ObwPnT7qik62RIc8mJXkoJr9BrkEEep9golc1jK3KxHRw5o4fge1lM5MDpMYNSSxEcS+XntZ7fvb&#10;fwv2/XZy/RbB7CSTeqlViGgUrFsjrPNYie1UMJGrvKyQ4VyB5ZmoPkUFJJVUi8QQ8kmsPCpXgSEL&#10;o4mcVBypTsfJykDsLXTHi1slOL0zBBcPJSLMbTF8XFYi2N+TapfG8ynUzMKDS8X4+4MUfH8tFv/r&#10;bji+OT0PRRH1sH5+Y4RuHoTcoN44ENcB//eXrni+cxju7W6M8tQ6fJ+6uLG3Psoz/4BrR7rizskW&#10;yI5oj12lvZGa0BRuzh8y3GsJz7W9kR7RGXFBrbB2XUtM/cQRC+d1xPQZ7bDBpTvmMBz87DMnTP6k&#10;NZatGoYJ9GGHcidi4eSGGDfaAUs+74VOH9bFgrlDsO7zpgh1ZthIj7Z0TGPsjf0IdaRI+4/o2YSX&#10;2MEe4fSFUzhz4YxJVNyiF7l69zp++uU7PHlKItJ/PXv9FT3bFRw/ewKPH902WcIff/wO9589R8nx&#10;q1geWYxRq32wPLoQa+Py4RyTRtLEG7/kSt/kwnDQkyGgJ0M9D4Z8XgwN/eKpaCSbR2wSXBT68biY&#10;7CJE5RQiIb8Y+dt20D+VIZzKl05VKq7ehciUNATHJSAlLx/x6ZnwDQtHQEQU0qlY8VlZiM/JZSgo&#10;AnJ/draZbE4rKea+NJTu3G7+Ib+kaitOn7+IkxfPk1i3cPPOddx9dBdXSK5TJ/fh4Z3zuHv/PjaH&#10;JaDLiM6GYErVq1Sqdpr+1wT78G1avhbBLAWTegnKCv5GZrC7qi5soaVtv/BbRFH7W/v+1XY7QWuT&#10;y04wO7HeV7CmTm8VrGHXRvCLcMOuqiJsZYioMLGs2PJLCusK85TAYCiYn2weo51Nj5ZLRcrPloql&#10;Y0dJAq4cSERO6GJsWjwG98+noyxhOU6WuuBkoRfWLZiIiaMGICvMDRWZASjOScbXd0rxv5+X4W+P&#10;UvHL1S34+sAIXM/tgEeHluLqntUoCuqCx3un4m6JE/7jxAS8Ptwep6rq49bhJjhW/HscrWxKtWyO&#10;nERHBHs0pXoNpndiqDuxEfr0aoJQ/36IDGiPuMhOWCvSja+H4YObw9NrJGbOa4YVK7tj5dL2mD+/&#10;K4YMdSSaYuW0VjicNwBLpjTCyEFNMaBXPUwc2gxLJ9ZH0uZ28F/RGq8PzkToWkfUuXb7Ot78+C3u&#10;PLzN9ht6rCv0Ytdx8sxJXLx+GTfu32ao+AAP2PHuULnu3L5L1bqLx4/v4uvnT/D6u+9x7ctX8Esp&#10;x4QNYfjENQrroxn+xWUhMLMQoZn58KNKBVLBvONSjZfySUwzlRhGvbhNHkvHeJN0/glSthT4cXsA&#10;j4sgefzpm9IKy1G0fSdSC0m67Fzjp5LprVLkoahW6VSyfOO38rDj8GGklpQgjsRSBYcI5hYQjPCk&#10;JO7PQhpH1WOn9a/1e3D47Hmc4oBy+fp1hsKncP7SCdy6dwX7D1XThx7AFr9wOAfEo+dYKteQziaL&#10;WJtg75OrQ+8OBh/2+tBSKpty1cBGmnYiEskm0r1PCC3rWP2LpX3b+xBRTBjI5XfCP0L7tc2ch6jZ&#10;9x6x7Kjtwd4lVwuDJsogkmANOjdCemYMtslrleajrLSwhlxCQW42Q0ISLE/JjwxkZKUiQ6n4jFQq&#10;WRJunq7EtQPx2J6+hQowFBcORiNx82i8vpSAU/kumDSoPdxWTEG8yyIUxqxCQsgX+O5ODvBqK56d&#10;XYn/59sY3CvqhqMJnXCnciGeHvwct7Z+hNcnRuFRdVc83NoLr08OxqESR+zMqYcTW1vi5P4BSAhv&#10;AfdNjkiLb8RwtgvcPBwxenxLTB7WBDuSuiAjshW8Pdrhi+VdsH7DRxg63AGfUMHWUN3mz2+P1asG&#10;oGfX+hg22AmTJvTDYpLzUP4glEX3Rfrmtoimak0f4wDfZU7Ynz4Ch4uGoyqmC6K9mqPOxWuXTGbw&#10;/uN7ePrqK1y/cw0vXj83f8ywY+9O7D92iOHhK5w+dwKPntzB6xf38f0Pj/DdP7/DzR9/QeS2/Ri3&#10;3g/Dlnpihls01kVnIDA5Ez4JyXCPioF/YjJ86an8SRZfKpQf1Wutbwi8o+iXqFweYXEIjCORUnOp&#10;UAz90vIRnpZLoqUjKJnnik9GcHwiPVWeCQdzKuif9DAdkiw2gySOjjUTyCm5lpJV7NpDtSMJ6blS&#10;SMYwkkqqF5OeYf6JMaeoALsP7MX5y+dwnMQqrd7G9V24fvM6rl07hytXT+D4mSO4/vAh1nkHYb1n&#10;OLyD49Bzch90sRHMmmy2K9i7Pux9gr1DLpGGBDME6NaOJBPBLNLVJo9FMO77LwgmiDQimZ2cv0m0&#10;Wuu/RS6hBf3eb6uXsogEyaU6RIfujRn2JaG6ooDei56L4WGRUS56K4aDhbnyWGnIy0xAdnoy0jMS&#10;TRpfc17FmWE4Wx2DizsC8PhUKgk2BMkhy7A19jM8PZOALI/R8F4+EjFuM7Dmk35wntcVIRt74T+e&#10;JAEvUnGyuBv+r5d+uFjaC+e2j8Hh5Om4SBX59sQ4PN7dDdVRzfDTrVnYn90UOwr/wFCwJbYVdUBs&#10;KEmzpB2Wzq+P0rwPkZqs5EYrjB31AXxWNMTp/A6ozOqAzc6t8dHwRvhsSX9MmeWEAUPqYty4Nli1&#10;eiAGDa6PmTP6oVePBjzGgcTph4CVbZAV4IQd/m1QGdIScaEtEOLXEl6bHRHo9yEivama8e1Q58FX&#10;uiP5Ag4dP4ijp5Q5vIATp4/jPgmmkV0p++s3b+DO/Rt4/PQOfv7xOX75v/6GXTde4LOEnRi1PhoL&#10;vZPhEpMDX6qSJ/1SXHoRlSmBYV8i3CJj6anCsDkwhMqUgCASLSanmKqUgkgboQQXpdnDE+DsHoCN&#10;/mHwZOi4MTAULkQEw8HwpAx4h0WiZOdOpJBouikyhoQqJ6GyikvMn2iXUMmSc/KQwfUQEmvHwUPw&#10;j45GQEwMPdgOxDBMvHDlChUsh8qXh8Onj2DHngrcYhj86NEDvHz+AJcuH8PDp1/BPTSJA0EcgiIS&#10;EcGBot+0Qeg0zH7Dpd2DdTRk+i0Fa6/J4VoKZm/tpLGT4rfwX+37LdQmltbty7+lbu+TS0kSu/8S&#10;ahNM5HLsYBGsUedmaNC/BQrzU7C9PJ8KxsihKM9GMHotEquI6lWQGYvSggTkZcRR7eKQmhqFrPQ4&#10;nNwWj32pq7A7bg6uVG5GZaoPKvMjUBy9Bsn+c/D0SAhOFCxHdfZiBDkPRWp4d8S7tcP/eu5PD7YR&#10;x0oaYH9BJ3hv7oQxA+tj2rD6KAlqgf/71md4dXA0tkd3wM1jQ1GZVg/VZc2QGe8EX/cW2LK0EZJD&#10;P0RpZmvkpDVDArevXuaA5KD2PLYxtuW2Ql5yJ6xf0xGffjoAU2d2x9z5PdCrXwsMGNoWH0/5EGMm&#10;tsLAIfWxlAq1YEF7JIZ1QGlyb2yk59oWPxy7ktpga1obRAc1hL9/Syz6ogm83Rpga24n1LlMv3H0&#10;1FEa+0smDHzw5T28+Oa58WRPnz82216/+RrfM4z84bvnePHTdyg5/wBjXVMwbFU4prrEwDkiC76J&#10;VBMqji9Du5DkbLhHxjBEK0BQSgaCk1PhFxMP74g4MxnsHREPH00kcz2UIWE8Q8lYPcgmIQvRfG14&#10;QgYKqqqRRLIkZechMSsXkYnpSGBYWFBZjsLKSkOk9MISZJJYSmTo70zjGIqk5ucgt7wUaQV5iIiN&#10;Q9m2SuzcvxNXb17DQXrN/Yf3Yx+hebyz507hxu2L+Irh8X2GhbduX8PJy7ew2iMcaz1CEUjFDYuO&#10;RxQHi9ELP0aHj6z7wXTD5b8imFEuO94LEa3EhQhkwSKbRQRDFBLAqNd/g2A6Vm0NmWzrtbcZEtmX&#10;7evmzx3epuyVibST630FsxNMlfQi2IcjO9JzZaO8OMek0E2KnqQqosdKiAyCr9tqdrKNOHeoDHOm&#10;jkFGgge2FcYiM2ozzldH4UD2WmTQ29yodobXsuFwWbcEqz4bAc91E5EbNgLVqcNwfOt0ZEcNRGH8&#10;h3h2egGen/wEuwvaIz/lzyhJbIa5k1qht5MDCoN7oNi7IZ7tGoPnRz7F6Z2fIDK4GXYUOyEhog0W&#10;zPkzVbApKlJbY1dxK+wub4e0xKbIie2IZL/m2J7ZEqVZ9REf1QqbN7XGooVOmDWrPWbMaInBQ9uj&#10;uWNj9B30ISbP6IZJ05th+szW+GJFG5KwHlKimiAp3BGJ4Z2QGtEROzLaojSqDRKoYBGBrbFlUyt4&#10;ujVFSQZDxKvXL+GHX77HPXayW/ReL189w1cvHuPpyyd4/uIJ7t29gddfP8QvP3+Nr77/Hgn7zmPU&#10;ljiM3hCJuR7RWOwVgUCGd95Kr0fFGUi5ApPSqVJJCKCieUZGMRSMhG9UAsJTspFaVAH3kCjEZhZg&#10;o3cgNvkEwT0oAlEkUXp+GfzDYhAYEYPy6l3GX6XSa8WnMyxMzyKxspGSmclWDzpJR1oR1YuEq9y9&#10;C7llxajcuR2VDPuKScRL/GxK4OSXFNFTnjDJC/nIS9cv4va96/jy/nXcunkOTx5rov0BPdlRfLbB&#10;E77R8n0pJHoSEtMyEJechtkr5lPBnKyH3tgqOX4rTW9PbEjBamAjl4Xa4aJtmyEGCVKz/C6R3ieg&#10;fd+/JNL7sJHJOs4+0f12m33ezCKZNbGsP92rgTKIXRpj8NQhqCjNNuTSvJfmvwqyiYw0ZMRH4tOJ&#10;w7Dys5mICfDA/GmTUJC6BRVpm1ARMxfhq3vjbMlalIaMx87YqQwNV2H57GHwWTsUs6c3htfGxthb&#10;MhK7KyYhwKszO35n7C4cjyt7h6Ik5k/ICm2K/MiOyE8YiDmTm6Astg0OZbYhWfvjZGl3ZMa0QkJc&#10;J5w6tAAxngPhPPcDFEQ2x97yNthT0YThYkskRrRGqp8jLlZ1wbbkeiSAI/y822LVmi7Y7DYAixZ3&#10;xkCqY+sPHdHeyRFt2tfDoCH14OnZCRMn1sOaLc3h6dcU0WFN4LrWgWFgExzb3RynyxvgekV3lAS3&#10;Qopfa6THdkFKTHvsL2+LOpogvsEQ6c13r3D3/i3TAe/eu4Gvnj4wz4d//UZ/Nv4G31K5so9cxmdJ&#10;OzFifSSWh6TDPSaNBEpHCH1SREo6AhNSEJwotUo0CKfHCk3MYLiWgiB2Vl/6rtCkLHiSQCKbFCw2&#10;IxdJucWISs1BUGQ8UnMKkM71wMhoZBbSOzE8VHZQPis2lb6MBNazHdLoudwYdgqeISFI4I8sUu05&#10;sAcFZYXYe2gfrt66hNsPGOLeuk1lfmB9Nn7GG6rQuHcVTx/fNIPKzYd3qYI5WLbBF+7BsfAJi0Yo&#10;w9mQaCpsVCyi6SfXbtkIp+GdTDWH/ZEBIlhtchn0soWGPUmC7vJZb32YCPR+K1gE4rGGYBYpakhk&#10;SGEjim27WhP62UmifbXb2q+xr9ds/68JpsqNd8glkHQi2OJV81BZTOUisfJzUpGblWwIlp+eCl+X&#10;DVgybxqmT5qM2dNmYMxQKtOaL1Ce4I2dSctQFDyZYdxMVIWPxMXi6VwfhIvVSxHj2gp+Xi1xsHok&#10;8uN74vNZ7TBuVAd06uyAwQMak7g9cXZvR5zf0xeVuV0RF9wNvq6dsHlJC6SGtEJVYSeGeC2pWo7I&#10;TKN3W1kXPuvq4UhWTxyubIWSnLooL3CggpFcYe14PY7Yl6UKjw9wuLoNAnzaYebcdvjs866YNrMt&#10;xo9vhr5DmmL+gjb4ZHJjeLsPhr93Nyz9vDu8QzshJKIVnDf8BdtKW+Pw1qY4WOaAI/kNcW9HSxxJ&#10;aYe96X2QE9MMVQWtcXIPCfb1a1VnXMEzqdUDdsRH9/C3v36HVy8ekmR32QEv4+ZXr5F64AZWxlRi&#10;0qZwLA1MwgqPYCQXVsKDSpSQmcvwLBthDAX9Y+MNofxIluj4DPhHklTcHsRO6q9sYXQyAhlGulGx&#10;AmLpw1IYWlLpFCr6hYYjKTMHfmFURRIsgqRMURFuXj4yi/KpbiRZcpZJr2cUFiGEoVtwXCK8SbCw&#10;mGicv8xw79mXpmhUz+o7df4Mbtwhie7fxuGjB+glr+D4ySO4cvUCnjy6wTD4Ak7eeoQvXPzgzJAw&#10;jH7RPzwCQdFhCI+NQQgHgqj4JIQzvHXx9kKX4d1Mql5PlDL3glG93lGwWpPLlnJZWUKR6f1QUVBN&#10;oiDS6O9H7QSzk8tOJrPftvwOapFEqKnWeH/fr45/GyIK7xCMoaGV3LDIZWoQbUkOd8+1puhW5MrL&#10;TkFORhKyU4nkRCyYPpkdfy0mk2BjP56KCaMmYvLYj7Fk5nS4LpuG2eN7YOW0HtiVMAEXy0biaHFP&#10;7Ep3ws1dnyBic3McKx3KMKsrQlx6Y+ni/hg1viN69+vCjt8bcTFDsWJFC2zY3BMbnQfBz3ckggOH&#10;w9ezD5Yu7YbJUxoxJGtHz9WU3qs9tuZ3pHoyRMttjdLipti1zRHpMQ4oS3VENVVrZ74DDu/4N5w9&#10;2JbnaI8JU1thJf3VZwscMeljB0yf1Qwem+jx0rthxeImxnf16lqfg2xLBAc1QFKSJqsb4NjWeqjI&#10;+hPhiN18rwMMZQ+VdcOpPf1xlMqbFN6QBPvmBc5fOYeTp4/h0ZP7uPvgBu7cuoiXX93D45cvcPDq&#10;XawOy8XQJQGYsTEC60PZCalKEWl58I+iR2FYFyCCxKeYMqQIkimUxJB/Cee25LxCEioRYQwZAzXX&#10;RUK6BoXCl53ZR5UYvkEME/3hGhCCgPBoRCWlEslIysqm98pCWDw9kAhLFQujUnqFhDNkS6cnS0Y4&#10;j3UPDKJHisf+QweRm5+H46eOMRxUkuYujp0+jh17tuPajSscLB7j0qVzeMQB5DYV7O79u9h++CQm&#10;fLER7mEJJHQiIiIjERoZRtUKRWRMJKLo4aISEujDouEbGowuo7ui02DVItoKfWspmOa92qu1kex9&#10;gr1PrvcJ1q5bO5Ko1TuksqM2Ocx6LXL8Cr8i07+G/bFudoLZPZhJz3cQwWxFviSY/vw8IsaXfisJ&#10;+ZmJyM1IRHpKLNKT45CeEIt1yxfDdd0yfDR8NIaPnoK+fQehb8+eGDlsEMaO7IvhQ/thaP92KIyd&#10;hvKILkgNrodd+YOxaY4j9qYMxkN6qV2R3Rj6jcfovg0wuH8TtOnQGh06t0aXvu3RtTe/+55dSbqm&#10;7Oytzd+3jiQJJ01rjU+mNYSPL9WpqB8qCztTsTojJ7cL0tKbo7LcEVXFTRDt93tsz66PHZnNsKe0&#10;AY7vaYLc5IZYtqQ1FbMewoK6YsqEunBf3xNzZzVCcnhTHC5xwrIFjTFkpAN69mqDGfRiWWmOOL2v&#10;BcqpjBerW/JcDogLdUAKw9Hq0i5wXvEHuGxojLUrHM3zPeo8fvoIZ86dxMVLp3HmzCF8880D/Pj9&#10;c1x/9AwJ209izIoAfLwmBJ+5RmJNgB50k46wtCwE01uJXCFsg+NS4BMeQ9WKRhAVzD86ltsZJnJd&#10;hHD28oMnFcs/Mg6RJJoXlcojKMQcKxWKzaT6iTA8TwjVYjPVIoQKkpSdhbj0NGhuK1AT0uFR2H7g&#10;IJUxmR0+gmQNNY8FO3nqFPQ02aPHj+HGres4e+4Mleo4CsoLcYIDx6XLZ/H02R08fnIbT55/iVuP&#10;7sPFNwwrNtH7MRz04fX4BYchgOcMiwhHRFQ4wkk0/0A/qlc0gsPD+Xki0PPjnug4uCNDRCvBIYJJ&#10;weyZww97W8mN9gwRa89z1SaXqjPsyQ1T7CuSkRDyV21MiZSNIGab9iuks5VH1YIpkxJJ3ttuhYA8&#10;5zvbSGaDXxNP53mHYCSVlMtSMfvtKk3RsFsjpKZGoignCQXpcVSuWKQmxyIhNgIpCZFYvWQ+3Das&#10;xejREzB4+Hg4deyCEaNHou+AnujdqxM+GjoAQ4f2xaqlg1GRMRVhvq0wc9oH+Hi8I0oiemFPFFUs&#10;uR92Z47Emtnt4bywCzrzGlq2V31lB7Tldbbvxe+eHrRbt87owu9z6JhW2OzSBpkZvakqLRHm1wx7&#10;t7dBRnIj5OZ9iLKyLtzniLTYP2B3UWMc3doc5WkOOLn7L7h5sh/iIhpixbJm8KX6rV5WH7Om1kVs&#10;SHesWNoS0f6N8Wh/d3guaUoCNkL37g7YuI6qW9UG+7Y1RXFuY+yjr0sOrI8QTwfsKO2MgrQW8NzY&#10;jgTrgHGj6yLMcxjqXLh4GufOn8CL5w/Mn9y9eH4fz16/QjpDwmk+OZi0yhsrGRK6hTPOZsjnFhZF&#10;RUqBRzBH+NRs+NFL+RPBcUmITssg0SJNlYWdaN4M9/ypTCGxCuUYFtLTSOFU5S4SGmJRifyjGI4p&#10;U8hQU08MComJQXRKEmLTUhCTSl/HcxgikACRCfFIz8uFf1gwkjJSsXvvLly+eomqdAcXqcZ6joNC&#10;wh17qo3nOnH6CB7z8125exOlOw9h8Tovkj4YPvJbAYEMSUPhT7KG8lrDIsIMwWLieM1hQaY164nR&#10;6DdlADoO0XM5GB7WquQw5KqVPXyb3Hgvg9hdBKudJbSHhW/Vyg6RwVI1i4AWUd4lyK/IJYhc73gs&#10;vsaQ1CLqO8cS/x2CKYNYt08T5GfEUsESkJMSjbTEKCTFRyIxLhLxMaFYs2wRVixagFGjJmHg0FEY&#10;OGwIBn00FH0H9sTAIb0wkN/X2FHDMP2Tzli7pAFSwvtiyrD6GDfWASfKR+DBnslI3tgTmV4fY+2s&#10;FvD4vBU+GtAczZs7oF2XDujFQa33oM5Ukz7oObANFs5vgxCSITfzQ6QmNUJWUjMc2dkNO8vrwcPL&#10;EZ+vdoSXb1NkpLREaWZTHCj9C3bk/47K5YDje+vicFVn5KZ2hIdLE4QF1IW/Z2NkJw1HQmgbeLu2&#10;g9fGP+F6USvsDG0Pv+WN4brGCQG+dVFV0omi0RwhgS2Qk9QZgR6d+dpmiA2oDz+3D+Dt0gKJ4U6I&#10;CugEny19UefGjfP47rvnePnyAV7/8D0OXriJwLRSTFjpjTlu0dgUnoaAhCx4szN6crR3DY6AZ3AU&#10;AiIT4BseSyLRV8lvUdUCSCiRR6QJJXlENkGkCY2OQzDJ5R4QZGoFfRny+UdFk1wpNVXuIVSp2NQM&#10;kirVqFew1IOISUmBK8PIRBIvMTMd2/ZXIygyCCn0AKlpSbh6/TJxCfsP7sad+9cZLupfP7bjyJFd&#10;uHbzEo6fPonssh1Y5xaI1Zv84eYbAe+gcPj4ByMgMBC+QSRZYACCgoIRFBKI0PAQxCdylM7JRAxH&#10;6Lj4aMQlRWPYpx/BaUhHk+hQNYfdh9UoWG1y1SKY/FeNktUmWLd3CfYu+QQS4j1Ve58gNag5Rsv2&#10;dXothlNm3ea7at8LpuV3CWZVzze1EcuEiET9rs3QYAA9TXY8irPikEuCpfP7SE4QyejBY8Kwcc0X&#10;+Gz2LAwaOAKDho/CsNFD0K1PD/Qf1h/9B3bHgEE9MXlcOyT59sEV+i7fDc2xeXFnXCwaiYslvbA1&#10;tBM+G9MYa8a3heuijtg43wnTZ3RE9z6tMYDed+zELujVty36DGiJYUM/QArVLiu1DVLim5BEbXhN&#10;LXB8X2uU5f4b1rg4ou+QuoiPbIrC1BbYVdoM2/Pr4djuBji8sx4Oba+HnISGiAlpgciARoiPaET/&#10;6IDEkPqID/4LKtLaI8K/Hq6Wf4jqwEY4kd2aIW0L+Hg1x9x59TBzof4ZswVWLm2Adc6NEOpfF5X5&#10;HyIutgfWLm9pnjS1PWMQvDzaoc7tWxfw+pvnuPvoAVJKt2P0Eg8Si+FePAkTo4p3hn3RCfCjdwok&#10;SaJIJIWDXkGRiEnLgYt/CEmSTkUL53Ig/ZSvIZgIE0wVc2co6OzqToUIRzzJk5yVY45xY+fW+ULk&#10;cXi8TwT9D72cb2gkvAKD4ernB98w/nCeniSEHyJJ2KSMNBw8fhiBUYEoKs/H0WMHcPPmFezYWYV9&#10;B3abv57ds2+7Sczs2FWG02cO4MrNy4hiGLt8szfPF4NQKlQgCRXE6w0O5zJV0T84CCGhITTOQfRh&#10;DA+pWLHxMUhIiiO5+Dljw5GWmoiPF45Hh0EimP2mS6rYewQz6GkjWi2C2ZXsXxHMvv2d/Ta8Q67f&#10;WH7nmNqgQpoQ1H6sjVjvw06wd+fArASH8WBEixHtDLkK06ORnxqDzMRIqlg0UhNiTLgYEeCBRXNn&#10;YcCAYRg0dBimTJ+EURPGk2yD0H9QdwwfMwwe69rhRtUI7I3vjtlzG2Dqx464ntMR29xbYF9Ud3iv&#10;bI2tif2xaVFzLJjUFlOnOjLcbImBI1tg5BhH9OjRAFMmNkNG7CisXPI7VFd2RFJCA8RFNUZuWhPs&#10;2toARan1ERbsyGM+xD8uT8aB4tYoSnHA1oI/4uCOOjhzsA0ObHNERUFL+G78PXISmyAhrB6So5vh&#10;aHUPpEY74PyOD1Ga3QpFsSRlZgdcZihYldob0yY54uMZ7bB4SSus39ge3l5OCKb3Sk+sj9KcNpg0&#10;tT6mTW2KncW9keLtBFfXJiTYo9vm71/mrPPFxMUbMZetS0giNgVEwFV3CytdTV/kT//jFcRQiq13&#10;aBh8o2PgTXVy56i/xS/A+Cp3EkNkkfdy9vCCm1+gyQTq9ZGJKQiPT2KIGEPiJfE8MQhnG5IQx+Oj&#10;4EkCe/mxk4fFwcOPChMQiuikZPMU2KSsTITGRZHo4QikN8pnCFixrQwFhTm4dOEMLl44ja07KrBt&#10;VxUOHNyJ8xdP4tK1s8gtKcEq5y1wdgmAb0AI/KmefhwEfHwC4OPHZV5vQDDJFhQAf39fhEcwTKR6&#10;BTP0DIkIQUh4MCKjQhAZHshRMgaL1s1iiKj/Z7ZVcxiCOdUQrEbFetZWsLY1dzZbJGOrMikTHtpD&#10;R/o1bTOEq7XfHNOWYaJFGPtksuXX3sJs4zG6K/rdfSRQ7dtebISyh5ZqWwokl27UNE+ScmpJ2LKI&#10;UjERrFMzDP10KArToukzopCbHIbsxHBkxYcjl4NQTlIkMuNDsXDWdCxbvgwubq5Yv2UzpnwyA5Om&#10;TUF/hohd+N1sj6XHimmHCPcPsXhhK8yd6ISv9o/DnbLRCFzeBqHOHRHv1R5B7m3p51ph0YJWmDSz&#10;NZZu6Aln5+74fA6JE9UJMX5tjTIV59UlwVshK6U5dm9tRW/UAnnJDRDk8m+4t6svftg3FKVxLVGZ&#10;Uw+n9jTCsW3/RoWrh9z0JoiLaYjKrDYozmiMI7s6ICW6Ll/bDFtW/gn7y9qiJIvESWiGkqR6OFfe&#10;AXkxTpg3uyFWraNn82mF1LjOVND2KMlpiuyU1igu6IUVK1sxbHXApYO9GUa3RhyVrM7stRsw+YtN&#10;WOIViqXuwdjoE0XSUH0S0uHGcNDZxxfu7Iw+oRFUjlhs8fYzoeB6bx9s8WdYRZXSXJSUKpBEUki4&#10;zp2qQ3K5+wcZQoaZVHqYIZl/RDR9WTi30bNxfb2bN1x9g7mf29XhqWBSnMz8Ahw6eRyxSYlUPypM&#10;VBhKqsqw++A+HD11GKfPHsP9e7dw+/YV5OSn4sTJvbh4+RjOXjqK01cuYLUbfdYWT/iac5IsVENB&#10;mcIQDhCBJJwfVdLP3wcBAT4Il98igUNCAxAWLiJ6kVyhDEVk5ENN6c969yXoMPhD21yYRTKn3yJY&#10;d3Z62xyYfR5MBPutVL19Wf6s9rZ3jvlXilYLJnHCY39rXw1sxKpNNBX6vg0RW6O5CNbBUrCmQier&#10;in7R0lnIS4kwyE4MRVZCmCFWfkosCRdJZYvHzCkTEBMTgtlz5qBLzwHY6OKKgR8NQt/BXdGpb0vs&#10;i++LK4VOyEvojsUzW2L5rF64W/0ZnKc3QvDmztiwogPigzogLb0+v3cnrNE/S4Y6ItxnAJYuaYRY&#10;7zbYlUPCpDdFXmZ97N7WHVmJ7Y0aFeY6ICWxBXy9mmFrRgu82t8Flyu6oDq9LQ5WfoBjOxpgb0U9&#10;7K1uitSUOogKacSwsT29Uj1U5jZFDsmVHFIPh0vbY295W2QmN0ZxThMc394KW9OdEOPfmgOxI0ID&#10;28FldUPkJbVCWX4r5JFk82f/Ht6+9ZGf2wJHdzXEztxWCPRtgoLc1qgzZ91mLPEIxWqfIGwKlApF&#10;0l9RwbxJEHZOj+AQM+kq9YlIoDqRMAr/vBnSeZI0bjxmi5+/IZpuH/EmEZXYCIyMMSTTnJZS7zqH&#10;FFBho3doKEJiY+Hh64/AiFiTno9MTER6Xha27d6FwrIK+qIgKkkIohmqZdEL5RbkmGqMJ8++pFqV&#10;4viJ/bhw9iguXz6JE6cO4OSpgzhz/iQqd1Vj8cpVJC29FAeIECpsYIAvFcsbfgF+bH2oZP7wY9gp&#10;1fLz8+R+b6NSEWGBHIH8EBzii4iIIIRzW1REAH/MeBTSf7j6rMGHQz5EZ5LrbcGvVS71LsmkXiKW&#10;RTA7uQxqPfymNpl+C5aiiThSM6navwoZlW20CPm+ur2DWuRq05mkoroZgnXSowZamdCwNsGEJiRY&#10;465NsWnzckOunCQRyyJYNsPE7ERrW0lmMj6bMwNbNq3GtGlTGd5Nw/zPFuKj0QPoh5wwbmpn7EoZ&#10;gvNZTsgO6oRPx7XCyIEOWDDmzziU2gO76adKktqhonQw4pPaYOWyxlg2xwH7ikk4nxaI8qSapDii&#10;NKkujlS35YBHwuxsh8riFigiQfIy2sLfozG8tzTC1f29ca6iJSqyGmNfeWPsKXZEpE8T+Lq0QVjo&#10;h/zdFdZ1Q26cA0Loq7Zmteax9XBmhxOOFjVHHD1VWnwbZCVRhYI+QG4iPeHaevDyrIeMuNbYVtQK&#10;B7c7IoDnVHHvZwtJvKg2OLm/Pm4cbIydpQ2QmNAIO6tIML/oeKz18EFaYbG5pcOThPAJi4KLT6Ah&#10;g294uAnXNrixI5I0kSSZCOVBNXBhaLjB0weuDL02UNHWe3phi2+AlYJnKBidnGqIadSPyhXC9/Lh&#10;+d0CA0jUMPOvG/GpqVSpeIaCGThx/gQS0hOxxdOdyuNrJoy3bq/AoaMHcPjofhLoBI6eOIhHX97E&#10;PdUOXj+Hh3cu4P7dq7h19x42eQRg6VoveHj6w4fnCCGxQgOpuL5e8PbxhF8Q16lOAdwWTPUND+Fn&#10;9PdGRLAvIkmsmIhAhJFcocE+jON9ERMZhGSqV2FWAg7vLsPq9Z+jw1DVI9of39bRKFhtFbM8mHXD&#10;5dt0fRt06GlrNUdWQ6B3Fcu+rWbdpPSpXiKOCf9+S724TVnCri0sv2USGjbiKYP4DqneolWX1iSX&#10;SKaHjdr+/4sk+y2CNenOzuS/sYZg2XaCJUSwDeXoH4bkiGDMnDQZny+ah/lzZ2LWnOno2a8buvVr&#10;h/7DnTB/XhukRDTB+aLW2B3SBuGr+8F3VXP4fe6AHy5+hCdH2+LWkXYMq9ph5crm8GAYeXj3IKTQ&#10;m8WFtkVlRjMUElX5zZGXVRflufVxYE9LxEe1RZBfY4aJrXldjVGZ1xAnd3TCjvJOKC1sjIq8xqjK&#10;6o8v5jXEovmdMXlKK6zb3B7JJE8FVc97c0MSrD5ObauP42XNcaayB0oSWtOXtYanG5U0tjkHaQek&#10;ZjghNpLvX9geOWm/RxZDz1Wr23CgbsT9HbDFrQFO73TA6XIHlJBgO6sZWh7tQoKFxpjJXBdvhlLh&#10;8djg6gtPf/oOeidPKRg9i6tPMBFE+GH1Fne4k3AK7TRJ7B1K/xRIpYiKR3xmOiKTk9lmITE9mSFg&#10;PFIys+mdIuDLzhuaEIXErDRk5OYgNjEByelpVMNQbN9fjbJtxSivLkFEdCQVKwN79m5F1dYS7NxV&#10;ifMXjuOrJ7dx8OABnLt0GleuncO1C4dx6eJRnDp/CtsOHMOSDV784jwRHBxABfJDIMkULEKRqJHB&#10;/lQoKhnDwbDQQBMOhpNoIdyeQJMezdAwLNgPkaF+CPX3Y/hAYkWHsfOEm8xZeW4yEnjOz79YACcR&#10;bJB128pvKVhNooPksghmKZcIZlex2oR6f/0dGIJRtYwnE2r5KUMgPXdDYaFaonZ63hyj47m/FrHs&#10;aM19etiNHjzaQo9qsyU3zOOySTI7wRp3Jsn6OCIpzh/5JFcew8NcqVZ8MHLigkmyEI72IXDdtAbr&#10;NzhzNP8Cn0ycjM49nAiG0D1boP9gKhLJVE6C3KhwwPMdHVDt2wxJG+ujPFmFt82RG9EK2zJ7YdIn&#10;bYn26NevnvkroYGDHRj2tUZlPolQQBVLc0BlSRuUljoiLrI5fD1akgydUJZaF6e3tWInb4/ipKbY&#10;VdwUh7c2wMEdVL+AlvBwbsdQrgvWrGuPyJg2iGOIl55A9SzTpLMjiknYanq6Q2XNUF1EbxfZEEnR&#10;jZGX1xyJUfWxs7IVFbIZvHwc4eXfHvOWNMDnq3TuBti8rC42bGqEc/sboiyuBbyDGrFPNcQm97qo&#10;s8UrAJs8vUmuOPqrIKxY58rQLgjrXd2xzsXN+CgX7wCTqNjkRVJ5+cCDnkthn09YJJJyCuDG/foX&#10;+YzCXDOH5RMSigOH96FqWxXSMrJQvLUc2SX5KNlRacLAssoKlFaWI5xkCoqKMtUSwSRAIn3Onv17&#10;Gf4dwdFj+1FZVYRDR/bgOpXqzu0L2L9/Fx49ucflMzh/5jCu3biNip0HsHTdFmxy9SSZqE5UpEB6&#10;qkASK4SkCaenigzyQxjhx33BbENJLJEtiMcF87gojr5RYQGICvZGYnQgctNiUZwZx9EwCUW8pnDf&#10;LfQBblix4jOr4HeQ9Yx6QzDiNwlmlKydIZaBKjxsKmbH+4R7n2zyVW8ziwoVNZdlI4+IYua2mtuW&#10;7RlDtjYSqfzKKJv9+H+Bt9X0ely2raJeBOuoR2Y3RZMBjvQaEShMjaT3UGgoJYtBZkIkclLjqCLB&#10;WLH0M6xauRKdO3fHhx3aoXtvfke9SZThAzBmamtEhzfBzaO9cCC1AY4yFLyzrQNu7m9Fv1KXg1lr&#10;LJhVD9Mnf4iBQ7pAD01t1rIDnDo5YdiwphwQW2NHBQma2xg7SpqjrKA9Kkvp18JbIMSnNdIjW+HE&#10;ro7Iim+I1MRGJhN4Ylc9XNlH1aPiuXv+Cc4uTugx6C+MnHoz/G+KuIg/48B2BxzZTg9W0hhleQ2w&#10;Le9P2FNOhUxsQkK3R262A8rKm1ExG6Cq6PfIjG+J6XMd4Ly5Bc/piE0kVZhncypnD8TFtEegTyN8&#10;toCE83CA6+Ym8KQK13H28DZkWr6exPINhbtfmPFFrvRHqbn5DBX9jXeKS89AUlYGouLjEBEXC78Q&#10;JSZCkJlfSCXKQEpGOtJziZwsJKSlmicJVVSVkmRbqVZxSKMqKUmhNj4lHmVby8zzxz18fOHm5WXm&#10;n85ePo0Hjx/C28sd27aXmn/skIJVVRXi0b3LePzlDfMc9NNnDuLYqdOIjM/CnIWrEaCUO8kT6s/z&#10;0FdJuYIZHgYF+SBcJCOJghkWSrF8vT0IkpHHhfKYcBIumn4rieY8m6Y9OdYHO8pSUZoZg3KqV7iv&#10;CyJ83RHm7U6CLUYn+gkRrCaLWItg75CL0P8x20unaqM2oeyksi+/QzKS6i3BlCmUItnVS+TQutSL&#10;y3aC1d5vyChl+y2CiYgCCdbx7e0qgr0WUSl6EazZ4FYosBEsh4qVxdDQdd1GbFq/AYsWzIUff7/1&#10;q1dg3ZrVGD5yFHr0YWjYoz2/m+YYPKozVqxi6LSvDY4X18WJwuY4ke+Ix8e7oyrdEf7OHTF2bCN2&#10;2uH4sOufSUxeU4dmJFp3DBhWDxFRnUiAD5Gd/AG20W+VFDYzafGc9A7s8K0Y5rVGQSIVq7I1O/Uf&#10;kJndhmRxwLPrfL/KJsjNaAd3rxaYsaAVxk7pi0lTHZCj2sGKpjh/uB52lJJERQ2xs5jLeY4MCR2Q&#10;FtcM4QH1SMJ69Fl/wO4dzXFkjwMC3H+H9ZvawIuKGs19WSkNsa+qGTIS2mPU2DqYMquBSXgUMqxM&#10;D2+DnChHhohKtVOlfIKjDbnkY9ZscoMLCbbJg1+cmzu8qFjJDOu8GV6lZqWgoDQfiakJJCI7ZUEu&#10;0jLTcO7CWRRVFHJ/GorK9JD/TOt55du3oqS8BIlpSTw2B+XbKki0YhRXFpGMafDw9aRkh+PIkX0m&#10;TIxjWKlnm1fwXHv3bcfFS6dw+tQh3L95FufO7GFYeBq7jxzDJp9wrHemUvlCG95HAAD/9ElEQVQG&#10;I5j+Kth7C/x8PODv5QE/+q8AbvPxdqP/8kCIrzd8PFzhTy8WGsIQksSKCgpADEPBRJVFBXkjKSoQ&#10;hVSuoqwIjpIkWHocEuXFvF0MuSJ4DilY52Ekl41ghmT/IkTUsnk2x78g2G8Ryw5r+/sEs/1Znp0g&#10;JE1NQoPrJk0vhau1v6atdZwd8mCtST5NNNcml9TrLcHov0iwNiM6oID+Kz853BAsid7045ETSYwp&#10;2LjZFUOHfISF8+dixtSpGDpiGNrSd3bhtXcZrHCvGXJjm+HE1oY4W94EF6gaD463xJGiDnDf0JTn&#10;4Gd2aoLR45ti4oROcOrWBl17N8HadT3gvLEpCjJb4OC2RlSWNqikp0qhAiZGNaVy1SXBGmF/RRPs&#10;KW2E8qIGiI1ugiJ6sLzEP+LeyTYM9ZpgJxUvKqwlxk50wPjxjRER2RY7qxpiL0PVXWV1SdqGOFjd&#10;FLuLHJBEr7Vp/Z+oRo0QS8UN8q6L7aWtcHQnfVxxHXr6JlRTB5K2PiqK6uH47sYML1vC3eUDRIe1&#10;RWpMS4am7VEUR2/m0hzbqIJ1Nnn5kmCB9F5ecPH0Y7jnD/+QKGx2Z/ikh8jk5nLZC24+XkjKJEn0&#10;WK6qEqQXZDPMq0AqfVQq1SszOw0VlYVIz2JYVZqHbTuqEEOly8svohdLQFxqIorLCknEE/RXlYxP&#10;NzE09cKmLetx9fwZxrpp8PRywf0Ht0mwcly/cpEjVy4u02udOFaFM6d248Lli6iqPoJPF66Ci1cg&#10;vDwZwm7eAC+XjfDnsj+Vz58KZdSJIaCSHIEkmvtmZ5rmzXBzdYavpytNMYnGfREkUEyEHxLlJZJo&#10;2GP8sG97Hsrykxlvb6Z6eSLC2xVR/OwRHKWXLSfBPiKxBv73CGZ/8I1QUxTM5bck+jW5aqBUv917&#10;mfDQIlvtTKK9tc+PWR6tFsFqoO3CW6K1omeT/9Ijs+0Es8jV3MBOsMYkWPcJPUksfyII6dH+SGE4&#10;PW38x+g/YBhHdFczuTxrzjx06Mzr66Lvxgk9h6oerylS4h1xb38HnC3thKOVDXH/SFOc2qtnt9fH&#10;2lUdMGJwMwwe2QwzZ3+I6Z+0gRPPMXxgPaSnt0VZiRNDQUdsL2+J2OA/orywPlKSqEDpCsscUcLQ&#10;7fjO5iSfA0pz6qGQXq6ihOenqtzaVx8nd/AYqmRJWmMqXWMOEgw1eb7j+xwZAn6AXbvqU63+iJPb&#10;HHCIoaHn+jrY7FoH/kEMLXNbwHlJXRzd3Ywk+h22ljSDT4ADioodUFVaD8dIuu1bHRAd9Ecc2dsB&#10;u0udkB7SmL60I1Z+0QgrljWG3wYq2KqNLnB284R3QDACwyKwharl4RvI5SiEREYxBMxFbEoCUrIz&#10;uZyH6KRY+rEwho/pCA4LRWJKMkLYxiTEoGx7CSITwnl8NPwZlkXHxiCA6hebmoxkqpyU6vCxA8jg&#10;8mZXF4RGRZpnlx8/vBfbGAZWV1fg7Llj2L17K25cP40b107i5rXT9FyXce3uQ0TGpuDzJesYVvrB&#10;15chIBUphGQJ9vNGCAkVSCIEUWkseCGAZAv2owoxDIwI9Ud4iD+iqMKRWifC6bliI/0QF+WHhHAf&#10;bM1NwN6teVTDTRwh3RBCcoV5bq4h2AoSzMkQTH9dZHvwzXshoplkVhZRJNO9YT3bvkuw3r8mmCGd&#10;bTK6hoAik5l8piopTS/CkURvyVQrZU/CvLP+PkyW8f3w0SogbsEw0e6/lEW01yLWEKxTU4yY8REy&#10;43yRzgEoNdIi2Cfjx2HShGmYPXseJk+aho/HT8KQIb3QmQNOz496YMKkdshKdWLnb4zbu1phaww7&#10;4tbGeHa2I0qz6mHMyD9gzgJHzJ7riEkzWqJH14aYPK4LRo1oiACPLkiI+qNJxZfm1UdGUh164YYo&#10;y3WksjgiMbQeMiLrYmt+Y1SXOfIYB+SlN0NsxB9QlN8Qx7c2x9MzbXB5b3MUpTZESQ49ZEZzFGd3&#10;IUkbIj/9DyhOc6Dq1UdhQQNTOnVoW2OerzXyM5uSTE1IXKpbJj1iWUOc3PNn7Cnj/rImqC7/C47Q&#10;3+2t/D2VrC7SqaIn9rdHGlUvcMufEOrVGB4uzZAQwoEhryPquHixo8UrNe5JBWOoFREJDz8/Kow7&#10;3H18zN9+lu4oRQjJ4OUfjHia2qT0BIaJeWbyV5nCVJIvhr6qZFcFcsvzsXNfNY6QSHkMCROSEhEQ&#10;HoqsgjyUVhQjgP7IiwRJz0xF9R76s/gIHDywHaXF6ThDb6UJ41u3zuPqjWO4dvMUrl67hPsPn2P2&#10;ki1Ys0H+yZfYzDBwC3xdNyOA1+zn5WZI5uPuCl+Ggt5um42aebsxbOQ+IYj+LFCE9CZZ/OnH5Nf8&#10;qHrezkiNC0R+WhRHoWyEkFBhPgwLiVAvqpjXFsLNpmCL4EQP1mkAfdh/04PZiVVDsPcUTDdoapv1&#10;7ykkZHe+1kCPcrPCSWUizeS1jUBq7Wr2m/Ne7ytYV/kwu4rZ0cZkEu0EszKIb4t9dZNlU6JRl6b4&#10;dMEkZMTQk5NcSaG+SArzxxeLFmLwkOEYMWwEPpnwCfr27IWxHw1Dzz5dMGRcI0QFt8P2gpaoSnZg&#10;Z++Cc9ubYBdH/qtUs9BAB6xY3xozPquPL1a1xMwFLbBwQVfMmd0AGcndzG0kVfl1UV3aANtLHLCz&#10;whH5VKv0pAbYvXUYynIcsK+kM7LiHJCdWp+DJsO29BbcX4+K1wLxwf+D+1sTLRDk9gFctzTDqtVN&#10;MHtqA9qD+gwRqVBpf+Fr6iM8sg7S4v/AwbU50QAnDjB0LPwLLlPdqtObItbvLzixsxFuHW6N68eb&#10;4fzeulTgethT6cDQsiW2FjWjP2tHj9gaeamtGcZ2QUZKOxzbSg+4vT5DRIaFITFxVJh0hEZHwjuQ&#10;ozzVKDUn3WT3vAPoU9LS4MPt/mEhVKwYEqXAhILRyfEIj4tBTHIiYtIS4UHyqPo8m+fyYOdMTIkz&#10;NX3pednm/CXlRTyfJ9+H3i0vheFjCi4wZNy2sxinT+zB8SPbcfXSEZw7vRf3Hl01j+kuKt2OZSvd&#10;4ObhBz9NTDPkk1IFMHwLFKkY8gV4exr4MUwUmSwf5mbCQYWMUjPBn/tCeVyIlI0Eiw73R0y4N2P5&#10;AKTFBiDIYwNDQncSypWtlMvFhIhhJG2Yhzs+XzoXHQc7WX8lWyuLaJ8He59g8mD/J4Jp3WzvSULW&#10;+ksi47tsc2hv58EswtjV6r9LMB1nQkepWA1akGCtaymYPNhbBWtCwjUmwRp0bYQvls9BGlU+hd9X&#10;PP1qXKgfFi+aj27d+2DN2jWYMuUTOHXsiO7dnDBnVhd6tFbYV9aSClCf4VpTHKbf0e0i+/d0QG5i&#10;ewSEtMYmbyd8PK0RPLyHMXSnf0nuhczkD5Gb1h4l2b/HwR3NqTb/AzsqHZGR3gAbN/0RfkGNGRk1&#10;QHIMieJJciW1YsduQO/jgKykP2Nb0QcoyXSA5+aG/O1bYfXqelg8vylmLWyFpSs7YOSw5vTRzZCc&#10;2Bwl+c3Zh5rTp/McSVQ0kc33f2AP37cotxUu7mqLffktGfK1wbUjLXCgsAFOVjfHuf3NcZTHbC/+&#10;EwnZiKrngHwqWWZCfXq6dqjMacrrqYtd5U1x6VBbKpiPv7kdv6J6GyLjo5FTlI/80gIqTibiUxLh&#10;7R8CzwB/Ekz3RkUgLZ1eiuq12W0D3NhJU3MzoecMKoOYkpWKqOhwbN9m/T/vtt3bERgaytcGYIub&#10;O5J5PtX2ba0uQ3FROq5e0L1aJ0iyw7h0eh++fX6DoaEeRHMD+46exOpNHli3wQ3e3gHwY8e3CESF&#10;8iB5qFA+Zpkk4rKX6yajYGEKDTXJTBIGing8NlyTzG70aUQwfV6ojwdHWIaG4X5ISwhGXlo4Iv35&#10;GpIpgqFhhLcLwkmwUHdnhogKE0UwNyxcMtMQrNN7afpfTTQT1rraX5PsHQWzb9dr9N9gvUQwS6Gs&#10;/1VWFYdCxv8iDKxNqPfVqwYimJTMDivJ8S7BlEGUB3MkwaheHR3h0L0R1q5bhMQIL6pYKNIigrF6&#10;2UpMYIg4YsQY+PoEYuyEj9GzX1cM6NccGVHdcIohWkU2/Ut1MxzkSL+/tC4q8xogJ6slios7w9Ov&#10;I5as6IDlq3pg/cY2HPmdGMq1RHI4O352AxzYReUrboCiQgeEBtVDRIQDlq7+PbZ4NYOLa324rKbS&#10;JbaBx6bfm1rCipyGOLrTAQcYjp7c2wa+bo6YOrktZs6qj1ET/4SJM1ph2tyGmDb9z5g7wwGJsR0R&#10;EuQIl42tUZA+GPt5jdvy/geqOCisXtUIwYH1cPdkN5zb3RQ7ittgX1UHuPL9/X2boZgha0FGPWwv&#10;csCRqoaoyK+P7RwEdtLDHdrWDoe3tkdeUl3kZzdDFY+tExEfxxCRIHmS0pLgx47nHeCDoop8xCZF&#10;mTrAwspi+NG/5FCJEhKizT8XFlcUITFblRpRKN9agqMnDsCNHVR/tpbH49Zt3gxnl/U0hv6I5jF6&#10;ht7BA7tQubXA/BPivTuXcOrYbpw+uQvXLx/HXYaFjx/cMH/oF5uYjgWfr6bZjESgv7/xVFIio05s&#10;pUQimhBAsshrBVHR/EkEP5ct8NiwHl7O6+G9haGky2YEujpTuRj2+bohMsADCWG+iA3xQm5KOGNo&#10;Ei1MoeMWEk/qJdUiwajA8l+hDDNDRVwSef7nM+BkI1jtEPFfE8xCbXL9KkSstc++X60IZlcykcre&#10;/n8n2HvobHmw2g8dtQhmPWy0cUdVcTjig55NsGXTF4ihai2Z/xkG9R+AXj26YsLkceg3eAhmzVuM&#10;HgN6k2zN4bGxOU7vaY1dOX/Ewe1t2Wl/x7DbAccYSlWQLClxzZCSqqfmtsGCeY2xZTPVKYMES2qM&#10;HXlNsLeqJY7va87+Uxcx0Q60EiRYSBuERTSBq28LbHF3pCo5MJJRdUV9JMY7ooyEvHCEIVl1PRLZ&#10;ESf2NUOYdzOMGd0MGzZ0xJTpDpg+/Y9UyVamesN7fX1UpLdCPpU0NdwJrmv+gB0V7XBgT2eGkgxX&#10;Z9XBrsquOFb1AS4fbYykmCZYs7IepkxoiHXruyEmohs9GpXskAMJ2BhHdjqiorget9VDevTv6FM/&#10;IOmamOr+bdxeJ1//MJLBcDAuAmUk0s4925GVm4WUzESUbM1BTFIEIhgyJqUnIyomEknJJCNHsdjk&#10;GKN4qdlpiEuORX5ZLoLDg5CQqMSGD1zct6C8qtDUEO7eW4l9+7bh6JFqnDm1y3itk/Ra+7n97Ok9&#10;ePDwOu49vEcipmH9Fk9s2kLS0BsG6M5mdvowIlgZQnorH5eN8JFaEV4uzpYPc3MhmTZyeQv8iUAS&#10;wp/b/UiOEJJRREkI8UGUnyvigjyREOqFlChvxvrBSAz3oFqRVD6uZjJZ5AqhcgVToYPdnLnMdZ4/&#10;jOecvWgaOurP0AUbwWqTSxC5lOSove19EolYdtgJJRjF06S0lnu8Tc/bYSfYO2GhCPU+wf7VNrOu&#10;VmhrPJgIZieX/d9UDDQHRtTv7cgBbR3WrFiMIUM/Quc+3dC9e2eM/ng0uvbpxWtph8Ej28N1Y0uG&#10;Tu1xdBvDwdyW7Gh/wNGKeji5pwUqS9oxjHJAcmwThm4kT0RjRAXo+RktkRWvVHlzHKxqhJ2V9bGP&#10;qhEWVRcePq2xcnVd+PrTP234AzZ5aFsDePnTV0W04eDbEKkJzXBgqyP2VjbAqd1NGIb+0fi2cK8m&#10;+HxRa8ya5QBXKl4JfVI5CbynigTc1hzX9jXEyXJ6KBJyW2l3qnBbTJ7RkIN6RySntcERquD5I81w&#10;8kArzJv1Z3w6uxE2Ofejx3SA87pmJNSfcWzHH3BB59nfkuFgIxyoboGibF5T3J/4Wevj6J7m2M33&#10;qLNq7Ups2LgeEQzdguihUtPikZOfxRAxHcWVeajaWYXsojwER4SgpKwInp4uiCeJfAK86cVK6J+2&#10;0l8lIbM4ExtcNnDUcWeYGIYzZ4+helcp8gszTDFuJX3b0YM7cPr4dlw8fxB3717Egy+v49zFczh0&#10;7Dhmz1uEjRtd4ONHryfFUqLCnYTasoFwNiFeINf9lGonefzZ4QPc3biPoZ+rC/2Tm4GIGEIP5u/m&#10;ikCqUaD7RuOl0iJ8EefvylHLBwVJofQTHgxn/EgcZ0TyNZFUwyijWhsR6mERLNRzE4L5XiEkqtoZ&#10;CyYzROxkPJg9Rf9fqZd9uTa5hNoEs28zpKp1Du3T5LJI8T7BaohjJ8/77TuEqrVNy7oB02QU33qw&#10;twSzPY+DMD5Mhb69WyIsaBMGDO6Btgwfu/Z1Qru2ndC3by8MGtYeCxZ3hbdvH1SV9kMmiZEe+UcU&#10;JdZnR26MW8c7ozzbgepXD6mxrRn6DUBMSH1UV7YlMZqgMOF3OFzZAYfpd87s05OlGiGvqD42uddH&#10;QFAbErEt0jNbw4V+Kzq+MWISmsAvoAFWrqqDsgJHHKhiWLa9Lk4caIo9pX8ypUp7yjth5RISYVU9&#10;Ku7vsaOsCY7ubY7q8gbIjK2PQ1sdcP14G5za2wTnj3ZGfk5bzJvjYJ4stWS9EyISO3PgH4B9O7rQ&#10;X7WDv0sr+PgOwPLlzRAV3h3V3L53V12cOeyISyfa0GL8DmeOdCGBGWaWNsPFkz1RSUIf3dcKlcW/&#10;Qx3dVOjm4YKY2DDoLz4zMpORQVVKSkuEMzv2Zld6H03OhumWjxCkpichjcdEJ1DNUuMRGhkCP3oZ&#10;byqDX5AXysrzqVY7KPPJOHFyN6qq8qlYh1G9rRTXzh/H9QsHcOXiITx/+QjHGA66+4dhxRpneNML&#10;mjDP1x1BVBOFa8EK/UiWIHqpMG8SyH0TQkjwIIVsXp4IEom4LJUKpj8TQmxKF0DlCSJhQhn6Rfvy&#10;8/lt4o/vg+y4IIOkYE9E8FzhDP3CSaBwEjHcc4OlXu4bEOC6nqHlehKLvo3klg/7ZO7HVDCGiPob&#10;o/cUzJBCN1raU/T/gmC1Q8Ta6mX9YcTb11kEEylsk8i6HcWmXvYnTJllO4FsbWuGe/YKjXcIZlu2&#10;qkFUYlWbYFYlvb3VP1vqVhURrGnvVpgxdSw6dumCiZMmYtCAwRg4dBic1wxDWd4shAd1oU9qgECf&#10;vzD0boJDuzviLEf+C3u606c0QUacA8pyu8CV3kYTxflpjuzsLbA9vy7O72+BE7uaozCrHnaVNEFp&#10;biNERtdDYBhVyr8R8lOaISbmdySbwsH6iI5tiNiYhigvrEfFq4fzexvg8I4/4fjBP+J49Z9xah+v&#10;w/MDbNpEVSztjazEVthX2hxJUS3o3+mbShvTLzkgIozh48YGcNvUnN69BVW1MVJT+2P81A7oOagp&#10;Njr3xaplf8aJPT1QltEU61fVR1ZWdxQUNkJB9gfYVl4Xx480R2VpPeTlOCAn7QNsL6H/o1rvKW+K&#10;0nxHpCVRzZKoYEHBgUhKSoAXO6L598HcbDLWi2aS4VVYMKXYH8WlhbaUezwVyg0x8RFUrkrkFGXB&#10;hZ3YlQpRUJpNZaPKFWdg7+4yXLl0jP5qL25eP41LFw7h26/v4fCeMjy+dxEvXj5AZfVOzFywHO6e&#10;PvDwICn83K3MIN87wt8XEX4+JIzCQ2+EU9Ei/TwJL4ZxHvREJJtUy0VkY0josYVkItk8NlPBeN0k&#10;aJDnFnouqpfvZiQFuCEj0htZ0T6IDXRBdIALVY37qYjyWJFUrAgSK1xhIUkVRAS4rLMRbD1CXDfw&#10;2I34eOZIW4j4NslRm2D2Gy3txLLDTqzaBBPeJZiNgCSZOZcte2gKeJWcsJVJ/UrFRJ7a+NUzOd6i&#10;5rVa1zEkmCo5VE1vHhFgyGWhCT1Yo87N0ahnC3Rw4mdw6o7hQ4ZhzKhu+HxBB4Y/wxFNDxPGEC4v&#10;pTXy0hxw6MBghPg1YRhVhwryATtYJ0QFOaAguSkObutHlWlL0nVFdEgdKklDVDJsTIn6HSpKmmE7&#10;lSYzoyFiIlvA09sRmzf+jvvqIDnh90hMdkB2RiOUFrZBSU5nKlVfMwF860wLdmqSrfqPOLarMUpz&#10;6sPHh6Skf4sJqofY0A9woKI3Fi5shk8/rYO9OxyRk+uAhcvrwCuoDz6d1RjTpjREQnQfDhKtsXj1&#10;IIbmDpgyoyU8/JwY7jVCRV5T2pX6jOrqk9gOKMmrj61lf8Ge7VTiqobYta01Du3RH6LXx/4yRw7O&#10;v0NsXBME+9TBTnq7OkkpCSRYPNLTExAY5EMFKjEPeZFKbaESRMVEIJ4+LDI2CCnpMfRUmYilevn4&#10;eyAwlKEclSCO+3WL/rETu3HgwFacPrEXN66dwr07F/Dg3iXcu3kSN64ew4sXD81DP7OLCrBk2Qqa&#10;XVVakEg+nlQapdTdGdZZfkuQOgnBDP1CqCDBRCiVLIKKpbmpUJIrlOobxsEhiCoTRBKEelFtvDeT&#10;iFvoqzZQuTYjNcgDaSHuyIrypYr5M+QjYUiqMCpiKD+jCGYnmfYpPAzcspbkYpgoctGLhRPjpg+H&#10;kxSMJOvS/9cEUyuC1SaX8A6BaimYUHuf2W8j2IfdSQLzPA1NEuuu5rcEkYLVqNf7JDPqRJIZFasF&#10;KaFNDS0PpuOsUqkWnaReul3FIpdCRDvB6ndrjpmfLUTfft2xdOEwJEUOwPFtPREV0RSuDN2OlrfE&#10;3TP9UVzQAl6BTTFuUgMsXtIFq9a1R1hwexTn6M8Y/g0FaY1Qnt6Wg9dfsGt7exzapbuJG6Iosz52&#10;VDZm//s3BIW2YPjXFH6+TRAfSS+3tQXKipqa+sPC/KbIyW7OMK0ZdpUxnNxRjyT9A9WyKfZt/zeq&#10;k+a4/gJPj8b0Yc2xlcRIjmqExMg2WP1FfUQENEdVSQPEJTbHnM//gtFT6mHUpCYYOa4JJkxsiBn0&#10;WT0G0Ict7sswsT+8w7pis0dzc/tMenoT5BdoKsABO6laB3Y05fv9wYSFZTkNUJjWGEmhDXF2b2/c&#10;OPExw8b6OLKzOcPg+qizrOABDPLvYznb5fn3sKbgPtYVPsCG4i/hXPoYm8qeYFP5V9hQ9hhrSx5h&#10;TfEjrCp8iBX5D7Esl68lluTex+fEZ9n3iLtYlHUXC7PuYAHb2pifeRfzMu8YzCFmp9/CrDThplme&#10;mXajBjNSrXZW7eWU65jLY+fx2PkZPD/PtzCL75lzH4tz7hJ3eB338EX+Ayw10HXds96bx8+xvXYO&#10;zzc79Samp97GtLQ7+DTtLnEHn6TcwuSkG5iUeAMTk27i44TrGBd3FWNiLmMsMTLqIkZFXsTwiAsY&#10;En4Bg0MvYBAxMPQiBoRcRL+g88Q5W2tbDr7AfbVgO35gGF9jXmdt70/o+AEhfF2wznEWfYLfQ8hZ&#10;9Gar4wYFn+f7XyQuYXDYJQyLuIKPIq9iCDHY3nLbAL2Pzs/jdS39gi6gb+B59Ao8h+6BZ9Et4DS6&#10;+Z1EF7/jBt38TqCraU+iM5c7+B9HG79jaO97FE4+x+DkfQwdia7c3zPgjDlPL15vL56rB9d7+p9G&#10;V/8z6Mrlrn6n0NHnODp4H+dreS7vE2jncdKgjfuJt9D6v4I55ijaeB5BWy9eg9cxfEg48Zwd+V49&#10;+d599J2Z79b6HQbwc/bl9fQKPI0+gWe4TPD71Heq739AOI8Jv8Tf4DyGhJ7BmOgL+DjuEibGX8Hk&#10;hGv4hH1gBvvCbPbNORm32OfYst/MYz9aaPr3HSxhf1tJLqwjNzZXPoX71ufw3v4c/jueIXjnc0Tt&#10;+xoJR94g5cR3yDj1PXLO/Ij8cz+i6MKPKLkofG/asss/o/TiTyjivsKzP6Lg3E/IJTLP/IC0k98j&#10;6dgbxB5+hegDXyP68BuE73+NkD1fI3j31/Df+RI+1S/hXf0CntufwWPrVwbuW5/AY5var+DGZbdt&#10;hJarvsKWiifYSE6L2+vI8VWFj7C6gFBLXq8qeMix4D6WFNyzQA59lnMPi8jtRdn3bS2/g5rW4vp8&#10;w+e7mJ5+uwYzxG228zJv8Tu7SS7eMWPNCnJT0Hut5Xe4vvRLbOR1uW7l97jtqbl2T8Jr+1N48fvU&#10;ZxPMMuFV/RQ+O5/Bm/DcoeOfwpWvd6n4imPVY57PGqdW8PMszeP1Z93GXP5+MzLI8/Q7mJpy03B8&#10;bPx1jCG/x8axjRXPr2B0lHh+CSNsGBV92WAkt4/m/pFcVjsm9jI+Zn+ZknzDjBufciyZlXGffeSB&#10;GZcWZNzmmKPPfptjHftSJsc49iV9H9M59nzCa9B1TOVrJ5lx5jpGRF/FML7PsOgr5O8l9Gf/7BNy&#10;xuqzNvRnH+/Ptq84x3GgK/t2F/9TBp39T6Kj7wl0Ijc7+Z+Dk99ZC74WOvicRWdfHk9eduPxPcif&#10;GvA8PYLOoLdgxhrx6hz6hll86cdxpC/fV1zrY+Oc0IvjSvegi+gmBF7geHKe/D9n2i4cB7r4neZ7&#10;8trY2pc7+pwij0+Tw79GG+9TaOP1L+DJ8aA2uK3OmmJ2IpswaXkVO+26ogdYX3QfG0oeUsC+ZMcQ&#10;AZ7BffsLuFQ9ZWejoJU+wdoiEoCdcBXFbJWWix5hJcXPCByxnJ11ad49IybLeNxSiomI/wU7laDO&#10;v0AwYkdkq71tgT/8ApLCbDN4e5wGELUSziV5FFDCEq37liCTgEvz7nI734uivEzXQoIu4zF6/yUS&#10;ObYL2bHms1Opo70PCer0dIncDUyjcE5NumowOf4yJhEa8MbFXKSwXTICp449gp1vODvesAiCP7oF&#10;LrMTDBa4XgOts0O8s8xOMjhUwsRldh6JmQbjGlAULXAfB+OB7GiDecwQvs68ZyQ7v1rz/hI2+7l5&#10;TnMNlthZgnueonYOvdVxTWd+H9bgLxHoRGI4+VKEiE4kSGeKkhEytl18KH6Ek1pbJzVgR31nnejM&#10;Yz70pCC+I07/30RMAubkq+vi+9quqRevtz+/p0Fhl/FR1HUj6CZQEPidGug71fdLcR9svqPzGM3B&#10;aIIRr6sUrpuYz6Bocf4jLC18jBXFj7FcUP9hv5JorRLYz9cWM9ArfchB9xn8d79C6P43FJnvEH/0&#10;OyQfk3D9QDGiKF34GQUXf0bJJYrVpZ9QdvEHihZxSfjRbCumsBkRo3jlU+yy+dq0k98h5fi3iDv0&#10;NaIOvEDU/pcIpzCG7HlBAXtpE7GvbSL2koP8CyOk7uSqayUFofIr026ufAznikfYWPklNpG7zmVf&#10;YX2JJWBrxFlyRhBvBfFWQlNbxBaTa4sZrC7OfWhrrW2fEYuMwFliNp8iP5fBYm3MU6CZfZsB5m3y&#10;/i7HhrfvtYbf61pdh4SM17SZ12dd+2MK7hPzWeyfyQ4jxhRm9+2WMOvYzRQuZwqhc8mX/Fz8TEUM&#10;sM04oMCa18Tg1QTHvJ5PKSKTk65jIoVDIjY24QbGU0DGxl57B+Nir5vt4+OvUayumePH83hhMgPc&#10;qTzHNArYDIrXvAwGyhSwhZkP+D084OelmPFzz+H7zeJ4MtMOivpsBUcpXE69w/5GUU2+i0lxNxhI&#10;XeX4QQ4TQzmWDGKgPCCc/TWMfCdva0D+9qVw9KRAKGjsYQ9CyYMubLuyFX87+0u4ztSgC8Wsi58E&#10;7wy624VLr9cYQPTkmCLxkpBZATOFSq0N2t/Dhl6EXcSMoDEw7hN8keuXzHIPBsk91HK86srrMGJm&#10;WoFjii8Fy4fXRVH9NbSPImeHjjXH23EGHxJtjOCdRp31FDBhA8VqAzvBOgqZc8kDRmqP2DG+rMGW&#10;CnUqK7JzZefawk6ziZGccxHdGQngTDJvJExbztdWkDA850a6N517rcSS4mhaYg1FcjnXl7JDS2gW&#10;s3O/xR0LjNq0voT7ddwydUy2y9n51UqwlrKjfkGh1DnkIldyfRW3m4iSx6wkCVeZbfewmu+3xnYN&#10;zorWjLP8Equ5vrKQ15N/F8tFMmKZ3pfXICH8nOQTAT9jJPlZ1i0K6E121DtYSCGcRzFVJ1VkpQ49&#10;xZBDnf4qB8arJAKjtqjzGBl5AR9FXDRQRCexM+DyiKgrGBVz1UD7zH4K0VA6vUEUn2ERHJQjr2Co&#10;ATs41yVU5vWM2EbaXjuMUaPc4Uc2DOMA/ZGBfdtFDKVbGUwCDGTnEwawc/YiCXoSEq0+6sjsxHIs&#10;dkjoujNy685jBDkw49BIFkMQRk4mijKd0kIHbuvIDteZ0V83fysy6+J3zqzXRGCMomrjQ89TaE9I&#10;uFoTcmtab8+Iq70nnSAFrB3RXiJWI2Qkro283Slo3SmUPSmYA0ioweGXKVb8vvi9Da6Fgdw2JOIq&#10;he4aBew6JnAQU1Q8kxH6ArqLpQy4VpcwSKPDWl9O1yIoyme0L8HylDsgPLZ+Ce9tXyJo93OEUWBi&#10;jrxG8olvkX7yW7qu71B4/geUXf0rSq9SvC7/iPIrP6LqmvADKq58h/LLErGfKG42EZMLo/vKOf2d&#10;ETGdJ5kuLPHoN4iRkO17ibC9LxG65yXfU7CcmBevSYP5lqpn2MIBX0Jg9W/xjv2dfF5dfJ9QKwGW&#10;cKn90gSbGuxrQA5JaJaQC1+QExKxxeSXEawcDtCEsh6WM7OEqzbECTsUfC5iwPgZ8bkJZhVQ0oWR&#10;x3YRM05MY0jxE449jxk4P+Y4wjGH3NykscM2NumzqDW/BeHMMUbCvIlj0SYG1s50ljqPzrdSn0nC&#10;q2sgP+eRn3LRM1JvMSC1OGp4anNiY+MoWjHkLPvCRIrJBLb25UkSrMRrdFsMZMVvuS6dJ40iJJGy&#10;ZZTm8D0k4Mr2zGc/mk9Rm0tRm0XnN53rn8h5aYwgZlDAPhWSbtPx36ELu40JcTcpnDcsJ0ZeD4m8&#10;+FbEQiliFK5+5G0fBrA9AyggbJX56E30sUHL2qbsiESqGwWjW4AcEUEREZQhsbuu3sbJnUV3m4j1&#10;5rIyPRKsXhIyipjaXvZ1iVUt9FNQyACxvz1Q5DijbZaoWULXjdcqAZOQSdB0LZagqb3AceQ8OUzH&#10;WBtGvDi2/AoKlk/TTZ5BO44f7W2o40phMqCNN+LEaG1L5aMauBCuQtWXJMpjW7pCqRMJGslT+Zz7&#10;+Vq+zo3HudlaV3YwtUpruPC8EjVLECWOjArLHmIdO+kqCqGi29pYzk6+3IiV5aoEs67ttuVVjN7W&#10;8rWKikXMtez8G7iuNMmWymdwIZldq+Qcn3Pd+oy6DhdGbYr0JMieO55zMFIKhp+H62qVltCyG4kh&#10;1yls4vomvmYDr38Dxd0MDsQqEkzXIoFdTIKKtHNNSuUOpjPi+oQd/5MkEiDxKnGNosboLo7CJsRe&#10;sWCWiZgrJl05lsvjuU0YRxEck3AZ43iO8ckEneDYRB6XIFzFaJ5vVBwFMPYS28tsCTpDnWeM7fwT&#10;GD1O4iBtokilTEhWRXxqRxMjBL7nRxRSpUUHUdjUGjdoR8hFCh47KEmk1EE3ds4uAafYAU9RyBQ5&#10;ScgoSvbUBdHZ5xwd2vs4T8Eh2HE7swObqMsIGDsnW4lXBwlcTZpB57VEsaPcHMmnNIje17gwttpW&#10;kwoREYn+cqvGvWoAELhMyJUZ9yV3HH6FwYN+j5scQJQ+vMmBSGlpBjD8LeUMFNQ5l1r91Y39xot9&#10;2XfHVwjc9Yz4CqF7nxl3FHf4FRKOvUbqKYrXue9RTFGqvPZXVF79CVtvsL3+Myqu/mDEa8fNn1B9&#10;4wdsu/Y9j/mJ2/9KcfsrSi78ZKUSbSKWdep7ihgd3fE3iKWARe6nUO55hhAKZtCu5/Cvfga/Hc/g&#10;s/256bdKEW7g4L6OfXIVAzVBgZkCsqW5t8khBmgUJAV8n/MzLmZf/YLCpCkEKyAkz9Talr/Qsf9C&#10;xOxpRAmZ3ZHVgO9nxyIGoZ/zuzRBqATM9h4r6P5WG/clJ6h0JnlMyJWtl5AJPEZYS86Lb+spymv0&#10;2fj6VQyAV0mUS+5jHX8fjQPiv4RwOUVMn/GzXLk/ihiFZq74KOGhAE2liEmUBDkspRHHix8ULGFy&#10;/E3jioTJ8bd4nCU+So3KwU0jr7U8TZkaBrTTGdAaZNzErKzbmJV5i8KlFPRdBkV3jeBN5TgwkXyd&#10;yPf8mK3SmOMY6I5mv1MA+hE5OCyasGVShjLYHMSgUwLWny5MwmKfcugjIbNB0w8mff4etL23OUav&#10;tbW18CsnZQc50od8qYHNgQl6TW8Kp8SzBjyX0otKy1siRmjZvq7zcezoQS52J3poWUJGoe1ixIzj&#10;QI2IcSywQ/z2p2i9DwaqTnSSb9OjWj6HOi7bGMHRlm9mRLl5x5dw3U6yMsq0RMqWUzeDupWv3kLh&#10;2sLIz4WEtgubJ1/jvoP23gYPEt2L8OB5TW7egAK4TXl6bquSq5NYPrWiKg4W621OTQ5tDTvqWnZg&#10;dWh72sOe+ljB41ZQIFcLZfexsfKhuQ4Pwpvv41/9nAPM1wjc/QpBe14jeO9rLitifW5IH7DrpTnG&#10;j4OAP5d9d76A764X8GNkq9aHx3lznzeP8d31imCkK7EjfKpfmNbNiLii32eMzCWWGkS+Mp9F7k7i&#10;LJFTmlYub7UiT177FyTp53kPTXQogi1mRKuU6az0GxS9a5iecpVEu4KpSZdsuGyEUFGgiKRIcDIF&#10;TQScQGEcT0ETJlDoJidcxJQEvib+Ij4hUaZrUCZ5zXwh32sJ8QUj4qX5DzmIcfDhQLaU0fgKRuPL&#10;Cr7E59kPMDeFBCQkuGNiL1LgzmM4MSr6knGHQ+jqlMJUKlOu7W06w4Jy7EInRk0dJTwULidvdja7&#10;GNnFSREVRaizhMibnVPzZHRaHc0xPN7rDDrxdZ14js6+dH98n558P0WDffXeIiHfT+itliKmZUWg&#10;mh/oJtIxeu1FIopk/TkoaA7BiJlSqnRhw6Ou04VRwDhQTUnSPAUHvNyHJj2m9PMaBkMbyhi8EFv4&#10;u7oSvjuesi+9oHg9N8KVeOQVUilemSdeI/fUa5Se/54C9Q/suf0f2Hnr37Hj1j+w9eZfse3GzxSt&#10;H7GVorad4radorX1yt9Qxbbi8k90ZHRql36mc7PmzHLOUMBOvUHqyTeIP/oaUYdeIXif+uNT+LJf&#10;at7Nw/Q/BWjPrfQgB/LVHNCV3VD6T/PAEhkFVvOU0qNAz8u6T7dAZFpYQEFaKMdSSKGhYEm0JDIm&#10;WKSIK/PxBde/YD9Rv12UQ2Q/NH1qoVyW3Fgt6P0+z+N7ExK0JUrfs7+pVcZkud2FlVC4FIAK5Ld9&#10;KuPt1IbSjVZGZSX758oiihNd1jJySAGjhFXOTpkaieRSnlPXqn1a/5zvp5TnQl6DPvPsNIpJ0g18&#10;zMBwDIVDc1+jYxkAKnDk+iiua+5bAZ+CRxP4UWjUL8xcF3n3KZ26hNCOmXRimgObJnFk+ynXp6fd&#10;wQxBosn+JLc2iY5vrN5X70nBHBlzHR9FX8cQBlDCUM1bM6ASlAYfFHoZA23Q8oAQCoICMoqM1X9t&#10;QsHWpMpriwadkF08zPE24auBTeTMdII5/q2LqjkXRXRABN+Xy9on/mjOWalE8W4Al810hlruG0gM&#10;sp1Dr1HmQ4I8OOoqP5/FM0Hz89rfi+6uSzB5TS53kZgZV2YD+SsoYLXDuDhu68RW899mXk3BrIF1&#10;fB23bTZxoYB57HhE4ZEoPTWiZeWebQImF8NliZjdtbkbAXtioInWGpDsmpS1xMuCOdZM1FrbtS6B&#10;06SshNKFDs6FwrS5XPNwj0wq0oACp1Y5bxcOJJsq6LboiDYxOpZ4SYyCKDQhe4i9r4jXCN33jWmD&#10;95D8NvhTrCRigRIufj4JnuBZcy2WsArGefJa7Hl5V7pIF0LLau3pVUW/uq6NtuvbzOuTkG2iOAvO&#10;3O/MfZpk1iCzhoRdRWFeSUFezXZN6RMTlYqAy0lekXQZCW1Fv4p079DhkYx5DzCPIqSJaeX2Z6cz&#10;6qPwzUq9jtmE5g8VgSodowKczYREVakvD02G6/PSYXprcpzfgbbJhXpT7P34XQXsfwOf3d/AbdtL&#10;bK58YQaXzzm4fZp6DVN5/impdzAp+baJWhUpquOKFJp/UsTX2xbJ2fPllmOiCBmXZhMxu8Oy57sl&#10;YEoR2Ao+zNyWSTcyOqP4deayUg+K3EQiTWKbeTy+twFJI8g1DiVMulVpQkWxESQlr3OQIaSOI9GU&#10;SuW69uu4MYyAJ/DzfMLPNZsDj1JkSiMu52+wmn1ug/keJV7st/wdA6vluF4jmaKScfIb5J+l46Jo&#10;lV34HqUX3qDs4nfYcf2v2H/7nzhw5z+w586/Y9edf9B5/YIddGNbr/1M0aIjo2CVX/orj6dwXfgR&#10;xRd+QNH5H8z5sunAMk9ZRSCpbJPpxGKOvEHY/q8pYPzdyB/xcbP6lUSLg/YKCsZyYomcR84tChOR&#10;fRtziZlyCnQFGnD1GedyYJWYqbVEjIJUS8SWUGgkNkbIlJKrJWJL8h5RGL6ku3pEwbLmwST4Zk7a&#10;CJWFGjen11FQBDkxrUvAVip9Ly4o/cfveK1a8kOOSsUdgoTMuElegzW3ThHUZ6RwCYsp0Iv4eRfl&#10;3LZQa9phMbdLQBfSLS6g2M7NvIeZEhuK2GQJVTxdEAVlTPQVU8QxjiKmbIiyJBPojiYJiZrzoohR&#10;wCRi020Cpu+xtogJmg+bRcjFz6X7mmUTMqWmJWZT+FplQTSnpmIQTR8Mj76KoRzgleaW+7JnBwQJ&#10;mUmDCwy4BklwVKj0nlCoHcTWpMjZDuS6thmYuTP7a2zrNgGrgW1/Py7LddlTgwa28xiBU2uDlgcR&#10;A+3n434tD+K12oVPGMjPpJT9wIgrGEJov95HRSgqIusYcIrgGCHRkpBx+zuoLW6B9u1yb9a2rlzv&#10;wXGnB8cgtXXWlz3gwEs3Y0sDulPQXDmwbyGM21LVD4XGVcJmnMcLDoIvzGDoQ/jRuQQwOg2kaARJ&#10;ODgo+lEwzKBJ0nmSdO+LmYRCzsybUHrGR+JGJ+hFQfUy259Y2/QaCoknnZsXBcSD1+hBEfGiMwzg&#10;IBxKtxW1/xuD8L2q1nppXJjmCuwiJtHSuiAh07ofB3Hjxnj93rUEVwLrSVhCJlColP4so7CWPqiB&#10;5gydSzT/9+gtuL6RrTUPSJEzosblWnOFKgJQsYywkfslcM5KT/J11pzFfazTufk6zWk4UyjXaD9b&#10;RdlruW195RM6PQ0EXNfruc2Fgulb/TXCDv6AmMM/Iv7QN0hg9K7KOCH+8BsznxKyWyIuN0rh36N5&#10;nFeIOPiGok+h5/cXsvcbUyCwueIpXe5XFLKHmMOBYGrKbXyceNNEr/a5OXVmiYk9FWEEjJ3PpPXY&#10;2br6n0dHClKNiNWAAib3JeFS2sCGzkb42DkDNSlsTQj3ZAftqbw8Bawf38OkA/neQxjpjYi7aaVg&#10;iFEx1zCWg9P4hFuMtm9ywGDL5TEcOEbGXmIEfJn7rvEzcDCxDSjGrSZfM65YA7bSVJo/clFamf1D&#10;gZX6nC/7YxD7Styhb5FJUZHgVNJB7aLL2n/n7xStX7DnFnH7b9hH0TpI8TpE7Lv9d+ykC6uWiF3/&#10;xbiusks/oejiTyikeBUYAeMyz1dAB5anasTTP5hCjoSj3yCWghnD3y1s32v4sc967/yafHxmgiPN&#10;062mGOi6NWjPV9Vb2nUOmnTzqVfoCK4b8VIl3nRBgy4H2pkckNVK0DTwzuIgrCrhBRIFW4GUXNMX&#10;EiRVHFPgJGLL6Ia+yP+S648NVNxhiZhExRI5HbPMVvxiRKx2y6BMbY2IUbgkYnYh26A5PEJZDCNk&#10;ymawlTNbSU4sL9I5dF26xofGFZpUZq3UZW0syqGgZ0qwVVii4op7xiVNkZAlSqSU0lNGQ2LFllDG&#10;Q/NlSjl+yu9LqUPNZakQRIJkFzCzbMMcHqO5Ns2F6Xs0RSyaE+P6AmVZ+B0Kc+l4VRH5CXmk+Vel&#10;8UdRyEYSmg8XTEEYB/8h6t9cH2bEiYLFbQrAjGCQc3bBMqJlFxy1EqHfwnsuzAiaXkOY+StCVYfm&#10;HDZIsLTdVEFqnUGgtaz3vkrxvGYwgMv9Q6+Qm5fQO9QGLveyVT5b1c9n0J2uS21Xf6uCsksgIScm&#10;cbLNmRnhsqNGwGptqw29xixbAldHUYsqB+USNKlqqns4UK8vf8DOxcGWg/kmEnkTB3kXOjDPrS/g&#10;s51CsPOlSc2pQiqUDiic0bwckB3G/ZjUhyUSNaBIyKn5UvyCOJhqYA1npBl5QNB5rAqscA6sKiWO&#10;oEBFsNVkdvCu58RLvt9r7rdKjUN5fMh+idNTM09gFyeVOQdwOYDCpeusLWJyYv7VL6xjJbhKH0rQ&#10;2HoRcpZW2vMrujA5QDoxiskWipmBESjLhUm0lG6SK5M70/GWg7PgLvE1n1uRtHVewZOwRNP6fszc&#10;Ib9vQU7QnUKqbfaUrSth2ioVzfC30e/D5S3c5k737F39FQOJF4jg95hy+GukHfkaGce/QyqRdPRb&#10;xFLYIg7o+6JLJUIP8Pcigvk9Byidys+tVJXSpGtLnmAZB6uFWQ9J3nuYSAFT+a+KRzR3JqIpunrb&#10;yVWVRCGTgBk3dg5dAyhiFCUjXKbiSBO2arnuW8uJmclaOTF2bF+V5p/lay1B7Bl8Fr1CzlDIzpIc&#10;5/h+EjLLhSmFoaIXM/kdeQ6Do85jFIXp4+RbmEh8zMFiXLzSrZcxMYmDFgcqzYdM18BNB7KEkb0G&#10;xrUcMBVQyGErkFG/9OP3ofRzMIOzSJXJH/4WWaf+ivzzP1OAfjIl8Vuv/YLdt/6GA3f/gQP3KGh3&#10;/46DxGEKm3CA4rbrxs+ovkERu/p3itgvJmWYR9HKlOs6/xPPR1C8cs7+iHQ5r2MKOCheB9W/X5kM&#10;g4/pNyrWeGbSmxr4V9DJyLkvoYhJfMxgKedB4ZqXRrfOwdW4rswHHMDvm/mZOen3iLtGwNTO5brK&#10;4TV/a4SMr5d70bzX54RS0BIE48QoHp9TuJbkfUkB+5LHyekoU3CX2y0n9oXmoggz90Znt0xFUoQ1&#10;F3fXErDiL42IKZ2o1lrWfJbNhZFLEjDN7ZmWnFvDsWiFRIzXofT3kvwnFLEnRkjfFy87fkvElC62&#10;UnwqhSe4b042vx9iNj/PLHOsCjTewlQV8ruUo5JozTLgd0Z3N4/f0WK6U4mqRFxOXt+f3aGqoMWk&#10;cjVPzkBwjtKaxKd8/cQk9k8GXR/HM6AirzQPrnSjNT/2FkOjJWoSLmUXVK0ogbNcnL1AyV6sZO2v&#10;BQrRILkkGyReJl1p9l9565zIo/dh+GwTOHuQ2odC2Cf0MtvL6CsEczmYohWsOa9LNehOdDZFGwLH&#10;gEA6L4qWE9FZ4sV1zaebbE2NGL2H/1LEtJ2wuTKdo87MDJUU32HHUNT0pSmHX6rIqUhVWgQ75HI6&#10;hxV0EavYqsNZVU50DXIJGsgrGb1WUQTo0OQIAhg1BlLk/OjG5Ki8OVj7CBQvLVvzUS9IVA6sjDSj&#10;OZjGHfoOiUe+RdKR78ygEc/lBIHRqJxFHBF78BtEk+CRByl4B1+ZijDNFQRQCH12SgyUmrRavZev&#10;3ofQPEYgnUbgHgv+dGxyj/4ChdSfAhDA1wfsVGsty7FIZK3tEj3bMRLLPXy/XUqjUmi2PTKpWM9q&#10;pVYtJ+lD8ZLbs4un0pzBEmGB76l7fEJtzjGI34Pco/+u1+a7893xkufgwFX1lK0KT6w5EG9u8yS8&#10;+Pm0rFbzjn787CEUryiKVzwj+LhDXyOZA2HSEeIwHdkRQtspatGqcDuk70/p1ld8vxcmLbzORLv3&#10;8AUHC81nzCep52Yweky+hynxtzGJRBuvnD6JNYpuTGRTlaQixZrUBTt8X3Z2pf00f9WVnbSjXJa9&#10;RNYUfFDIDLisSVmlFu3lswYSOBvMBK6FDkRHorPBWaul2IksnRXtUexUaSW3ZqVFrIrE4ZEXGe2e&#10;xwQKmAav2RyQFnFA0fzKag6Sm/Vd7qbT2UMowBEYfAWxT8qdRjC4UuFGNPtYwuFXSDnxPRIpNCnH&#10;vkHOyW/prH7GdorZTorZLjqxnXRkcl87rv2EbapEvPqTQeXVn1F28Ue6ru/ouL5HzrnvkH2WOP29&#10;SR2mEyrgiOd7xNJBRzGYC7MHFxRTk25ncORM7m2giK2kQ9Hc1xd0ShJjaw6KQsMBeTEHykUUrgUc&#10;vOcTGsRNqTs5Plf3SmWq6IAOItO6f8ncUiIR0/1vhKky5ECsVi5vke67zLMXhNB5KYWolJ2tYldF&#10;IlbRhsYPuTZ9v7oV4R4F6CHHB44Zpfd43cr4qKDrEZz53RtQjC08YQCt1PtTI9Qbyp8yuPjKZBtW&#10;lDzAco43SvOaebGCJ1ia99iI6iJ+7kX8DiQYZlnfg+07WcxrXajPxc9nQRWDtvlBCtwCCTGFSClH&#10;ibLW5Z60z35bgBF3fmeLsm9hcfZtfMHPrdt47G7SFJOVMLBgK6dp0p08RtMAEjBzu4FcGsVtPt9L&#10;y7P5fp9ISBlMWK3m0+6YubVJDLJUwDWWQdcYOsVxSeRd8k18TAc3xpT2KzC7jnEqDEm6ifEJNzFG&#10;wSU5OTz6Gj4SNOcWexMfxd00hSOj4yWOun/0At3dBYygMH4UfcUI4SByRGImYTMpSvHY5tJqRM22&#10;3JcBax86LTt6cd0UatRAhRs2BJ2n0FDE3hee2usSIYmYSRXWPrYW7GL2vthpvZbI1dG9E5pj0VyL&#10;/SZiRXMqOJhH0mt5vlp1fAqeoBsX5/PHVRmtoo7PGYHp3g/rHrH7WM0BcX3pfToVqzpR7ss4MLVc&#10;l5B5cwCWGwogQjjQR3BQjSJxY+kWlP6Sc4jiIBKx7yWj4ZemFcL3viTBVWqsFKFEiGKpiJUDkIou&#10;rBsiKWIULwlV8B6eX2XJPHdthMnFqTXnes7WmrAXtCxHqFaQS5TDMS6RMMdpn9YPCNxPYdUxcjuR&#10;B76x4Q2F41uDqINa5meiCGtwDNdn0XsTms/T9yDh890m8Po5cPnWrFuwH6PvTcUqEmalAXUODXyx&#10;FC0NgrF8j1iux3E9gtcYwWuMOCjHKgf9wsyrKLWp2w5ETBF+EQmoeRTdzKvofEbqXXyapAnxO5hM&#10;0pjKSkWMIkasdVOmETJFgrWIoJSfKdNn55IzU5qwk5mkpSBRdAxqxOz/gHcqln5jPyO9TgHn0JGE&#10;6Mz3U67c5MtJol4klsgmEmriXpPvGqhWFKnClH1SgQP7XBBdaTDbEAYUYewvyiqEsG+E8XdUhkB9&#10;I5yIUJ9gfwnhMeEMHCRqmRSyfLoopRhLLqmc/idUXPsZFVd+QvnFHyxwe8UVtpd/QvHF75F3VuX3&#10;byhgb5BxwhLEpKPq8xIwiiZ/J9Mv+P5B7LsB7BsqOFK/VsCx2VTJKqX8GCtV6KCg00COgE5Jzoy/&#10;pwJTidYcYj5/V82TCdpuIBGz3SNpBnluM+6LfNY5FlMIllKUTEqRA7S519IICYWFrkpQAYhpyfsV&#10;xSq6YoBLzq8uV7qbAkZ3u7HqSwa5j+Cy9ZEtk6B0vebcn1KYn0IPUthIIVhHgVLh1mpC93hpPNF5&#10;LQdmm6tT2rKAgpH/2Ep52ubbDNiXP6cL07L9ePucnJmX4z4VuxjnSPdkkP+I++imFAAI+twaz4gv&#10;uH+Z7T5BFWetZQCvyk+7U9SDH3Sv7IZSXjvbNRRjM7+t99Y1s58tKeTvIZfG88oxq53P30YFRPMo&#10;Zio6sVo6NQqnnN8M/i4zuDzD5hynyzFnPaRjlJO7Z9Kb2m/dSG4Vk6hvK+U/WSBvJ6bco8jdphje&#10;NBifTBFMpOCRx2MSKHoUw5EUueExN0xqfqjS8jZ3Z4TNJm7vu7W+NgFTK379SxHTfBXR/R2Beleo&#10;xNNuPOY3BcwuULX32c5lXqflWgJYZzpFS5Z5rpmYJPilqJpnZqomRNUSKfzi+AXp3garGueW+fJm&#10;8ngLPEYCl0VSKDorUBpCVUOMxvjja87IFD/QsW1RB6Zjc9uqGzN1rw2j4R1WwYVxKCRtKJ2FEYla&#10;sAtI2D6KFwdifwqW7pHx38mBaO+3FLJXFK7n8N2peToO9IRSjGF7niNSYmgERinKt8tWa4lT7eW3&#10;7/VW2GqLm8RVQhHDc0RzuTaUCoqziXAcHaUdCUe/oxuyRCZGQqOWwqebWDVoaXC00qVWCbXWJdSK&#10;yDV4atn6bjSwWk5OIh7IY+U05SqD5PTMPp1Tjk9zkypMeWigOTpFwJowV0St9IdSSioFns3oXf1g&#10;um1eYBojwKmM9KYm6F6Za6aySzd5jiMBNDdmTU5bAmaiOHb2mpZQ2q9vKF0ZXVIPwirLt9yTk8rr&#10;KUDvC9I7678FHfMrcHsQBTKY4Hs4scNL0ESabkGX0TNEVVES3+uG+BrIdWuE2/an8KPjCmawoWBG&#10;KewIBjtWgRC/Q+4LIYK4bFy7+Z7llK3Sdn3/0YfeIOHYj0g8/i0d2tdIPfUNCujOKq79ncL1VwoY&#10;xcwmYpVXVIFIwaMjyz9PN0YnlnPmB2ScVLqXfYYCZu4FU1BkC2x0L5gCFVXMejFwEV8UgJgqYYqB&#10;MwdTuYHVhMTlc4qOnMgiDtoL8ihiueQ1sYDBpnFXAoXKPEmHg6WgtKApRec2uwtbwsHWmudSetBy&#10;WCtMKlCD+pfEIyslaGtrVxuuIc81V7uefU23prjqepVWVwEYvzevHZpP52fZpiyA0qRP+TmeMuh9&#10;Yip4JVwSHImR3WnqelR0Y+bcCCOkvA4dr1tt1uj9uSxHtJbn0fchITT7dSyvX/eQWvN0b88hmHUG&#10;Abq3zH68uX+NrUr311NkFfTUpDhtrZXu1I3jdI+8fmFN+Vd0jl/WnHs5r82A12OKtghzuwK/WzuM&#10;wFGQF/EaFpGTlqPUnKOqmCl6GXRwFDJVlRpHTaGzoGCE2ylu8+jAZ2XeM9WQUzk2T0m+hQkUrzGJ&#10;tzCqFsZS2Mxywi0Mp4hJwGqnI41gqbVD60ItEetpFy2VzNdGbRELu/Tu+r9A99oiZhMkuwAKWtcx&#10;9nWJl4TvndcSdaZw0LLug1AkoAFN4mS1psqGMIqvPLIGOM0r8HgtT9dd8BwYZtF6z2AEP4sk0F3p&#10;ygMvkKVW1RAj/WX8YVawE65kh1G1kanM4w+rwgZTBFGpOR3NRZC0exjtckAJk6BwkA8jqYUIpVko&#10;ApGH6GSM4MhR0YkQ9hShBnINOBrcQyleEfueI5oiEcPoVsIRrTQkB3dBaSK1tUXrVzDiQiG0HacU&#10;pmBcD69DoiWXaEDhEKJ5XCyPieE1xrGN43Eqrkg69i2SOdjpEUJJR78xN7AKJtV3mOfitUXzc6qV&#10;o4o/+oYD43dIOfmDQdLx73is0qyWEOoaQjnoqkjDp5qBAL8/H7oLX35/AfzsAbufc5tVZbqlgsFD&#10;5XNsFNE48OheO0WbSqPMzZR4aeKbvyGDFFNtpcBEv7sCFokZMZERnO4zk4iNIVRMoXvMFMUpT29c&#10;WLht0pnLg3WzJjFQ1YHhF9E7lB3PCJmck0TMJmTGZdkESe2vYBcv+2veh4SLbo9C1onn72QTsa50&#10;Yz0oYn2Cr6JfCAnJ9x8ZrTmy66avLiu+j41K0TII8qy2nnqhWzLkxBQohVHcgunSdOuFCj10W4UG&#10;YO8dLykmzxh8ae70bZGTL/tJKPta3FE6tFNvUHTBcl9V13TPmFKLv1Dc/orSK7+ggEKmubFcuris&#10;0z8g9QRFkP0g/ojVRyPUr2392J9iZt32YRMxCcJW6z5HCZlS+c4cPDXYilOad5J70X1enxt3onQg&#10;nQWdxhcSJzkR/vZy3xbumyIJu7hZsDIslohYLkZuxu7GJGJ2AdMc3WoJmBEzDvxyK1xXwZFuP1Gh&#10;kPqm5pq9bGIsEfOgiCmQ3Vz5zAjAOgqCRFAisFSpUlVLcmBfkkunxAFdTtMIaalcnubOrEfhbaII&#10;SghrQ08UksDLLWmubR3PaZyTRF8VkQKPW1cLqnjeQper+0JN9bWwjb+7bqHZ9hJbeL0bq57BuVKC&#10;ZYma+LSx3Lp+VbOu4TbrM0jEalVqyq3yM+l7M9+pnLMCBP1WdGzmiTBc1q0C5rNzrJQr1CO+FkrI&#10;bPNpGqOVepxBfk5X1SW3zdB2cngaOTyZZmN80i2K122MJkbF38RHsTcwzKQYCbkvrouzdvFSKbxp&#10;yVkJ2UAuy4lp+6+cGPndk0JWI0Q1AkZRI796mBTjBSM2Rnjsx/0r6Hj7a+zH19pmoO12aN7dvt0O&#10;HltHpaSCnt81jQOZsbDGrlqW1cDkbilchJ6FJuGaaXNwJnrn9ukUL9nd2STAzExNjCr/bqUuzGOk&#10;KGwLaecVeegHUqSn1I5KzlWdpHtevNm5/RjtBjMCDt3PQZqCEEohCttPgaAQaU4nWgO4Bn1Cabxw&#10;Oh9BlXbhAgcApRxNGpIiE8VtEpYYDjCxPIci3jieQ9C6nFAkxUMRsBERG+S2jNBx2TqP5u6+MYg8&#10;+AYRB78x76nrlOgKoXxPpZ2ieb1R+5/znM+NgEqoJEKpJ75H6kkLep5ekoSKnyOBUDpJg5gRNs1j&#10;EYncL+FLVnEGRTCBAhhHQYymOErI5SDkwpQ61dyZde/acw6sX9nu1XvGCFhpKEbuHCxE7rUktVJA&#10;yu0rZbSQg9p8TXCTGLMZ9RlHJhEzqQz2AeXsKWZ6osUURneTEvU8yZumGlBiNpJEGU4xG2xcGV1Y&#10;lCVgmoweqKoqQXNnbDVnpUrD7kEXGEGdp9hInChCAju+E91TzbqB1m2g+Jn9dnCbmTzmsj0iMzC5&#10;9jMkkjr+RSutSPRldCiRleAqnTKD/XcJB4sN/F7c6er1/fkaV2/ve3Jpb+DPdQ26LtwvZ2EeuaZB&#10;kIOiBtMVJbrx9jbWl9zAlvLrdL636P4fIPnIM2SffIniC28oXhSx679QzH4xT+coOPcd8s59SxH7&#10;niL2HdL0ZA7NidGRxRxiH2L/UQpcc6g1TozXaDkxVfhat71Yt8BwsNXAywFWzsaVwYpu8Hfh51Il&#10;o653vW3gVspLDwcwaToGMmbum631BBy5Et1rpbJ6DboWN1eVPDHB50qu21tzc3GphMxKJZrnrur1&#10;OobnVx/bUKHCJk0b8Htl/1S6X0GW9049HoufxfRL6zmHEhxdo4TQOBi2utXEcoK6NqUtLeFcWcIg&#10;mO+tp3eomEqfXVXT+h5M9TT7vzjgZkSS3we3SZh0W8Imvo+ecalHb+keVVcdt53Xs4PfsQJABiw+&#10;uxiomO9bnHpqpXG36TVPTAXlZpuQOVP4nCtfGGwof85rooBRiASJleXG3gqUsJLfpVkm/zSvtobn&#10;W6W5PwrhKgrhSp5jBb+7pTzmc36fC+nI5pOfcylmM7MeYhr5OTVNc2r3MSX1HiZRtCak3KXDuoPR&#10;CRItOqzYmxQt4QYGR9dC1HWK0zUMiCIkVBKo92Gcl1ruZ9tH8922VuhphIOcsqUV1YpjdjH5FbRd&#10;ruxf4bde83+ETbzs78nrqWOqZDgoqWJmMu3mJFpR3eQ3lV/QNM2L8Ev7VJG6gdZvm7vQBWtCkhY2&#10;WW7uBo/jNoGiNk2ix2UJoJ4XpodemqofCtts2WIKnuYoFjPCWk5BW8UfVk/cUGfUPFegCGyeTvCM&#10;ruqZcU0xFBTBpOoIPRBVjsfMAdHxxB56w/VvKBxyK1zWPBSXleKTiAlGLIiEI5ZwqE0UOIDIJVmi&#10;YTkmiYhg5uh43lgOarEHvkPUwW8poLp/R+KpuTVrfk1pKKXw5AIN9j43Dk7zZXJwclxKKcplqZU7&#10;NJBzI1RWLWguy76seRKlHVXMYuZoOMAGq0DF5jx1m4Oq6sz9bBrQGDmaZ82xVRRpnjjCKFMT6irl&#10;N8+UY7Sn+Q5zDxqhSec5jOzmMOozFVwKaGqDztv6zS0hU7XieELPnBtp5sdUEnzJqqSKskGlwSIG&#10;O+vbe1h0X4oVdXUlOlN0OioFGGyhY+AZM79l4G+f57LclUkZCjrGdpzEyj4P9j5MGkKdnO/fk9fR&#10;h2RUJVX/UKU/rUcMLcx9SDGiKHCw0pNaPFRAYxwtB7GdHBi365FGKl66z4H5DlbmX8GSjBNYELcd&#10;c0MzMcs3Cp+4+GDKRhd8sskFM908Md/LB5/7B2FNRCI80koRUXUMqYduoeDMcxRf/AbFl75B/rlX&#10;yCWyz7xmMPOcfewp++EzxB55ziDtOQMUay43UIUdvBZVzXrKFVC0dAuAflO5Bqsi1g4Vf3DAlSjz&#10;d/eiQ5TwebB/eMr97PwaHnScat35OXUOVWWuN5XImr+yUoFyVqs0xyNnx8H0fegxbXpM3ToVeVHE&#10;9OSNlRyoV5ZqEP7KOKW1cil0iOKyDwMApf19CQmFIDfmwc+jB/268HPokV5Kz8nFSawkiBIAuRhz&#10;gzSxkn1W4qVrVDHZRiOST4xLNrdE8FzWg4Mt6D18d78iKJz6/DxG8OPn1/MmBW9+T3LgvoQp6NEc&#10;KWHP7OhBCJrqUKGYHLB58pACGZuIKQCS+K7nsu751G0PFmzib8OqEhWpPDXQcbp9QM7QmcHGBgYd&#10;ayliK3icSXPaAonPOC7Oo4DNYR+dkXmXwqWHFt/GlOTb5N4tcu8WRsVZQaTc1lC6LTkuwRRtyGHJ&#10;cdWCXJZ9WfuNmL2H/kRvilifMIkXYRMsI1oUDJXRm3Xu07KVXvy1iPW0ixRbca8XoW3/Cu+//rfQ&#10;0w4JaYg1N6frqDOWX4K+kLG0n+MNbmEitwmTKG4StqlU+qnJhASLg5mB8q8UJ7OcQienJ0poXdC6&#10;fZvAKN56bpiOt57erHXzDDKTvpRju02XdpdRjCqalEN/ZsqdlSoTNMktpxXFwdx6WoLcisSHLscm&#10;OCbdRiQcs1JvEjaJQ7TSibVETK+zXmOl9CRackdpeuhqDWxuSQ6IxystKOGUSEbyOkxBCGEJi+XC&#10;JGAqENBtAILm+MKUnjK3BMg9WRVvBvZlirB9PYrnj6TgmuIPbec2OUEJoTk/RVIEswpZ5FxtBLPN&#10;k2xm1LnROC57SoUuV4OKvlMOEHpsz9soXAEEnRhdsfLqJpWsNIUtMDGwiZj1e1q/45Rk9gsGORPY&#10;L8axr4wRkejE9NTtYTFXCbVKRxAkhH3OzEo3WjdN9mPH68WO270GF9CZROhC4XnHVdlB99aJ6Ki7&#10;/enmuuhYorshTy1ovRa6EV21zH3q/CLfAD0NQc9N5PVOZZC2MFcDJgdQDkbO/A438vt05gC8tlxp&#10;s5tYknUaC2OrMds3AZ9s3ISJy2ZjzIIxGDq9DwZ/0gODJnXFgIldiG4YMLknBk3tbfYNndkLI+YO&#10;wNTlk/CZ+0q4xiUiouIIkvZeQ9rR+0g5dAdx+24gas91Ovd7DFieIPowg7WDDHzYT0P4eweaqtvH&#10;dArW4940aGvAV/rQuBf+tjXPPuXgqUeuyYHJgSiQ0eAuR2FS9RQR+1Ns/CkkWld1qlKhbjsY/PDY&#10;jTz/Bp5/HfvOekHnrwWJjBmA+d4mVcf3U1/bzPdy2f61Sblt5vfnwnO57VAalkJKqGpZWRa5MLuQ&#10;SWBUFarWg/tUsGLEjOeWmzHl+HJ1hCmosL2v3JAcplKpVoqXgs3P8RYcM8gNFcNYUwz8rAyIlRYW&#10;b3SbjeYa7Q9G0L2RuiUobL9uEbIFpCYwte6d1DyzKqlVjGbdCsPPRyiNa+7ZY+D9/vdkttm+H2WZ&#10;lIbcXMXPaHsMngtfZwIRfm/O/L1M4MBAYIXcLINLVYPOz7nLoNLKik1TtkvBJY3EVLowFW98nHwX&#10;ozlGS8hGxF3HcIGB2XDNV5OPepTVUK5L3AwkXhSuodEUOoreEG4bZBMzk1I0+7lOt9af/OhTW8js&#10;sAvYe/t6CwoSa8EEjfblCB7/PmzH2Nd7C7Ve81swx9d6X3MdRJ1RNhs6Ko5fCL+UMcQ4getqdePo&#10;xMQ7mMwvbQrd2RSKT21IlCZzkNPd7VNTdYc6HZ0GOhs0yagIwkQRtvYt7hp8ojQmB0/NpSnFpaor&#10;uTLZfhWDaJBW51SnlAsJNYL2da1Bn85F4iUHdYJOSpPlbFVyrr+wUIrGLmJKIUqUauanbO5LgvWu&#10;kHH5NLef1DFv03vxdEkSRqUalTo0VWsq+qBbVBGJHJhxY3tVmKFCDDsoaCSGmccz+yV8dlDoSBzd&#10;eCyEH7AcnlxXJD+j1lUxp8+vAck8dcNEh7bInOKlgURR3XpG44oMFSGaqikOAnq2pCJmpZKUSrQq&#10;vqwKtIU590wJsJzxzIz7vxIxCZfK0xWA6OGnEjG59Mn83SYwKhzHwGeMokI6+hEk0LBYS8hqREyw&#10;E4XL5h6VcEaBYeyApiNeNlGWxKYLxcYImSZ61WqbDZ1Cz6MjYY7h8e9Hab+Cojsb7NFeX76f3lfp&#10;kv6qrIy+io8TKeCZj80NqfPzb3PwuIr5aacxN2Y7pntFY9LKZRgzbww++rQfhk7oisHjO2Pg2E5E&#10;R4LiJYzpgv5Ev7GdCa5/LFHjcZO6UOi6YeiMnhizaDgWbl6OLXHJ8E4vgFdaEQIK9iKo7Bj8K07B&#10;r+IsfKsuImDHLQTtesiB9hFF5zEC9lKIquU6HkL3B5qnwBgHYPuNOQAqvad5n43EFv72VkpZ83WW&#10;iNnvfdODCDTPp1sIAjmIB+heTg3umnfjYK+06hb2q4109nqfDRUckCnmBmUqlX/IPsWAyAzQ1uCt&#10;Z4paDlaBFQd7vo8nW51L/3qheS83Dt4SHD23VFzW02LME2MkpBQxOSUVeLnpvXk+6+kdCsAs6OG+&#10;G/lZNX/mYs710nxGq1DEJmJsjSvj+e2PBzNVp4QRI35OzTGaKlRuC+f3YEfkwW8RdfiN4Zr+6sYs&#10;c0xR0Kz5Ubug6Tu0P5JPz9IU90yakcGiWhNg2Of57U6RjlPpU41fnjbuStD1+fVEHT3jVYHAOn5O&#10;pWtVaao5TFWYzqEDsz+vsWbspJmwVyBO4JisysNxHGPHqxIx8QZG18JIk+633Jp9eTSNyUgVdnBc&#10;H8YxfigFbbBSjxQ1YRCXByj1GHENfSlmfcmV9yGR6/fettoC1TeSIqhliU6t7b+C9vNYHV/zGoHL&#10;/Smo7xxrB9+rH99f12B/7zqj4iViFkbGaTC6TYW/ZVR+NFVerQapcRQyfWETOLBN5MD2sQ2T+AVP&#10;piubKNHSPrYG2idBM6Im3Lbh7fIU3YfEH2Iqo3o9gHUe3cDi7AdYXsCor0wRzHNGdoxelCJjR9Dc&#10;hFXdJIdGwtg6hYgQwI4WrpTcUbozClKKnJQeoCo3ddxyXfE25yYxssTLusFUT0mQiNmFTHNXeq0E&#10;TM+vSz5hFWboPiH7vUJm3ornss+vCZr/Mn+ZwTb68NeIIaIpoFGCJuwpuCKEyCRnGUxxk7syJCOx&#10;3oLEoeMLP/StETNVyQVQvE1aSSRSpGsIoAiPUaHJ01PASPK1HNzW8LuzQ6khE+WZNI3mIjUXds88&#10;tkdVa/N1D4sKPLLukzT3zaSxcWSK/BiUSMz06B3BIhF/OzrziSSTnPtYkmIUo0DrQcIUMZsbG6rq&#10;RUZ3eqKGKfywuTJLxK5RTNgRJWTshD0oLr0pMsaVSbQoYHJRWjbiRsipGbdGgTJCxuUeYRKry+jO&#10;bXbI4ZnIje9jgeQwBCEkYHzfAVrmtfTX0wfC5SQ5CCTrQcnHMcUvHRNXr8KoeeMw9JN+GDSxOwaN&#10;74qB47pQtChMY7piEDFwNNfV1kD732KAjhX4ukETOmHwxE4YOrUrRswagNHzh2LcohGYTJf2ycrp&#10;mLZyFqatnoMZ6xdjrstaLPLywLKgGKxPrsLm/DPYXHQRm0uvYUPxVYrHXfPUFgUqG3QDtAlaCA70&#10;uo9MqUXNDUlYrAHeSo8Kvux3vux3fjZo3UeFQTvJIbkNg5cUIYoEX+fCvrZ5m1KqjykuFBS7qFHA&#10;NOgqPa2ny+ih4So20dNvPPgaNzoWiZUqkTVAbyi3sgM6dj1FULd36Ek1elCAUp+6VkvYXpg5LCMI&#10;JmVnOU4zl8VlORh3iqInXZ/n9rfPNNVDvM0/C+izUkBVSSp+mXlFBpNatvimSmdlOPQ8SooVIbFS&#10;q9tfNM+u51TaW92aottoNN9tzkFuiofWM1at8cebreagdfuAu+6J5fUoONBDBVQcFE6Iy1qXqJpU&#10;pbIpDBp8+D3LhepRfvqsKm7R3JrmFj/Lf4QFeQ8wS8Glga2Ag4GmmRtLf4gpmhtL1/o9fEK+ThVn&#10;ecwnNkzlcZPp3iZQ9MaTrwo4R5vqRI71HM9HsP2olpgN5Xg/NPYmhewWBqmNZUtRs2NAtE3gNLdm&#10;n1+zoT8dXn/uEwZwuY9EyCZG/U1rg225L8eDvuSn9lvzdDYR43brNdbr++l4uUM7yF3xt+YauFxH&#10;j+95B/xQNa0NI/WhzXZLyVX9Yko2OaCN1ZdjvqSbNdHAOM2ZUKwmcACclKqqGVpgCtbkpLs17QRi&#10;HAdFRRGah9Od7HMpYItyv2Qkopuurclc645+6z+CNpA0G0mkDSTShgotW9GQi+YLKGaKKEN0f88B&#10;ua/X5kkVKccoTBIfiloqkU6XlXn6R2SesqA/HZSIScxM1aBSjbZWT0+QOKmV8En0JHRWoYUlbHbU&#10;dnNarr1uXsNj4pXeNIUidG/76Nz2PqUje0rnpocWW6kOk+7gsvXUE0V/GmSUNtHcDQcoDRJK/5Aw&#10;mk8Q4TXJrTSPVXn11GAVBzWV/GoC2XqYqwTsIT7Le2S+40X5j7Eo7zEWZD+0yndJFEFPL5AjEzGm&#10;0iHLXct5ScCmMNiYoNQz+8dYBjxj2C9GxFPAiGFxFCzB5sRMft72oFMrjWFVMiqFMSBSRCAhiD4U&#10;tL4Ulj4UFHXqnhImOq4+4RQkokfYBbNNAtcl5BK6hiq3zuN4fE9GixJBTUpbz2qzYE1Sq1VnF/Fu&#10;kli3LETZ1sMZeUYQJMnQoP0Y6RyOEZ/PxbDpgzF4Qg8KVzcKkMSrq81tdbaBy6PeQgJmlilqOs4I&#10;WM2xdjjVoPfYDuj/MbdN7Ir+k7rVYMAkiqUwuQeGTeuH0QtGYeqKuZizZTMW+oRhaWQBVmYcxaqC&#10;i1hTdAVri69TUO4xeKFT4eCu9LH+KULFEtb/b9lTirbov1p9iC6FA7wqHg3kwjggaw7aPAybg7Lu&#10;I1QKznJVFDTCjQOtHIOckCryrKIGC/Z0mQvFxXXHSwqaldpWYGWqARVEaV6IoreK4mf6JQfr9WV0&#10;ksTGcgnXKwqmoEdrcVCnKMkRbmYf30QoTW7meunsPPkePjtfGcjJycWpsEmfxVQ1m2yHiq3eIog8&#10;Mhkcisj7ImaBAa64Ts7H2hBNRB75moGkVeSjQFKiJJh0o7YxKA0hp0MYPIdqCkCCSBcXZx7UoPHj&#10;azOnrYpTa4qAxzJADeQ1WQEEXSVFTylYZzlQ8nUNv9+VJV9hKQN5cXWBwZeYT77OZTs75yFmcZw0&#10;okaOiq9zcrR+19w/plJ7VTIqGJ1GPk+lMZiYfgdjORaP4hg9IuEGcdMSLzvI53dAQTN4b/sQuTYb&#10;BorH5PUgBq+WwJFTFD+hD5f7kGd9JGg8pmbOrdZyP3K0r3hq3ydoXccYYdNrbbCLln1dYmoH1+sY&#10;gTKD0a/FS/cSaNKwZp3LIzUHQncmQdPyKKWSiNFJBMVrtJ4Npkl/rlvOTVU09439nUjXJXzMSN5E&#10;8Qa3uM4onwOmqiNnqaRUd+PnPjBlvirxVSWdysJXFNwjKZRqUG7+oWl1P4ry+Koc07/XeunJGuwg&#10;SgXEskMl2UQs7dQ3yDj1BlmnvjNVYXlnLGSd/qlGyCRedphijyOvkHD4pWlTjn+DtBPfmj8qFPSY&#10;IP1VhirLtKxtKpU27s8mYEpLWqInkfyW57HSkiKL7glSxWU4BU3pRnNPkByaSXvY11XNpXtqOEiw&#10;o2tgkDsVlJNXysL6F1sKGGF3X3qagCq9VCWl8l4D48IemuchLs7T09ofmspEfc962oPuTbGe+q3K&#10;RJXy3sY0BhafcFnznFNS9UQBum9boGJumFRhh26eTOK6SV9cIzmuss9cYf+w5ejZyU2eXsvcNoyt&#10;SV+IDGopdgMldCSFMESkoIsbFHWF22t1cHVuQ5xr6Gfr6INsef2adKVNMHXDpnL9QySiMYoybzHK&#10;vP0WJNngSJIy+CSGuaThoyUL8NG0gRhMx2VPDw4YTaEZ3cmgvzDKwoCRxCg6LAmXTaT6G3D/mI48&#10;tqN5zRCeYxgF7qOxXTGEQjjkY4LnH6TXcH8/HtdPx4/rhD5E3/HcNq4zwfOMpxhSRAeN74Ghk3pj&#10;5OwRmLp2KT4LSsSyxF1YmXYEKzNPYE3h5bdCJtciByNRER/UPygy+o8xFSS4q1pVjovi5ceB1JdQ&#10;G2Cc/2tT2BDA/mZ/eIBxGxQ8q1qPrqdaVYUv2RcpOhQUZQEEc8+ntmsOrPprq7DCZAqsPiqRU1ZF&#10;lZHqo4JxceyjVspQQdjbMnUdv4ki6EpxcmfflyPUQC/HoiyMCjH8KGB+u+RoeO10OKEH3xhx0dSC&#10;ILGQWJmHHNB96Yk2gtL7EftUcSxhUeGUphvemNYqurIETP8LF03OR1KEwshRzUcrpW+l9pX6t4Hi&#10;FaYMy2EdK2EUr3keni9B4HnMfDo5r+mOKGVWeB4jYiaFq++OzpNj10ZiA3+vtRR2ZU90k/XSQj1w&#10;+aG5OXo+RW0eOSrBUjuXnFUKfBZhyuw1FUDhmkEHNpOYQTH7NPMhpmY+wCRuH592D6M59o7g2P2+&#10;OL0D8vK/I2KGe4RZ575BDGrfgXF0EhpL7N7y17ZsW7efR7BvH2jGB3KUvB1M/g60O8BaAjaI27VP&#10;rTUnZoMRK10wT2jAC5SQ2UVsBC9uJE88igPBqPg7VmugfZpglODdtIQtUefUPQtybIwE+AWqFNTA&#10;rBOJ3Jagexvu0LFJ4G5hMiP/mRSyefrhbNVzn5lycN38eNc4ilVmwJbT0H0fVru+yppQ1r0osuuy&#10;7iqmiGbEpAKPhGOvkEQhSj3xxtxgmn36B+JH8++7VgpRQkSxs4PreqKCRC/jpNXqMUG6QVX39wha&#10;1jY79IBYiaHSjfaCE8HemRXtGXCfiBJlFzKSylQ2kmTW00Ws5WB2dFVIWf95xoGBnVzzhLr5cqPJ&#10;vSudw4FAQqY5CkbIGjAU7cp9GVDA7M+p0302y8xfWpAgBXoOnZ5aYD37TQJnbpTNVXpRNz/ftdIY&#10;JIOeHafc/CfEFIrbZEZ1+p0mM+iYyLYGKcrN3+BvTMil07mNVUBDjKHgjaJjU5BjbVPwo75ipSNH&#10;Udw0Sa1WhSJ6hM5w9sER7IMjuE2pSmsCW27PWh7BZe0bxuNrQ4Kpvqi+W0NMnssekA2LvYzhHsUY&#10;vnQxBs0YRHGhYEi4bKJkRGakE/oS/UZ1ZEuMoOiwHTSysxEng7Gd8RGFZzhFZ+zH3fExMXFiT0ym&#10;8Eye1AdT2E6d3BcTJ/XAxxO6YRJd1qSJvTCeTm80RW0oBW4QBa4/hbPfOGtOrS+FrR8FceBYOkFi&#10;0LjuGDihO/r8v3z9VXcc27L9i84vcU9r5z7svSabGWVbli0zMzMzMzOzZUkmyZbMzMzMMM3MzBPW&#10;2vvch7i/HqNSluda//PQ28jKysrKyhojevSIGCMrcXzDOKvRo5s1GT3fWk/fZO2SD1qHpSchhose&#10;5hMRdHGVo5yWvHsZyFBmLiIIUM7qIeMkFFmIxPS4IuXLogW8x2x75qEzqbWhGNpobVFfFk0KCCIR&#10;oUQTl0PoMrwOxVgKY/Ka4/qxTypOUzx60XcVEtR0AIXBtcB1mHOlcJpCorp2Kctbrk768r39UZAK&#10;1ylcKKUox84fr6Qxjjoap3yW1BSkpErfUPULCQnsc8Re+/sQk9IKKg7L3kZKbDKvfVxqqgMO7Hi2&#10;RU5OeLuCyhJEflJrkzVRXfP8GPuej8duRPYkcmZn4kRPxZmetFNVzWGC/bAYkfXjPslu6fFWqugM&#10;+UbNvQvVippioDHaBBKL0GLJTQ83NgFSaHVTbkJk161m0nXGqcrwrwJU2DzEA215leHPusJYu8S4&#10;uGAlwd8JSgj5sZAb+4bMYshOYiKu7NB7fh6RJHbfW8agE1X0mdi5hWJ+bFCCxYGfJ+t9HRtIyoks&#10;Rmb/ti+G7zSwNQlO4cKSfKkPdF5nEVd2ZJEYBCYSm3Y5C6WVU4MI43RMjBB1ThWLRMZK8dgsAgPl&#10;pkuVXbVEbnAiNzpRVTcYxkoYTRlMGU4tw1JPc8wwsFrwtCVGWXMtNCnS1zCLhdA6MwjkzWiFAMXJ&#10;5VFq3cIxdHZVCSr/NGarPKvgMU3f+9LmHnxv81BiUafz3BgQiUllJe1/YqmHnrti00rji/x5Ty+9&#10;1WstBiton45LQeHNh9jm7A8KLFJhTmC7GCwaRLHqSh8sbIvENFDGgWhitzBGc4W2qFz/fmwVD4UZ&#10;FZvXANZaf2G+jYyCVuFQOLEDnq0qunw5IFpfPYBW9ylaUcFXXGBwCOGR+5rrE0qbVdob5gkplIE6&#10;84Gi7ZhyS7nmqwPUxbvzpXBSruMN3uD/uRbb95svGKzpGNV4XRkPsCKEVxEVp1xq4iyU3KxzOCvn&#10;Qv4UeI5U255LRbnj0CTiAKn6UUiUUof0ys3QmnEqxDjj5wjnCtASO4r5l6cNy+1ctLIgnnPFz6Cf&#10;ulN1yftlmfF7Lb7nBCvRoDzkkMPyJfxgeRTmK/OD5YOo8pcSeQXCKsh2wbh/WCH2F0F9FS+bw8pC&#10;LNUq5bW6NQpZyzpFrV29YtaxQUnr3Ki0o1PDUtahQZy1bVDC2ggNS1rLekWteZ0ioLA1qVPQ6tcq&#10;aLVrFLBKVfJYmcQcVhwCKwwRFpISg8DyAw9PepjyV8gtB4otB0Sn0GNuS2hZ2+oPmYgi22Gd089a&#10;5+UXwNUQjloW8ipyZjr7uFApuFSOIhZazBuFhsFUuE4ViVL6GivK4+hJFP40CogsLBKNwUVxaOmr&#10;4RsF5XSeoCSeQH4qNFK4W2HJ0Co0qePUSsmprN7nhYn0UGy+JihQZEEKxMOFXI+q9no4dF1SX6gw&#10;zieH1HN5AipS1zF221OUlhb/VuGFVJcqeLXaSchLe7QDJzGCHMqZjEEP+8fGt0dd9ijaEgF7IOcy&#10;RmKaiyoVNh6oVUhQEZTpu3FOFVHxc0JO2AiR1yzPv2NDZDdwjucfek37yse/jp3K5yZDgooOKeQ5&#10;TCpYDioYxD0dwP3rx33qq/HsBK85iSq9v+1VmuE5ajesJeos4Jav9qFVPuovvGk1km9Ylfm/eY6s&#10;MuNPgkDFH5V5XXHub1Zu1lXGQ0RiAFsdx5hQSDEL2PwAnD9stt5XzqyUcmeIDbUleV1Sn6MtIfC5&#10;CD6RGhtfSuKFcVeathTHiqBEasU5p4hLKB47R0nOWSICr6P3AzldDEAkObKR1t/xndhSrKkvd3Cy&#10;b5TZNxC5yZsFIqaZGIdYXsyXNNGP4HwKN2Z52TE4gcnAZCMxhRsrSoEJ8upjnn0VzYlQCT/Gz+ej&#10;zb9kdVOvW6MltyCzECtu5h4JamJxmBUvw60KPHlzPVZolj3e5tonDJ4nDJyHXh4bld1q/tkEvLfJ&#10;u567FzUVxaVikJl0wlkQ0NwDIja1z+iQKDBXXC9t4WEI6/AbWraPvAC0RwVtv7DUI68smWOiTpzV&#10;kRlMKu33sAKDJWt+WAwTnMRQZGyPg2DHbf8aex+tyscYqalwZdLuZ3h/zz08MXXPC16/9LCKQkeq&#10;VtOcHU0i12TLrFLldD2ok/czVb3I4GBbxk7wSaxAuUcnOyk5jKAmnIYJm1J0Um83UG/yCrUsUKig&#10;8tW6UyC7CBCdA7JrCAEq5FE35Qq46m1tregC6iVrTpqqry6h8rTCy1VrzP/ZEBXYYN55/t+wHmdL&#10;vlOOi/7nVgzc5vJAF9/0Vei1KngtD6FctuoqQ15An2G7MttVkq5ahXmXIU4pfAa1EuCzz1uF4ZkW&#10;37atFalZ0AqjhPLF/2i5S31vuSCq3CVBiYC8Jb+3AqBI3A9WCpUklVUZNdSwRn7r2jTOBnVItBGd&#10;KtioTok2Boxme0znSjaqY0Ub0T7RhoNhjvI2tF15G9wuwQa0KWv9WpWxHi1LWeemJSG3YtYIUqsJ&#10;mZWHmOK4nhKgKKqwEAotyrUVhDzzSg2iEFX5mB/Cy5X4oxWtV8Kq9+huLSekWacF+6zrsnPWdRVe&#10;PIpHfcAn3vKfev4JIlPJfFc8/Z4KTUMgyiEPhMBEOsoXRSFsbXv5OSpnzFbIYvtzSAIFwevxqAct&#10;HjARchORBDLhOI736lve88n/OIsqhBihXK9D2ypektqDAOWEYbwVEhT5SQ0Kqph0IuV7RvB9ChWq&#10;ktKvhX0T+N7JjFsP19H/pZ6mMGZEXk4yKKVAJGHcOg4q9I9jeuCpt/OdZF5xHOQTW7dy9t6nNpv3&#10;Zx2EnGhncpzISdXO03l/+m7Or3mksQKxkAcPimvuATmryoEzzsFUrmsKSm0yUK5NVdRKFyiyokXE&#10;tSSe7vtgxqyHdkVm2CNNIwpVpLonD/1Zf/0hc4WDFWnR2NSYbIa9a8IYaIQd9PwYUH6sGvayEg5j&#10;In3eo15SXsKMK9hrHDnaMoiGUkAEUxp7HC/bzfGJEF9FFYHMv2bVk665mqsmUsQprcb5KzOWqrhT&#10;CkmyPxGFp9CkikPKzETE6HtEkv8G3hMvKOqCIyrO0Pdq2yN1ep9z6DxxXF8JYfoVK8r1FoVoHRCv&#10;t4ijr4DoIiC6vnPZlw1iYVdiEbKRmEozy8zUBcQQkZhunHu+ofpFIUR5wu4Nx7azk9dXEsMDVxgq&#10;RmC6SZXw4qtw03xOGobH55JBanoeTwQti6UiBJWGa70xX7maP9cf6rc0LO+ivJAvKYM36iXIKBVV&#10;PCmUESodQ4mvlmgaDUk4gaCKJqgUH1KR9zVt10M67SM66BPPeykMuYCOq7ChBsS8/U9RbU8tSY+T&#10;R63NP6hOLcRClDG4IhNJAq9ohNB8EnPse7QSiTy+iVJnDEwpRSWJxyuRjFoTiY3ewnWCUZvvYgju&#10;MCi0ej2Gh8Etr1hJ+H7rH2Kk8GghcZ+MKeOl+xALUSjc5GEm0F3KleOUh1BVlLw+rUAREFZ57+gI&#10;BSK6n752nkgtVqIfnu/0FZpvFaE1RNiK44U2kKVeN8ewNneH46p/j87fWeEkvPNuq7hm0GmlnmXG&#10;97K/M/9VF9CZ/60z19ppxQNrn3GP//g2gxmHZuGNsJgq/39dCLA2ZFk9ib4jIqOPiNRUrVVj7hmr&#10;MiLF4ptWt8KVcno5fK7SP1nOuO8tZ8n/dojE8kFc+Up8b0V5r1yFPFa1WkGrViWf1amez7o1i7MJ&#10;3SvZzD5VbXbvKja7VyWb1ZPXPSvbDNoZtDN7VnHMAFN7VLEpPSrb5O6VbQLtuK4VbUyX8jayY6IN&#10;geD6tSlvXZqWtpaotfq1i1qVqvksvnxOK4HaKpKQM4vAIhLLU1pq8UfLC5mJ0PLF/2CFKue1Su1b&#10;WotxC61z8iHruvw8ZKXJyypTl+Oi/1zkhSGEwHpwn3vT71XqPQh1o7lTIheR1lgpG5FSDHot1TNx&#10;J46SIKePfikC0RMmpuJITd/7wiHDrWefCXKyJkEmEzSeUEhaIFv91/uzpo9AeiJEKSl/zBJ9XGE2&#10;lbZPwqmU8fcyd4UI1YIJeg/4UmwQi6IbPq4glVBdLPJSTlqkpcKtZzid4NAzHMsXtujYK4ADClJx&#10;QEMqQOtXvrQFHLdA6QA9XeDoc45/aSnujIbCr3k+fp8wfp/QhvTA12IuRVqC2lLKIoxbFYAoZPjY&#10;hkPoQ0VeYOgWkVWoDtVYHcJ993wk43ck743ccj+02sd4ljLWk+UVklUlck9slsaBHMoWjK/Gi25a&#10;PQimFkRTA7tZDbup8GFlUAHHTZEtOXEVsLMRErHVibRVsLXKd2uOrgq4qkOCNZRX08o9KLt6KTcg&#10;x+tWS0A81OB7ajDOFF2pxvd5no3vSUTllZ93nfaaJcy5auViSJx3zduE2VfYf9niuQ4RZkSaZQWu&#10;Q0Qb70QnQrwaiGz6VSsG0RaDvIR/J7FsBAak3IISi9QYJJVFYiItkD1nFthTRBZDRGaCFBeE5aEc&#10;3TDYvRw38t8ITK9j+IbARF78GVW0vAo3Sn+Orw2WdMUTlt8ieOCqZmykUBeeunJnjTBmjRZBbLTu&#10;ybPfjWr6bYhNhjHkjGTEtXyMlp1RSbDCH74iPJ1I699pxXeVxU/eBdkAxdEVbhBm4fEpFDGTTj1z&#10;r7wzdXAGUqwU34s4PFzBPgaVCE2KzAkNj00DLat4RF4e51aocQpkqbJ8EdpkvmcSxkJx/Gj9SCmx&#10;EGK85606/VAIeBiDInhzD2wghkkGSol3/T4hWnrI5/0of5Z5ne3r7L+Bl6fnlIWwkio8VWXW3Uv2&#10;+QyfUyvDp9yKl3Nz/yJI9anyzI0l0Lwlkafg5Mi5REAyoD1UcbYWtbgOqCjAVz8Iz0lTxaWeldZH&#10;+1wlcP1rGbgQstas0/Ur2e8VeDon/10ImWmxVcgRhaZlelqg2posDupPuTytcqD+U3f+Bas5eqkT&#10;WKEKvzoRROorIjBt50N1FSv1o1WomNsao3LaNCplzVFsrWvlQ3WVs/kDa9kSR21bPKCOLR5YxxaB&#10;hSClX01b0D8gqV8Nm9+3hs0FcwTem9m3ls3oXRNiq2oTu1VyQhuJchvctrz1bF7a2jYobg35rmpV&#10;8lp5vr8kZFYEMlNIMSKx/4Q8yt1VzW8Jretbo2FTrf2cbdZlyUn+t1DYESYhP+B+qkgilM5LBaiv&#10;DPf+LuUUyGv89meOCTtQXkC5JkUDxqMmJtIXJ9Pvp9JfQ75XYbUQUlMbrUCj4ggvjKDV2JmEU6bw&#10;nKD39WglrX6jRQO0rbVBZ0GCc1Ql7I7fS3f2vkYuHts0nV/fyTjTGJsnh1HPYzus8H0gnYXHXsaI&#10;KoT69dDRJXr0Da8XH1UqALCtfWl6msCJV7b4uI4Ny38tpF1Eq+XAFnPuJZDYYkhsEeM2meuay3fO&#10;wWmdsz/kuBRS9Ny2fhPXJhIXyYbnG6IeuW9D2R605aENZGwOVF4RIhvM/R4UU19SmgrVjtku51k5&#10;OOXiwmOSlDdTWb6UqErxRWR9cD66MR615qNW92i6GAdu4XUv9PCKROD2ENJRtKI5jp6iF601Thib&#10;attn3PUlrjrgCLZfRrv8HrbxDo4lCo/x01TkuPSWNUTlNYidux72tXYEnMQafE9VbHBVnMMqqDap&#10;t0p/g/ZVgOTKQaYqKEkQILMsSPSIG1zBRWoMApt2GaDEIDEnL1B8BvuACK0IHFQMTsoexhS+Kwlp&#10;eS5M5AVJichEYIG0JEOzIxtxQWLOsDGIoMqJpOQBIEcrz7/u0HZiDNrO+rGwdSXFb2MQiWleg4Mb&#10;oDkRTmLyELLISzPYFZa6AXST8cK52Y1BE4UYF6lYQWEvlACeehvQjj+zA39Ux5hXGqq3blpPleev&#10;CIuUDsRo+lwzFVfgPaq0dqJD5MKAoqO6kpIHJg/UPUIGMaQUTa4WZijOzvGzGdyuvhSmoPXSfhWS&#10;HHrFgHvL4HuNl4diU6EJn5kFGU7f/YBBK0BqnCOEHTW37JEvfqzqpwiqhlJJ70g6+wjHIxsmUtMK&#10;DxvueMJ+kJYYovP357cN1BI7nsxXpZnyIApp0G4AG/n9tP3WBiIL0xVUAKBtrSoAyal8Gqj82Uup&#10;QV8IRuvTKamvHIdyK0rmS90O5l5qDoxe9+dcOsZboO9Rwr6fkvbr9d0iXz6HZzpET5bW0wiAWkEl&#10;1WFNyDD3SGvliZxFaJrcLegp1O1AKwZhCwahBnET/vtGKeeszphUK9eynhWqmMvyl4IQUDQisdyu&#10;wv5huaVwIK8SCb9arRoFrVPzMta9Zby1rVfQujUoZLN6VbMVoxvYqlH1bMXQOpYxuB6ob5lDGljG&#10;sIBlQ+rb0sF1bdFgiG1QbVs4qJYtHFzbFg2pS1vXUgbUs6S+tS2pTy3OVxUyq2ITulWxMZ0r2pC2&#10;Cda7ZWlr37i4Na5dyGpUy2flFF6skMuKQ2YKKxaAyPJBWkIgsJ8sP/sKlMlhecr8avkr5bGEFjWt&#10;4ZAJ1mHOFpyTS36vwhwsFXIo9/KQ/yUYUOVkhmNUFebz0nMMqiuvGKFlqTH63gQnMBQYBKa1HRVS&#10;U7+Wo+Z9nLHhhUsiHfrrVI0ZnDG1ngcG2pbTNpdxMR+iSgLz9zEmeD2X8yjCofEQ8Nzm4QzOw0kU&#10;aczh9az9IrDHNu/QE1sQI53FxyAeoFZYcvyFLT3x0qFH3qRBUmnH2Md7aSCdfctPvbLMM1qQ+Y2l&#10;n2D/8We+tqXaRWDhsWeoMHBYKu4p16JISyDPMFdUBC4CjhE2xBWFDUX4UlEKh3q+EPiKJCiqwdx7&#10;jQstgTXUFZiUF7YGp1lL0qmQRGNdqQU5rlEkRgscSC1rBRKFFjUeu/OfdmX8iZDaZYa268oH1mvN&#10;4+CwKMrEuJeKG8z3D9T/rmtgbOm1HkE0cD0Kj+P7r+Yzqx7yecYQTmI7bGNbztd62T1rkXbHGuEU&#10;Nlh0zeqkXrE6C6/iICp8iU2GLKuDqjFVlmW3gau15FAVWQWbLrtfHpTDxpcXsQEnNVRaILHALVJi&#10;IZwYa2PkVWIm2xH0GjLzfJwQkVgIE4b8V5B1Ii9tB0X1/wYRVgByFVWlSXWCKmIq8gMqSGXRKo4q&#10;1nbm5kdUhcSqori+gW6GjmFb8VjJXF+pmZsl1BSh0bpCQ+6KxOriKSg/otCiFsuMnrTaCjJTsYJy&#10;Ax3wRnzBUk9s38T4afa/JmhqvcGwbI1i0b76vcpwUTkK6011tQUZMbAiElI7m4HlsXEIKCt5DKnN&#10;ojPPhuQUH/dJ0go3HgpeY0osZ6aVzbUAbNpxAa8QLGa/Sv9nQGQ+6GPKTIZB3zN97wPw0KbsgeD2&#10;cl37ILc9yo2h1vhuQav7i+xcsbma1GBSHkLhUhkuCALIgGmSq88RwpANxTMcggEbRCdXtdpAiE8Y&#10;5BVobEMgWqldE0x9YVnUWFibD3IEfej0WpFA1ZNDGBwiLl9SCMiDFIYodBIl+oFKtkVaA6QcuaZB&#10;DPz+es1xus7wOX0mJPTD8lqQnYiQASxC8wVvGXS9FSJjuwvbnVGaclQ6ZAiaJ4dHOnmZVUClFKqc&#10;y/LGi6x+srxxAiqm5I+WC1LLz+uEsr9YMwikX5tyNhxi6dcizga1LmXJENLGic1t44QmtlokNry2&#10;rRhW11YOr2+rRza0VaMbOVaOamgZw+vZMkhOSBuKYhta05Zw7OIh9SA2AUJDtSX3q4tKq2NT+9S0&#10;Kb2q2/guFW14+3jr36qUdWpU3BrVzG9VquSyhAo5rUyF3FYsAUUWCyuqxD+PfkNprhvyygfyoNZy&#10;lf3R8lfObeVa17Xmo2Zb90UHIS4tVyWHhnuJwRwKhtA3BqPeh2y+h1KgH+D4KNQVVEFUzBGRmUrW&#10;FeJTNV5QWnLSQv9+YbNQKLPBLLalxqRI5HxFSkutK68IGH2RgBRXBI0nhQHnM6ZSFd47GNoIKYcU&#10;6ntsSSD58FPIC7UEIS09yTgSYoQlglp28lUA+9Ihr2VguYjLn+n2ylaefuuLMK88QyucfmMrTr22&#10;5Ry/TCTI2FRu24uzuA4tcuDhQ37vDDCNsajfNzWGKdwPRUu0+PgI7qFy7SIrEcUQJzBVd3Lfs8Ax&#10;tK6+tj509aUJ1TpncIQVzQn2Qw7yZO75+B1P+W84J+OjH+jDWNDUA1/Si7HWH9KSk+IECWlp3GWN&#10;N/apaGTwJpHXU7+uoWwPjch142OuF6cR9Nvw2KMkXRnT7TLvWUtIrDHOf11saYMlKDNsaCOEQEO2&#10;Gyy84es5SkAEu4xNhrTqYI99G/tdi+0aTmpBnIgDys+/6igHoZWdc9XKzI5BROa4aqUjwENxMZQS&#10;J/F+KVBaUwQgvTiJLVCabbWhxD6mtDwZKGaM8lzZJaCQRVqaqHzZyrtcVOwzFGRkAfJSbks/ICQD&#10;JT1FUmEGubN2dgKL4D88wImM42twg2qmcIO4MbVSb3hbN1XLBN2w+pCWTwRM/c3VWAspMDzxNkDh&#10;QyVDZdhUxqsFTjWfRk/zlbrQsjVeEoyhVEhOBKZV8+UZKawnz1Odah6Daf5hPEcgYhJBzaRzq6Np&#10;UGtgelweIpvDvnl4jPMPPLIFeI1LGUQZelDi2Ve24jQDCQ9w9bm3tuqsBhSDiPeWMxg1EJcy2JYw&#10;8BYdeWpLRHp4g4sEvT6usEeA4vYLjuh6lHsLK4qEUAeGYf8riC9UT+n6VQIsFTdOniKDTQn3UUq6&#10;Aw0OJzJIZBADUEptMB150FrIi8HhgLwCtM1+FcvQDlqj4/DqUGJaQkeOgBOYDybOqaQ95wwrE0BO&#10;f4PPkRGh8v3D8DZVbiyMZHs0xlOGVK3n+zhOTkZYxFWqDJUYEZmg1wxqVbX1UviR190gu7bzdlr1&#10;rl2sWPUCnkPKX/oXCOuXLBITpGTKJ+axFrUKoYgSUUfVbUDzEja8dXFbOqyObZvR2nbMaGmbJzWx&#10;9eMa2doxDUFjoNfNbN24po7V7BOZrRjZwDJH1LflEFr68LqgvqWh1Jai2hY7kdWz1AH1Lal/PZvV&#10;r47N6FvLJqP0xnaraMM6JFrv5vHWql4xq1UtryVWymVlK+ax4iqxV5UiJKY8WR5UY24QyIzXIjEV&#10;qKiikt9SFiJrPWkRXvtFvPdbeOV3PAejOUm65wEYO/53OTFS8aPpH2MwmGNiikKrxCikpSKjiRCQ&#10;HCY5ddP3KJwYlmzzal4pMRld+puPA+3fi6Onoge1ikjQql/OPwC8qAIldug1CK/VqrJ30WHIif6/&#10;BKdOjp0cvqCoUFEnXriKWs4YyjjDWNLYYSz5k7NRVhpL2l5Fq/G1GrJaDVE5GGtreL323DtbA1ad&#10;fZ8FEVvmyde2jO9JP/6GsaY8GOqQ8a08mysvoCKqyYxvB+QlaJ9U6mjunz9zTn2Z+zl0C0SBU6Dx&#10;pcdE6f3R3MvRXvAS5pZN4vPTuXdz+e3zdB/cvqBClaNjbM/lHk3j3k3g3ut/GYUqG4xjIYdPDqei&#10;RpGjGIgrGnMRkUX7uCb2uTIUqXJdUoi+1JdUGeiNs6qFiGUn9dwzFczVx94qCqaiERFXQwis0bK7&#10;1gh15kSGna2/CDLD5tZT6HGRCk04ZgnvL7pt9RffttqqmuQ8VRAi4oJEIDWWIL5QDs3zaL9lIYvU&#10;/gPKxo6J9+NEeComAbHt75zAYLuyQCQWJeP+DpeDXMA3EInFIPKqFOW2UFuBtCAmWuW6nJy0He0X&#10;acVe+z5eZ20LTmQ6Jig4lZBqv8gtYn7JW5GYl4GrWlEklnbbV9RW/qszqqE7Rrg33kqvtbetD9C8&#10;Ey2vExYJlRdK51LSmc4S4v/ZQ4jyjvAeVeEEmakVpNCmgakc454UHV5hDyWHl3jo4hkE9YKB89o2&#10;XHhtG8Gmi29sy+UPtvXKxwC29dpx6Z1tufjWtl15b9uvcMzldzG8570PtunCe9t0/oOtPcPgPI03&#10;efo9xPjOljNAlzGY006+gehex6YAvHJvUvmCJK45kFxQlH7dGCPlKuQJyiNUWEOepOYDqdNHy+mo&#10;1T1ycqKji+CGrGcAZEMgLe4jxKRBrMR1UHuBrP4jMKB6orIwXINKhpQBqjzCaDx/TVyNICLTnJoR&#10;CqtwvK9Izn+mR2WEJZJCqKw/A1YYiHc5EG+zV8ZFazR8gpWpU8YVjOZ4KeeVB+Qu+T0E9r0VxujH&#10;x/9qzaoVtKHtEm18z2o2sEUZG9qqtC0eVtt2zWpte+e0s10zW9vWKc0hsma2ZXJz2zSphW2Y0AKF&#10;RhvD+gnNncikyFaNFtge2dRWjGhimcMa2fKhDW3p4HoeWkz20GJdm9+7ts3qU8umocgm9qpqI1Fk&#10;/VuXs06N46xJnUJWtUoeK19R88mUI8ttRcvktMKlUF+lf7LcELCQh+28EJuQxwHRVSxglTq1tvYz&#10;13Nvbll/1FhYnon/EYU9BK9bKltqexhGbKSMK31BxnW8h7I0z0rLMT3ykPoUVP+0vZDXvkeohUc2&#10;5+ATiEgKScVMMXhxRNj2ggqHnC4VUaiSl355VDkojQ89GFRTU16hql5Z2olAIsshqhUK9UFGIig5&#10;emvOv7V1F97aesbOxktvwXvbwFjxbfZv5rXGzzbG05bLH23bVeETrz/z+hPvf7TNFz9w7HtbD7mJ&#10;yNae/wiZfYDcIDLGk0hMSi0tNlVG8z1FYqpcVOhQBRsq49ckZ5/ovE3h1xDxcIeQ8eMFGdxHqSwn&#10;Ko7zJ1fskEP8yMOxguyKFKuU1xwIfN7hV05aKdiNZBxWRW1EaCKx6fte2HhIUgUiipwM4b/yML2I&#10;CiIaLEWlSk8RJuNDatoR21Y+LavCWeNoy1PGaAjX91uH04fz2R2HT4VvmorjZfxLVXh1EyK6hW3F&#10;voqkQF1sq1AbW1sbIVFbJEdbB/ISWdUBDRZDYKAeJFab/bVATY6vLiLDXlfGvlcE5bHpIrCImCLE&#10;i7AkoiLy0nb210DHSMXFw1GqjkyYK2K7GkjMySvC/xuJQU7/JxKLVJfIx4lMRATROGGJgGIk9I3y&#10;yg4dm/VaDB5yakIlUJEfr4ShzlMT6Pk6IjFN9muO8lIupBVeghL97ZfftU7IYpFYj9WPkN4YN4zt&#10;IIXS5DFhSFXO65VA/OH6k8fveMaglbf1xKZCStPpaB7/V2w+UmDKXTGo3Rvb+9Im4plJ7UzZ/cBm&#10;MsAXoJqWMhilvlYxaDQI115gAIqQIKgdl9/aTrD76nvbc+2j7QV7rn2wXbyOsPPKu29e7+JzOxmo&#10;2yGzLQxGDciN59/bOs69+vwrvuclg/GlrVS8/0TscfioO7XLUHeL9dyqQ0+9UisJqJpS1ZYqGdba&#10;jr5KPgNT4UcfLLEwnqClijTRNRCajCAEgiJSK69PHp48Tg1g5ee+gYgpBlVh6Z47ceneyyuUlygn&#10;gu0Ioxhw2RGpMhGZVJryf6r2clWRDcr3KHSinFr/dTeszaRUK9eihhVMzGEFS/3sBJZXgMCUC8tb&#10;6gdI4WerXSmn9W1WxiZ1q2mDWsTZkOYlbeGw+rZrfkc7lNzZ9s1t7yS2E0W2fVor2ja2Y2pb2z65&#10;jW2b3BpSa2WbwLrxzbLUWEAT0MxJLAMSE9KHNbTUQXUsuX9dSKyOze8TSGw6amxSn+o2ultlG9hW&#10;FYulrGX94la3ZiGrVDGfJYL4ivmteEIuiFf5MakxiExqTCRWWnm+Xyx3/M8osp8sf3wOK1wTNden&#10;n/VacgSjpbJt/i8I35eU0jZOgJfWy4Hb+gACe+AGV+Et5WJVcKH8byhJV55IEYIQclPEQLmmdAz/&#10;fwROXERKGVJP6ou0IicpJY2LgLC9WmPk/BuI5TWK6ZVjHa/XM27k+G1jvGy79Abn7p3t1ni5/smh&#10;7d2/fYiNo08+lvR6F0S24wpEJlKLYascQb5nw3nU2NkPTl5SYSIvQSHHdEhMcz+1gEESRKb0gZSm&#10;nogxcc9LG7fzmZNU5PQFqE/zWqQGoak4I8ofqixf40xOpMrw53FOVS/Ph7ikRlOOv8XpRYV6qkGE&#10;ryk6fLdIjOOk1ORUD8dm+Xj0vLZC/grHMw4ZR1JnwzU+tjNeGBvCSAh0hCItQGNNjqiqsTX3TNNr&#10;VNChKTShAvi2h97bgTbYzFa81xy11WQpqmvJbZ/WVBsbW3NhDClSVzex49etGna9OjZbqAFqYo+r&#10;Q1bVUW9Vk2X7r0JcV7DloSxf9ltIxJaXAwnz/l2NRQotO3FlEZwT2G9Wbh6f12chL22Xn3/Dvisr&#10;RoO4QnlkjMQ8ZKicVwwiMRGYJ+nUhu0KsYtTWymGrNChyEgEplYEBarpR6fcsGoC21W0Xzcl+YYT&#10;lystgc9U47VQdcENqxJD5QXRDfzNl1SpzQ2TnG209LY15eY3X3rHWqfrAXP3+YMgMf6YbrQ9+PN6&#10;rrrt82O0gsAAqQ0GtYywFg7Wn6/FdlXKOwGC8oduKiGt+SGqQHRF9syV2TT2qZRYpKeQiwb+ZDzW&#10;6Xsf0UGf2yLlu06+tfRTb2z5KYU6GJx4jZsgsu0MyB1X3jAA39u+Gx9tP9h3/T0DUIPxkw/AXVc/&#10;MBhDu1PEB7bFlJkG9UaRIthw/jXe5cssrDv7EqX20tbEsPLkc1txEkNy/LmlHX1uS70CS3PeZJw0&#10;uEJVpYdGGTBeXaVk/hYGBWSjfJoeQaHnWYWJrl8hByArf4KnGkEevQpjAkKFlVo3lsDXnNNntj9D&#10;aT3zdvRWKa6nHKPPB89zFANRg1Gvx3JdUmgiMf1XoURZBSwMbLZ9WSS21SqM0z1pm9Xs2s6KVM1v&#10;uVXBh7HPWzIgV4kfLJersO+tYvmfrXX9wjascyUb0b68DW5a1FIG1rA9ENfx1K52NLmL7Z/d3nZD&#10;YHtnt3VCc8zpaLtnQW4z2tm2aW1t85TWtnFSy78RWWNbDYmtHCk0daQPb2SLhtQLRDagtmN235o2&#10;tXcNV2Jjule2IR0qWO9WZa0DaqxRrcJWtbLCivmsLEQWhyILYUWIDNLKp5CoCCwbqen3qlBFIcbi&#10;DctZi7GzcTZ+Q3WrUhBnC2Kaulfl8agM2qggSSpdhlPTSDR9JJl2EapgOQY+8yTEgtFfj3LZADaq&#10;RdGsk7JBLandIKUTwzr6+zoIKeCNRyPWsm8Dx228gIpiLAibpKQuvnM1tZlxsenia/YJr3x7C/u2&#10;X8Hh++2t7REYM3s1Zm59sYN3/7B9tHtuQGjC9Y+28zdFMSA8Prf5YnD2pMK2XEKR0er7V0Oiilyk&#10;o74U6ldOWuHLpRDJUlU3sp2CmtSUGd0L5eumcc+cwOijYf6aIggiM9kNxgB9VGHFKTi0inTMlcLi&#10;8/MP4jiirkRMrkJpRVS+WIJXT0KaUqO8F1VOptIGEntpM/a/sEl8t8aCr7MYIzE9HUCVir3X3bNe&#10;QEVZwzbf5ZoYp5Cpl/JrjGyEvCA8TSD3eYIrNH3lgXVc+RA8sA7saweJtVObedfaYiPbZIjI7lgL&#10;hEBTBEFjhQ1RU3VBvcW3UF53IbM72PBbEBa2GJss+1099VbMfseA/a6cdNUqAs0xqwgneFEH/FAO&#10;vnACUxm+JmI7VM0IIbFPJfsVxCm0FSGoikk3Ib4bvl+tXldI4jXbFebf9NffudLyWGVQWtH23+Ek&#10;xkX8HSIxbxcEiHX9B4mguHgnJEhLr0VgQpbq4kZU1o2AxKo7roUcmBKGoAYQ04fPi+wiwkPxAbF+&#10;dbwFydba3OT6kFhTVdaAlpCaQosd8C46Lb/n1Wvt3fMIkz+7rbprvfBQtDqAPHmFtEYphOWhLBlo&#10;lbbfwwA8cAOgiY8qrfXnlO1+gWoDdG7NZ1FJscIESngn0QEVQtGAWIoKWnb8ma2EVDZcYoBBTNsh&#10;qB0orN0Q174bIrP3tv/mJ/C77cXDjCCvUqpsB8dv53MKNYrItnCeTSiwjWAz21J4W7Qf6LWIbtNF&#10;GYo3bkhWKWcAMvGEl3kyXIP3hVdzqcprAQNtLkptpvIduxm0kIaenearFsSgkIjuQYQQHolyA8oZ&#10;xMD9Eab5MjucB2h/tLxWCKlozo/KuFXOHZV1x7AL71MJ7RgmuBfMsVzXuJ0vIMrnTnpaGklepkhW&#10;CfVQNCKVeM1ajJpiZesnWMGEX1FfGPkSP1meEhh3CEzIW/IHK1H6R6tbJZ/1aF3OhnasZD3qqwqx&#10;su2AnI6mdLFjyR3tMGps/xxIa3Y72z+vgx3gtbZFZHsgtV2Q27ZpbWzz1NauxhRWFJGtHascGUps&#10;VFBimcMb23KUWNqQ+rZ4aH2IrD5EprCilFisuKNnFSex4V0qWX+psWalrEXdwlanWl6rVDmPJUBi&#10;pSvksaJe5PGrFYTECsT9ZPliRR5SZLlQl4JyYyKzfBXyWbWubWzYyqM2EzUQ5XaTMaKLT2DMT7+z&#10;dJAGQS07994yz6NQwBq210FS6yGcdThKG1BFWyAbRQJ2omp2o3J2Xf30Tb9UK0T7sr/n/RbsuCLH&#10;LHx2J+fYyesIwWkLkQf1+0hx7YegDjI2Dt36ZAdufmasfLG9N/+wvbf+sF1saywJGlfq9xtw5laf&#10;eUGfR+kp9A7hrsCZDIrrNX2fsXniuaXS91NQjCKZZEhL88UWoYxSjmqRgkDoIiQv3vC+iMOlnKGc&#10;KlqR2nj66iT65tS9IbWg1Tv0OZGQ7nEqalVl/CrnX+YhS+GNhy+Xcw2ZqNN0kSjEJRITknEy5zEW&#10;50CCMyHRKdicMYxFRR9UiDFow2MPBaq4Q+jN9gA5b3I4IdVQ1v/Y+mPP+uCo91j7wCsZNQE+Ozqv&#10;umcdUGZtVa7vFYnYyuUqx7+JCAAQWWvsZotl961J2j2rrzzXQpXe37UGoO6iO446oPbi21Zr8R2r&#10;seiW1QRqq6eGMKK3qdhs2qrY8MqQX0UhGUBEFWORNoeLlIAQjQvix/dxfKWkW5Y4L0ZmoBLkVXnB&#10;Ld67bd8lQjpSUmodKBwRk6BSeLFiRFgV9B4EFcFf874+J7aNUAml5FWGTlxiahAjsG9IjPeqwezV&#10;Um+H45zAVN2iqpdQnehkphvC56plnQuyg7hqxuKu1TimGmRWHVVWA9QG9RZft/rCkuvWUPMg8Czk&#10;YbTW01YhtI6a97TqgfXkj+6Dl9NfnWSz5nc8sRHyuuiwSnrLExJUjqzJxVoleyzvjYPExtOZQwly&#10;yKGpqEKLDc/Hs9VkSimfpSihjFMvbYUUEqSyAYIR2WyDoHbiXe6WEsOTFHF5aCTWakBnJ7EIkWGI&#10;CDHrPR/Msfcui/CUT8MYYYTcaz6PUcL7XY+3ux7jpGtZqUQ515aOYlvEoEs9+srzekkaTCI3SHgu&#10;23NRmHotzOe1FKeIz6swGbwRVHHminVvrPBFxC8oNMtA17acgSmQkk9qBdHkVp/gyr1U0nsy93Iy&#10;ZDiJNkCJ9eA4TBABgolAk2dd7fF/jMa49Fm8z2p272jFqha0AmVk5EMYMY/yRyixPMV/sKIQWsWy&#10;Oa1V3eLWu01Fa183v43pFG+bp7exo6k97OjCrnYktZMdnN8eBYYKm9U6kNesdrZnZhvbBXbMaOPh&#10;xc2TWzp5SYltmogiG9faNoxtZevHtLS1Y1o4kSkfljaoni0ZXM+V2ELalIF1fD7ZzD41skhsNCQ2&#10;omtFG9gxwbq11IoeRa1+zQJWtUoBK1cxj8VDZCXK57Wi8Tk9rFioJL9Pv0sKTPDtUOwhdZar3K9W&#10;tEFp6zJjKff4joe756AONJF3CcZ0KUZ1KQY27fQLW3b2ha1EAa29BBFceo0ygrjY3kr/Ud/aoRAd&#10;/WtnjIREOh7OE9nECEfYe+Pz1316X+E9hwgqhPoCIjITiWm/EAhM/X8f5xH2C+7gfebcX2zX9c9c&#10;xyfbwueETfTxjVyjyFZYi2Mn5ScSW3FKCKQRhQ3lxC2hry+EwBYcfBL6OPdE5fuqPhQhTcZJHa+o&#10;BGN7LH3MSWuH0g0qkgqqKxS7qGJR4cbQ19XntcKPxs9CyGsxhLmUsbWMMaaIjEhLFZGrlO9j/0oV&#10;qKhCkmtddpL/A0LTGFQlc5KPN8bSkdc2ie9Qwc3Irc8gKlUaPoK4UGSQV1+FCjfcw3Y9cOLqt/GR&#10;9Vr/yLqvfWhdVkNeK+9bt9WByDpBXppjJnRku70IDIe+TQy+rWkqy+9a8+UPHM0gMRVzNEIMNF4C&#10;EAqNIbRGEFdDiQYptSU3vYJRxR0q+PAW1HMFdx2yC3mzWir0gOCqLbyN3QcQUzUEiUfcaGug5jxC&#10;Jxsfs/fOEwiXKhwrwhKRVUCBicREaBVRYtr/ncioMh+MiKkyJ4xILEJEcBX/RmI6Vkzpx8WUmIcI&#10;gS7I1ZVaEc/foYuULJU8hdFrsi2y0ixxLafiE+1AXcVkeS2icpKD1UVcEYFJiUWoyQ2qyU2uxQ2u&#10;zQ2tzQ2uDYHVWXTdGvA55c8ax2Ryy3SkczpSejl/LF6J/ujuWu0CddYH2d4fT3+Q4t1SZ3RmEdsY&#10;1ILWlfPkKVDIS/O1JqAwJu154srDQwoosvkKzTBANIlSRKYqq8xTGAuRmZQUnuMWSEpk5mHGGLZd&#10;fJ21HZFYhCzCEty7hehkFGRUGNy7BF67Nwu2S6FBmlJmmy4x4PGoVWSiAb/6nAbRS1t+UtVfuj6I&#10;TPF5eahHRVZPbf7Rp5YEVN6cfOhJrMz5eTiO1qEQiZbeok2F4FJAMgTnlZPcAw9TeVGMpio8x2Co&#10;MEae7ksILaz4EK364I/B4D5OU9gWTN2L0uP1FAyEFJ7PyRHZSf1qWwaG+69BPmI7g3LCHEtokOjL&#10;NuVHnXgxR4nvLXfxgHwoseIolSqVclm7xiWtS+PiqLCCtmRkfds7r7OT2DGRWEonO5TUwYnswDyF&#10;ENtBZm0deyCzHdOVD4O8JjS39aivTTESiwhsPe1asAYikxJL9+rEuh5KTKFNGVDHFvSvZbNi4cQJ&#10;varYWIhspPJiHctZz9aluL7i1rB2IasOIZcXiaHESpbPY8XK5rIiZXJY4ThVW2YjMRCV34vEcqoE&#10;v2Jeq9u7l43dfA5H4qE7HikezlL4CmWCgV9GH8ikL6zFsdoQU/PKP7kyikgIQtqlkN11CO0afYt2&#10;vyOExA8IkM3BW5+9zQJKStjHscpZRVEGhc7VOhnGiOsb8rr5xaFtEeMeyGsnn1FB1IaLKEVU4hoc&#10;s1VnX9GPFWl45dueGxY5QF7ZISJzMtPvFXFDMj7JmW05ZXLUlAOfKsdJVYf0rfFyUne9hMBQYtsU&#10;SQhVhT7xe7f6X3Baw2IHT7y/Lzj0zFIhxiWcfylkufTUc6+ozNT1nXvDuBfhKjcnR/KNrWc8rrv4&#10;gd+AEuY6NQY1jUBz1ZIOv7DZjJkpnH/8TuWHn3r+PkyXeeA5/v7r9Vim26izO9YPQlMJfs+196w7&#10;Nqz7mvtu07rhqEdt9zUPndS6sC0lplCiyCuEFLV9BxK7Yy1AS21Ddq0ytPLOdZx/QdEt9oMWEJsm&#10;RzdBGDRHuTXTBGxNll58AxsLtK1W9napqhpD4Uf9xXex4dh8yKkGQqY6kN0XJGB8W7zhHHHTOUKk&#10;VwXFJRKrOA+uipFX5QW3A4k5EXFwFVpB274PVIKMQhtQxY8LqCzEjvV8FRcgOHtyAdV0EbwnNSZC&#10;q8FryU0hS2aK4CCeGhBPTeRqPf3QJXc9x9UknZskyAvgdUM8gXqQUB0+XweS8uoXRyC02uyvy7nq&#10;oOrqcK76HCMPoT6op5Yb2MDPf4cbj7eRfo+bH4isNX+a4sLyVjo7oYVO0EOLlII+mjSMWhuy6akN&#10;2fzUhqPWRsr7p0OPkdemzo2h9bACBnrugVA6q+rAVAz9ErwyqR3vzMoZKC+AwZBakpe7mwHqIZXI&#10;aDhCeCU7ie1gf0RiTmDyYhWOwatVcnsPJLZb55NXexUChAg9/Oh5CLxsWjcADCYl1Vecfcsge+ur&#10;GITVDSIywiMUGXHtyRCWSGqxjJ9CUWwviS1+rCozzXtLx5NUfkFl0ZoekOoev+L7L7z6SgnsJFqF&#10;szxhrnlG3CuVZ2tbxOZzjbiHUm0zUHMzgVpBBma6wjZAq4H7upEiPSDDMm43g3vlcWvQp6uVwegX&#10;xpB73kiTm0v+YPlQYAVAQdRYifgfrUb1fNayIWqnVkGb06umbZna1o4kdbITCzrbyeTOdiypox2c&#10;1872z20LiSmc2N5DiqpW3A2R7ZiGEuMzmyeCCe1s66T2tnVie7bberttSgfbOLGNrRvXylaPbh5K&#10;7AfXt4UD69qCgfVt3oCA2QPq2jTIbHzvqjaqRxUb2rWKDeiQaH3blrPOLcpYi4bFrE6N/JCuKhXz&#10;WCmIrET5XEGNlYKo+X15FE6McmKQmoPtvCLx+F8svkVV6zU306btvomxxtB65Sr/Jf+hvP/lsSKk&#10;dSoYgiBUNRuF+IQ9aulbO+iPW+lT2xQ9AAeuv7dDNz/a4VufHEduf7ajd8DtL1k4DJEdhth8W7ms&#10;W7/H8AWSE0kF8gr4quDU/5UPlqPmEQUn13B968EarnUVZBCV12v6ipCJwvGCEsgpIi6RmM8Ri0EK&#10;bTn9VTnrxbTJ3IN5KCAVb3nOW07T7kdADpTC46ECWWpLucNZYDZjW1CRRhJ9O5kxoQINOXdaBURT&#10;YpbiHKadfMb91bh/6eNekFLcCInJWdh86QOkrAgJv4kxKbUmh1eTuFO4pnmMmVkKK3INE3c/R5W9&#10;tPG0nu7A7oxCHQ7bpGep3bHhm+/b8C0PfdqEplGo8KPvhkfWcx3KDOLqvkZRp4fWW69dqT2wTpBb&#10;Z9qOtCI1tZ1w5Dutvmc9cOT7ovr648gP2Hgf+3ffeq99bD1WP/Ql4DpyvBPhyrvWAXvZhfN3pO2k&#10;8+qcfsx9a7viobVads+aQWRNZHuX3vUQZVNscDNsb3PeC6rvHu/JNqP8OKbh0ntWF8KrhcCpoWgd&#10;qIptr5qiyF3sNeTmJBbCdJF0C1A5ZCXlt2DFShCTUEXEAzlI9kWfqcY+kZQ+IwUmiLyqcVyEGiBS&#10;SCF+CgHB1rVg6eoLr/l2HclSyKoR6kg5rabI2KaQTFO9Bk2AiE0LAAsNYlK2HkqrTqS2dA4gKdsQ&#10;QlN1jSSvQ59zWRxD7JyNdQMz7lrLzHvWmpveBhJrt+IOfwpkxp+pcKPQhT+3q6S5ezOPrM/asOrF&#10;YC3cqQID/mTFpDWfQ7kcdboZDAiF3ZSsXaxQBipM3uJaOrCUkUI1OxiYu+nIyjPs/u0z+ITHCTHh&#10;ue68xvvX3/jrCPKGBXnDIrlIcWX3ZmUEFIbxcA5Qyb6MwCapMAaKKhs34Pmp3FjGS0Yg00MeeKgn&#10;VX2GBykoHBJ7LaJSyENktYzBv/z0O8s4894yaFecClC8X0g/xm9Vkjym6AICGcqAithFZhr8CpkI&#10;QaVprpvCOwqlhGOiaQ0KUaosWSpXk2vVCr4skaosd+FszFxiFVtU9keb5MOwC5oTlgf1JQUmAisE&#10;SpXNaTWrF7H6VQtY31bxlja6qW2f2cYOoLwOL+hoh2kPzY9UWDvHwfmdPCe2f257SKyd7ZzezrZP&#10;gbAmQ14Q2LbJHQKRgZ3TOvN+Z9s8uZ1tgNTWjG1pS4c2sCWQ2BLILGVII1swpDFoZHMG1bep/Wvb&#10;hD7VbSQkNqRLJZRYBevbrpx1a51grZuUtIZ1QoFHQmIuz4tJjYnEipTO4TmxoMACeeWCsAXlxXJo&#10;ZQ+V5FfOZ/V6dbfR609iEB95aHg+917VcYv43+TALMPwqw+sRS1shDQ2QR4Ke6tQw6sFFQYHm3GE&#10;tmJ8d159Sx97b4dvf7Kjdz/Z8Tsf7eS9j3YKnLz72U7f/8J2gF477v1ux++K3D5DfiHfFYUcvUL3&#10;t1DIsRUVuJnv3nBRSiWU2K/9P0CFI6GqMQJOokr06aMr6KsiragSMSA2PQUiU39WXlBh1YUQxgIc&#10;t3kK4x1S9CBEEkKLytrPWNb0AUhFTlkE9WmF/4KyFVQg8owxoFx4IFOFDDUnTfk5QflGKTE5lZux&#10;AYLsgfatRRFLTSrEL8dX5DiXcTADIlPFtOeZPSohNfg4th0gdah5fR7+REX61BTU27Ctmrv20O1T&#10;tK1FBvpvfATJKXcG2YF+bPdVSHIDhIVN0zGa1qKI0+htoRBrzM7nEOczL6DSnLUBoL+IjmMHbEYd&#10;ivC0zT4RaL/1TyDRJ9YV4uuKCpQSFJn22fDEBm19ZYO3vuZzLyHLF9adY9utuG+tvcDkkbVZ/ggV&#10;+MiaQXCao1Z3KTyCLa8Bh9REkAgSP9XgIyex7PAEHGQkAlNCrgptFfY5IUkxxVSTI7bt0m8hygpU&#10;54tq+hcF1AIiL6GOyja5mLpIzbppN6wBUrThMsgGxdWQfVqzqxFE1BiiEckIIjWxtPY5kTmZaUJd&#10;IK26TmIis6C89N5/RiBAQWyvc+u8Td0bQCJ7cvO2tUY+a/kVxY1VxdNx1UM8lkeOLmseW7d1T90j&#10;6cOfoYcB9l3Ln8gfMGjDM1dq+tOlzJTXmS6jjEFOlnLBWGRoQKmy68IH2wR5bYXEBOW3dl77bLsg&#10;n90a3KpavAVuf7QDeLER9mMA9uHZ7lWSG0MgTzYLeg3k0SrEs5d9HooBO68rCf4JI6H5aWFOTfAC&#10;FZrRVACVOzPoY4QWebUaTCoIyWQgRtAcHsXxtT9Dsf6Yt5s9dKN2KaS9MJZEX8iAFFIZ6CkQnJRZ&#10;diihnnxEE2AxDpo7w8CNEEgvIr7XtuDYG4yNPODXGGPUHZ+fuuGstR7U10rUKOrqI8wNw8Bj0POK&#10;wCCzQnE/o15+ttLxv1qtyoWtVe0iNrNfHcsY39JWTWlta6e2svUq0JgC2N44tbVtmQFhzVGpfVcI&#10;rJPtQYVth8C2TmuLemtjWyYFFbZ9SkfbMbWTE9iu6V1BJy+/Xzehha0c18IyxjS31GGNbAbqa0Lf&#10;uja6R20b0aW2DexQDcKqYr1bV7QeLROte/Py1q1ZgnVpGm8dmpaxVo3jrEGdQla5Sj5LgMDiNZm5&#10;fD4rlZDbipb+ld+l6QM/eeWl8n6RGhOR5dDakFojEpRuUt56L1hjE3dexyA+sdk4BnO41/O47wtQ&#10;1Mko6oUY88X8b2ky8PzPgpwVhRxliFer2OPiB9t8OSilg6iwIyivY/c+Q1bCJ8jrk519+NnOP/7d&#10;Ljz5g/aLnXmg/SK5L3bs7u98BkVG/xVx7fSogtRWqLxVvnYdxn0VBl1VvVocIAux8nwpltVArfK8&#10;CiuuOQupySmj9YUElBMTaTHeVp39Cr2OnK5M4BEEfp9yg6oqXogqk9OZAnkIqbFWZJWsfJXeo/9G&#10;SFUeS5/XeRgLyzQmfOwopPlVBWpeWoS1OAaaPqC8tIh6IwQmaHsdv381Y3EFv10rksj5VYHIvEM4&#10;eAdeoxS1mIFWSJEj94rXYaFxOYFaPUVVxopUTNvPmOC9yXtRceybhAM4ae8zm4hNmgABTtj9zBXd&#10;2F3K+z0N8G0RVdjnxSuQloqqlCNUDtpDrZxj7M4nkJlI8rGTYpg4H/J1vqQV9nDg+qfYwxc+7UUT&#10;tAfzvmoOBkCeQj+IrBcE1wN059hO2NS2Kx8iKO5bC4irRfp9z8k1y3hgjTPuWwPsdF1sf21UWi1U&#10;Ws0ldx3V4aDvFOZztRQjKG07KSnR5q0SciHkpyqU2tmg430fMrEGRFIDRVTzb6jlJCPiQj2lg2UC&#10;BLQMwmK7MeTReLlIRWHDW9bMY6wxgpFSipFYlhJzIrsD6d22BqAeCq4en6nHZxtAVoq/KlzYBCXX&#10;mFYQYbX0apvQOpbfg7juWxtuWtsVD5DFQVZ3BlJe3fAauqK6utB2QoVJeiuWrH2S1Hr+UU9e9+F1&#10;X/6AfsDno21G4uMFjZJHtFNrHYbVPxQWUPgh9ajUTBhwUmWayKny+y0a0PJMPb/wBS8Xr1WDHu9V&#10;24cgsMNs6/UR9h/CGBzAE/4KlR8LH/h8aPfS7r0FKd76YrsxHLtElFc/2Q7U2TafaB0mjn71emUc&#10;NOgwGGde0aoABG9XxsErvtiPQdPqCCs0UBmwHtKJhXWibc0JWnYWFXf2hS05AzhuCZ9bzMBeJIMh&#10;pYZx8EfYOLSN0YiFMv8dYaWSoOhCqEWEqJxGylEGz9ylVq1NdStcMa8VKpPTCmHgRWIy7lpWSoUQ&#10;yiMVBfEJOaxqhfzWs3V5mza4gc0Z1timD2xoE3vXsdHdqkIuFW0kimhU18qgio3rVd2mD6hjyaip&#10;tBENvPLQCzmECa2zSEwEJiJzTOtom3l/9dimtmxkE5s3uKGN7l7VerUua+0al7CWdYtZ8zolrEnN&#10;Ita4euGvqFHYGlUvZA1B/RqFrG7NglYTVNYivyIxARKLS8hjxRRS5PcU5LcpbJo7LqiwCDlKisSk&#10;ylCiVfNag/79bdjaozZ1/2ObTl+choMV8BxiwwjSN+fjICSL1GSggSbRZ2CElbPRyhfqH5sVNcBR&#10;UijxKH3wuKuuz5DVFwhMCCR28emf3orETt77AIHRf2//7kUaClOqAMkVF0bbnSgMt8LtGfQfqX2R&#10;Szr9xaMDOENLUYvp9DmFP0UWaoNTpWiCIGIK+zJULKFj6K8ZwFuO0QIBWSQGQS+DsNOBExlYQn9S&#10;ReE3UH89KcJSn4v6XYD2qw8uwQFwEuN7MkEYC1J+KusPCkwEKviKIlJc515CaKgvFdSoIEWA3NZw&#10;jzWfLoPfHXLVz23xUZXq09eP8P8cwsnDAQkP9QU4ecrFaQ6oKiOVxtBKIIIeL6M86FyRoJbSAiLE&#10;eYypeZwvC3xuDkpTVawKm2pagZOlwv4HX9vMQ6+9n0zbp7y/HHQRYVjRZYym1TjCFBnVDXgV8bYX&#10;Ngb4HE8wfOtTbOMT1N5jD3HKzobiEtnjO9h4RApogk1uJHsfQa+x1Q2x2fUQHyKx2pBYBCmy72rD&#10;Zo5s5JQFSMpb3q8TQ9bxjvBeXZ047Sakdd3bWkshsBhqo7BENPVRXAE3wHVHI7aboXxaZKCAMu+i&#10;gu54SK+V2BgGbr5cYUWIKCKwbCTmS6AAhSFFkCIxV3AiLaCQpDM5EBFqDkSbFfesPcQT8NDRcdVj&#10;buhjJK9k7yPrBkH1WofSgpD0YD55D0O2PrOB8h7WQ1qap6F2fShzVdt7fZiz0ZttVQgNgsi0JqEK&#10;P+S1aH3DMFtfK2gEhaHwg1SPwgerz7+0daoKU5HHb+88n7X/2ns7dOODe7syFvJij937iiMYjkN3&#10;PtpBxyeHiOzA7Q+QnV5LzX2AFN/bTs6zQyFK5TeUM0ORqSBEubWoRH/TpXc+DUCkKmQNLAEiW8vA&#10;Wq2cnnD6pa1UkUqsUEVh0qDmlF8JyOBz6ecYhBBZGp9JwzgtxbBIkSqXpnk5UR7uK1741IT/CMhL&#10;C7QuPPbUF2tdpNwB7fz9V63z2DFWuk6cFSyX0yf7KsyWB0Oukvr8JX+yIqV+tWKlc1hxUJZj6lYv&#10;YL3bJtqgjpVtaKeqNqpTdRvZuZoN61TZBrXT8k9lrEvDktalUUnr0bS09W8ebyM5fmqPapYysLat&#10;HNvYNkxoapsmNretk1t7eHHb1Pbsa+NYP761rRjR1JYMamDz+9W1Cd2rW7+WqKv6kFftQta0VkFr&#10;WrugNa9bxFo3KG5t+J52TUpZR76nc8sER5smcVavRj6rWjmPL0EVn5jTw4nxifmtTPm8Pvm5EESW&#10;t3ROy8Xvyokq+4bEILWcKLNcpX+0n+N/sISWNazngrU2cdc9mwZpuVFyAnvuBQQK3aoqTupC/5GU&#10;mIxpWHVGeVWV2mueo6pp6WM4TuqHJx78DnH9YeceSXkJf4F/Os49+stDiUdvvffiD69evI4TRd/b&#10;cvm9h9DUpzycjfFfhtEXmbgiAmF1eq1Ar/D2K38vC7FcrIgoKMagHJ2Y6GtpnDNqVSXooM8s45zL&#10;+WyGFKegz+p7ISXlssJiwgGLBYhkkSoaParwDAdKeOoQoQmLdM+4vrRTItkokhGLUnDub0Ka3NOv&#10;BIaTyDjJgqIiFz74BPBVOIE+tsDK089dmaVDmmlcZ1bIH6hIxddjPfHGyXTR8TfcvzdcF04j74X7&#10;FhAcA+4ZBJvO/xvuZfR+IPFFODGpR97y+97ZgqNvIbnXNgcHZ/ZhbFeMCDUFYI5I8jDq0IEqxKap&#10;mlLbMw6iBFGBmp84cvtTG779hQ3Y9NR6bXhq3dY+sU5rnloH7K3Ch62wyy0yECzYfBFWQ9r6y+/C&#10;D3eduIT6qDApsQZwQT0UWp20+/AMiEisLoTwDVAzCvfV8ZAfqklKB4LQayckqR+g8F0IDUYq6w5f&#10;AKmojdSRyMvVF6pp+W1rCEk1RHVpuwEqrCEk1hgSa55525pDZEIrkRnKqGUmkhIScyKDhBQC9JCi&#10;yAvVplCkUJ/vbuCvITd+fBN+dFOYW5+TLG1J21Kz0Zff8jkR7SDJDqgoJSZVxKGEZGegktSua+5b&#10;97X3rZcISvFivIZ+oP8mZDCSeKhizLHy+5F4IZopP5I/aoRWvHDwp8k72f3UxuPNSLpPVix731PT&#10;g/bmYigU515EZ1tKZ1oub+38O1un5DWEovJhVYKpSOPgdRQXXusRkRaG4hge7/H7n+3E/Y/gg29L&#10;lR2CvA5hUA6iwtT6NgQWCE34jCqLVXnFjIi+Q0UiStZvV7Ie8lRIx+eZARWdbLj03tZdfG9rBeUf&#10;XKV9S1SCqsM0+NZdDO9nwUMjKDUG4woMlZYUCiFIfjcGR3NkIqRhWEJhCFALyfmyRNkITnkLze0J&#10;KiyEKFNPPLMpG49Z0/5drFiVAlagbA7LD1TUoFCiiKwAKkWhN5FYCZRLufK5rEm9Ejaoc1WbN6KZ&#10;ZU7pZGundbVl41pbyrCGNmdALZvZt4bN6FndpkFa06XEelW1mb0q29w+VWzhoJqWOaqBk9j2aW0g&#10;MJSYijwmqZAD9TW6ua1EfaUNrmcL+tSwmSiwsR3K26BWpa1v8zjr3rSYdWtS1Ho0K259W5Wy/m3L&#10;2OAO5WxEt0o2umc1G9e7ho3rW8uG9axhvTtWtDZNS1n1agUsAfKNL5/HEiAxEVnxsrlQYrksf+lc&#10;gcRK/eLklbPE99+QmNocpbkH9cpY55lLcKbueihxDn1R3rf6pIpuFCpLw5jpv1oDYamCVf1gM6Sl&#10;UPQuFR/RbzRJ/xB97Sh96zjO0in65RlIzPHgDztFe/y+HK0vOFOf6X8Ka3+I9TkUGNgCiW28/JF+&#10;girCqEtxpUNiIh2RzRKF0oCuZxljRaSjPpOlnKTUXKXxPn1KCs1VmohQ5+J9kVrUivDCfKyg5qTU&#10;NPYEKTRfug2CUaRgMcZcCiuoLI1V5adk3BUtYN9RSBZFJPhkZZEs/TFaSV/EpzVQBX+0C86Xip3U&#10;v8OqJrEwPfdZZCXlpXa1xpfGEONvNeNpNf/BWpyGNQKvXdl5SDSQoZfny9GQukPp+VqQrvZotR3b&#10;5/ulUvmd+q3LUYLLueeqSk3HCU3zAhQp3WeAba5RRVvht32NmCgiItu1gH0K4c8Vjr6xORDdLMhr&#10;BiQ3BYdo/B457w9s6OZ7poWm9Qga5d664/x3W4O9VeGIVBg2uI1yYLSqR1BdQgtsfzO4oTH2WrZc&#10;aAgaoNAiG18fgVIvhvrp93h9z77Tzm/gRAQxoajqxQhIr+vxWvt8mxNG218RCOzfIcISgXFBAiSm&#10;thEX3QhSabLitrVYcYcfACCxFpBbC8lLWNdzVxF5uQJT7gzy45wNOUaoD5H5Nvv0oxvD6k0gsWYi&#10;L9RcgAo3UHmr7qK+uJFrH3misRttN3kHG1BhGx5bd9BbCU+UVL8tT6w/rc/BQGlpzUUVcig5qlDh&#10;6J3P/jN2PbUxYOxO5cYeQWSPITJUmOZUxeR80mEUBV6SBo4Gkh4PIcOhhPq2K6E0fjcEs5+BfwAC&#10;OqSEuMhMxgHyOobxkJEQiYm8IgI7jGrz8CPG41DMgDiJRSXLCuXcCMUjwlcSewuJhflrPmnUVZlI&#10;7AMDSXF8lQL/ZxLTPic53v8m6c55AhiQ8iwZPFFeQrnB5aeC1+yGSYYmRl7Z4c+FikHerghMiPI3&#10;Kcee2Ki0jVatQ10rmJgbEvvV8mmOVNyPbsxFZKrgUxFE0dK/WClUWt2qBW1Uj1q2bnpHO5jay/bM&#10;7eKrbqwc29TShjf0VecXqhR+QG1LHVjHFg+ua2lDwur0glbk2DS+ue2Z3sEOzO1sB+Z39pL7jeOb&#10;QmCNLWNkA84TVubQY1cmdqpgI9uVtUEt46x/yxIoshI2uG0plF95m9i7mk3pV9Om9q9lU2mnQJ4T&#10;+1a3cX2q21hIdEinStazdTlr2aiEK7KyEHB8Yj4nsZLxKrXPbflBbpEYSky/OcKvJQOczJQ3q5bP&#10;Wo0ab5O2XbQk7qEKGTS5Vg6Bcjoycqr603+vfiB1rvD2LvrL/tv0sztymARFBj7ZCRylUNDx2Yks&#10;wrF7n+ir9EX6qBwshbNVpKQ+tp3+toNzbsVhU/h6dSwPq0V9l2NUM1D0EZa7Qgt5JZWfZzJWdI2+&#10;XqiMMGPGc1DaJwKMSEz7ZOAZV4KHF2OvV6Ny1J/XXfrobahyhEg5lz4rJaXS+DRIJtpeIlJ1cgvE&#10;tgjFs1A4/i609EVBuTH1yUXcS3dSea11IQX1bZFo6ONSR1KWL/xaIyz3a+A3M6ZWMl5WgEzuj7BC&#10;94nrj8ZPIKzwWqHe7GtBZld9/jpGZCs4zgk7du90vxSqDQjXI8gxiK5baY/0k6hUxqJIXGMvCVJW&#10;eHIutkwpEk2Fmbj7sY3GeR+BQz9Qj3ZSNSPoCwZufuTRKYmCvlrXdOMTCO0RNvixdViHGlvzyNqu&#10;eohtfuAQqbVAjTVByDRd+dBarHrkbRPtA42x541U7CFksD/jESSG8f93oG6knkQ+Ip0IkExDmFJ5&#10;rXrpymtxHArHc1zOkjH8jcS+hhI5Z4zEpMoacz4nMYilFaqoJSqptYMftPIxP+gxyowfIjWmsKII&#10;jXMGVg7kpW21jSAqoTEEFpGYPqfVO1pAbi0yb3H+W5z3jrWF0ASpsrbctIB7SNz71nntA+u+XkSG&#10;+try1AZtfWZDtz9DEoNtjyGxh57zkiLTDHklNUNi87G/HgrJDUORDecPHbX9oY3d9djL76fuf26z&#10;Dr7waiN5M+7VHAnVewuPP2PQPKeTvcTYqxpMK3K89uWmNOg1yVMKKixV9cFx4Oa3+IbEMCwhxCgV&#10;hhHykubfIbEvTmI+5+dvJKZlfjSHbAPqyRPPKvqIkZgUWRZJxZSWQoge7vgbkX1FRGRqpebeM+Bk&#10;MCAwgYHlLZ6j2mXaZuAFrzp42QqdePjEPfOQf4iQyoCbd+i2dRk7xuKqF7dCCTldiWn1il+L/8Ny&#10;YMj16JWCpX61oqVyWElQuXxe69MywZZNaG875na37TM72tbp7WzHzA5sd7ItMzrZ+intvBhj2cjG&#10;tmRofVDPlg2rZ1qdfu24JrZ5cnPbO7u9HU3qYkcWdLFDYO+c9rZlUktbMwYSG1EPIqxt8wdATqi3&#10;UR3L2VAU10BIbGj7eJsAsc3ROopjW1gqyk1IHtPC5o9oYrMG17fJkNnYnlVtVLdqNrRTFevTtoJ1&#10;aBJn9WsWssRESIzfIBLz4g6RWGlIjN/2fyIx4ZdSEFm5n6xax6Y2fOkGSz183w3aqvPvbf2lD7YF&#10;pbVNYT6wE7WuAqM9XigkJ+qjHaFvHaM/qThDRHX6we+uvNRmJzARmkjsyF0cq9v0U/qlwtk7VHl4&#10;9bXtpNXyUJ4Po2+74ld7Rf3lFX3tNdej/kI/vBT6jvrNGq5zJU6Q8lvpkJ0maKdDLsH4K38WiEGt&#10;Qm5aq9FXuOc3en6KbeVwVaykuZrLUR0ZqI9MkBHbzjj9FSsUPQCZZzhW3+Xg3ApRet/Udyp8hxrD&#10;2Cv8KScrFIaEPG9Y7DgQ11cCAyI1qR31bQ/nhTCeTzznGgOBcjzXqTJ9Tc5e4rkxXYuUppRkyPWJ&#10;1FcpXykSi8C4yr7tJMYxKxh7+s+ldtO5HyrYcYKNvptt7XOnmmMzNT45PgOiDE4Cx4ukuW4nMxyg&#10;eSIynHNVR47dpcrFUA05TCHEHS9s+M5XNnzXSxu8/bkNwI7KpjqJrX/sJNZRxRyrH7r9bRMBVdYC&#10;+99i5SNrJvISmQFtN1vx0JpnPvgGTcF3WSSUBcjhG7WUHdp3y9Ewg2PTr3HsDXCT1yH51hACyU5i&#10;koLfEiHnQEYKTVBfIrFmKLIWEIqTGGTShgtus+qJo9WKx0hNVa0EtOLHNYfcmsd+oIhLJKYKFm03&#10;pW3BD3PElFgrvktqrzVKzAGRSZW1822xf/AAvMR+ZVBrHSE0KTXd8B7c+J4eWnwaIzYITKFFiG0o&#10;f9iQrcqb0bJvCAQ3RGS3A5Wgqp/dzyCxZ14lNEMrWhx+5aEclZEn4Q0voLOnMAAXQwjpMS80EIPI&#10;5LVPUN6sBYC9/F5lyaGUfu+197bv+rssEjv4NxLbd1NrzXEMhkiTRgVVNWqtuUBkQZGJyIRtwPNj&#10;MjBXP6IKP2FgPrnXup7vX+/K7KvaUhgxIrBIoUXbgghMMX+FFOVxR0osE7JKY6Cksf13+Lp2bpxk&#10;LEK4w0MebC9hAAVPV54vA+m4lsq6Yo16t7WilQtYQamw+F8tV8kf7ddi//CQmh6/IhIrXDonRj+H&#10;1a+a10Z3rmyLRzWxlZOaQ1ptbNdcFFVKd8culNW6qW1s6egmNh8imt0PwulTxRb0r2qLBteAoGrb&#10;1skt7PD8TnYypbOdXNjd11jU2orbp7awdeMa2/LhmtRc02b3QYV1TbShbUrbAAhsUOsyNqZrJZuN&#10;0lswsqlN71fPhnetbAM7V7RBXSrbkC5VbUTXajame1Ub062KDe9U2Qa0S7QeLeOtPSTWqE5hq6zH&#10;syTmtVIV8lmxCnmtcEIelGYuy138F8tZ9EfLAX4VirFdAlKLQ5Xy+3OiTH8s9V9Wsn5p6z5lhqXs&#10;u+phKq12IQW+67d3tuf6B6+K9epY+okUvBSXiEtFG+cf/W4XHn+xCyrcYPvc4z/t7KNAZIIILCIx&#10;KTGRmMLZUmK76YN7UGN7r7/1fJoKQ3aq/13/AmniWKH0dvHdytsK27geQaFM9TsVG63EscuAVNIh&#10;GRUNLT8bCCwTA51d0bhhx1CvBlo6a4OcMD4fleGrmGrNOeWaXkBuWhLuub9WHlgh/U0Qqgg0wkaw&#10;ifu0xQuhPqJSGRsXPzEuGR8XGB9y9CKildEXkSqkKCJjfCvPKxKL1I3nrejDEUR8KtMPhUsh5xbC&#10;5bFCkmPPYyFNjYNXrqSy5/xWMG5Wnw2kFamw7CFGbSs3p5yak72rrkCqHqY/zPm5TkU7RLA6RqFG&#10;KUO1rpJBGIsiWX33G1vK90iBLjj6yh3zGQdeocpUEfnCJux+YeMgNZXky072V0GHVNgG7Om6h/7c&#10;ss6qSYDAQjhRwkW4Z60VkcNeR/a9sdSXWpEZNr05r1vARRFku79rmCFCEnFBRDGIzBpCbo1QSo0w&#10;/o04cWMIrCkfagIJqZqwMarKwXZTKSDgaggSc2KJxTMDeUXnD+fUuXROEVgTCFFoDJGJzFpCIlJl&#10;rfkhIh+PlXI+tXrdmh/XEonZkotvqbldLkHDPC9/nx8redp+9WPrBLogV7tCRp1QWJ3W3rcu6x9C&#10;UJqUx7b2rdFr4YFP2tP8sG6aDMhnOq57Zu3XPkXyPnbZ28Hx0D+j6sWeKLbeWs+MP2igk9sTG7Qd&#10;IK2FIWAYRDZi1zMbteupTVAy/RB/OCSm+Toq5w0JYQ1KvD8G2CqpoMsQBoNn828fbSukpcEsgpHB&#10;kSerUnp5yAcxEgolHriFEsNYqADk6B1VLioH9oHj8IZjSkx5MW2L1Payfw/v74HkdmFcdmIwdkCK&#10;0Tp0GszKW4g8NW9I3vJ6BnLwjEVSIRemBPXK8wADs1LbWXiF56dQj3IWYUDIC/TQD0jTQITU0thO&#10;x+tLY7AtZbAtFbkxQNIwRksZLEK0rVxFdiW24Ogjm7B6v1VrV9vyYNTzQVIeSlQ+SGqEVkqsEARW&#10;rEweK4eCaV23mE3sXs1Shjew5eMb28ZpLW377Ha2YXJLmz2wlvVpXdpa1SlgDavmsLqVfrRGVXJY&#10;h3oFbXCbkjala4Kl9qtsm8Y3tUPzOtnp1K52ZklPO72ktx1L6ebl9+snNLHlKLHUgTVtVu/KNr5z&#10;gg1uFWf9m8dBZKVQYuWsf+vyfEdRCDW/Va+czypW4toSc1pi+RxWBdSpzHXWL249midYd1Rjx2al&#10;rU2jEtaoth7PktcSKuS3OFBUlZiQWAFILK9IrEiMwCJAYjlKsj/uV+7HL5DYD1awZhFrO2KwJe06&#10;YZuuvbZd9AM5OweEW1rDU30rkM9h1NSJux+8uvDcI8jrye92ETiRqfrwyR/enoXQTj9EkUF0J0Ri&#10;fO7oHT7v+diPPi1EhOhTQ4Ba74/sU/WsQtwHFDHACZNq241jtuvaG/qkSAVVRp9fhSOUefYF/Qf1&#10;dO4F4+SlrcZBUkhy0xURz1dspQ8rbKk5Zx5lkHP2G/tx2LZd03uaZ/mJ9yBSHMOwpJYmc0dzMMMx&#10;AZ8dWzlmK+fWONxCK0LTCjhaRGATDptHL4CKoFZzbZoisCpSM/RpqRgvHBEUTlS4PEZooRgjqJvs&#10;UEm/V0J6BEJOHOqNsaAUhI+RmCOoohQVxITvUf4PMhJpsa2wvapLpeBUNam0hVeAekiRz3Oc5/Si&#10;vB3bqohcduqpZaI+NZZXa6z7mOd3cr81OXs9RK7QbDrnSOXaNB9WixZosQeV8SulMhxFNnyLqrUf&#10;WZ+N2EmR2Oan1n3TM+uqknrEQUfsZwdIrcOa+9jrEAnrtAabzL5O63gPm9wOm9yO99rzXrtVIWrW&#10;BtsvG99OKo72u+aQVDPIpDHKqilk0ozXvg9CUdsc1aJW7zXNUN4qRipAhNIK0mhF25yTN4dImkJQ&#10;zSGTJiIqSK4ppKXCjeh8rbiQllxQc8iqBcj6DrabcozQXGwMWrGvNT+iNZ+J0IYLb7f6kUM/TD+8&#10;PYrKiUkFGtyA7jB+L8VhQT9uYn/dTDyCAbT9twL2aVvviYD6bXpqfVFbfSCkPny2N+jJdtcNT63z&#10;+ieQn0hQeGidndz0B0CSksXc7G58Zw/IsceGByg2QOvfv4nzbQwz5/vR9tdCntse2pjYMlWzIbSU&#10;4zLa8jQhCTrHhksQB62enbQZMhHWQ2jrLrxi8GB4rmNolOvycGHAYQzCMcjLKxghMuXRXIEBEZeM&#10;SDAkKDgnMTxjIA9ZhkPn3OnesQZtILLwPLN3Xv6vqsVIWUkhrsKgrMKYqJOLfDMgLbXykD3UI2/Z&#10;wy9BVS1j4Aju0UFsS3UcJLeUQRVK74PCyvJOs5GVSvKztrMdo1Bi3xnzrUy9Epa/XC5UWA4nrVzF&#10;v7dcKDFVJqr0vHB8TiuZkNsqVcxtHRqJxCpZ0uBatnBEfZs7sKr1bVrYGlX+1eqgcOpWKWxVyuW1&#10;siiXMiX+y8qW/C+rXPoHq1/hJ+vZuKDN7FXB1o5pYPtmtbHTKLELy/rahYz+dnppT58IrWKPtBF1&#10;LWlgDZves7KN6VDOBrUqZQNaxNnA1vHWt0UZqwdRVUIhli+T0+LifrZixb63IkX/2wqDolxzXNxP&#10;Fh/331Yt4QdrUiOftWtQzNo2LGnNahexutUKWgXIKx4VFgdxFymLEovLaXlKoECL/fwNif1S/Ccn&#10;MuGXEj/aT3H/sHyV81izAd1t/o6Dtu3GC9t75z39RxWwH1DxoVUo0Ccwa/Ly/Y929uEn03yvi0//&#10;sEvP/rTLz/+yK8//sCtPv9ilJyg0iO3s4z/sDMpMxUbKk6noQyTmDhb9Tn1QBLb31u8xEqNPiizp&#10;e06g2vapIaHVRGpFGeRcaWk2TQNRPxSJKAzpVbwQVFjZXmHLj56vO3L/T1TgHx6RUPHJQb5Hay/6&#10;nEm+e+/tP+j3v9PfPzsU2fgG6vsiQ8ae5lBqsrfmorkhj0UY5MxJHapVlGQTx21A8a1XOF0RCgy+&#10;HFHl2lZh6Feg0LxwhL6+lFbksfzkO1t2AhI5IdKh/8f6fOp/wEL192zjQ2MlO7KPCZFeRIK+fqMI&#10;k/1SrJq/pukvipjIwcxEnWbgSGYq3Ao05ccfIMp760TKsZCulOkmzeXDJmjhcqU49HtVkCJVqGIr&#10;PWNOzz/TOo+j9zyzwdsfmRYiHgxpybnvt+WZ9dn63HpteW7dNz+3LhufgafWFbvbDfurSFcvXvfm&#10;df8tL2wgxw7AXstmC7LffTc9sN7Y1l7Y1F58pqc+o4pHvuO7lspFOSAVCEXE4tC2SEfhPRgxyllJ&#10;/QiulmKJOIe2gZMUr1vwvrYdfizHcJ7WEI22FT70Yg4hRla6DhGYvqeNPg+0HV1DOwikAwTSGXSB&#10;QLopvgrZiED6IFl7b4E4wACIatD2mBraGdTQ8B0BI3c+83aYQn4cMwzlNEyvoza2PXTHMz7/3AZt&#10;Cze0r24kpNcLMuoBum/m+zdBYKDHFq5D4Bo89LiBa8Hj6Lf5BTf/OQT5HALjtYiU80utDfcikOc2&#10;Yc8Ll+ILjtKhT+K5nX5PR/tIJwIKUzAgRB4Kd2xm4O6IhXs8z3U7NleMwa9Be/wuRkQlzQxkJeIj&#10;AxKRmEI7Udhmu4ARUNhGywltwWNVZ1Wn3Yj3qw6sjixE5LUa0pL6cgV2Bs8Ywko7i3dIZw6EBEHR&#10;pp8LyfpM3lOS+ivYD+GlOYmFY33uGAMtIioNwKh02T1R9mUfqIIGzuRNx63V4N5WskohjHlO03O2&#10;tEJHbkhB0EodWnqqWLncVqZ8LqtRKad1b1bcpvSuatP71bDRHROsVZVfrUHiz1avYk7r0CTB2tSP&#10;t9qV8luFMj9ZYtz3VqX0T1Y3Iac1qZzTutTJYzN6JNrq0fVs9/QWdjK5o51N62HnlvWxk4u72b7Z&#10;bT2cuHhoLZvTv6pN7VHJxnQsj4orY4Nbl7FBkFgLztMQEmtavZA1rVPcKqIO4+J+sZIoptKlfrUK&#10;ibmtGkRTtfwvVrXsD1ar/E/WtGpea1W7sDWvXdQa1ihslSsXsLIisfJ5nMQKlMpteUvmsJz/RmIB&#10;IrGfUaY/lfxv+7Xsj1albW2btnItRvsZRp/+cu8TCiqQllSUXqs9CYGdefARFfbZVZgITLjy4p+Q&#10;GGQWI7FzENzph1/sJEpMoUQnMXBEDhb9Uv3PoT4LoWguo0LfR2N9Vbm2I/oMKu6oipYe/G7HOdcR&#10;znXIyfAzpPQ72ypi+pwFRR4OQXj6Hp1LhU6aeK1Wy1wdYXwcVDHT9RCCV3WlKzAgJ02Pf1HxSoSo&#10;OncDzqIIKSxv9Q5H7Y2twPHS0lFq1YcdTlgYfYUqee3PR6O/e65Y/R5CWKliCpzTqBhF0YcMiC3j&#10;DCrm1DtbcjJGRDGIsLIjO4kpUpF+7oMtO/+RcfY2ayz8fXxE40jOnyqglcfyohegkL6nAnS9jGlF&#10;VaSsXMGiNvVwUV/SDrsQ1skMbYCUKzZDJI8SXYuzrd+14JhW0tHjqFTsht3Epg7E/g7cip2DtPpA&#10;Mn0gnd4bIR8XBxIZD3H8H1jXSHBgw/tCYkrX9MduKqLl6Zjdz23Mnpe0LzyapX1DtmhN2/s2GKU3&#10;dBuAML/zUFyMiNpALl4lou0YAkEh49gviGzauDoKaIsSagOi7XaQlO+LHefnjM7tKiqGNZKCqkjR&#10;uWP7IKmoSuUb8J5/VmoI5dMFGdqNH648lW5Mn00PIYzHnjwcuI2bsB1vALIYyo92suBmKDc1Di9h&#10;/F6w57lvj92tnNVjbv5D8MgV0tg9jznmqR83FoLRjRzFDdQ5hJEQokhuCOcXWcpL6M939tv20vpu&#10;g7S4hn78gdo3EALMgq6Nzw3ic7q2wdtFmM9txE6+Yyd/lh7tsFeTC1/SSd9bJkS2CiJbTWdZe/m9&#10;baSTbXSSCeEReZJ7r6vqMOTCVNZ8/L4MEgaEQR0RWJYiA8qHbWdQb+HzIsRNDOSNl2Pxf9qNVxjE&#10;tOtj0Nw1YQ0DW7mtrPksMagIJRMvNZPBoHlhmQyOAAYx72lSp0rtPfzo4DO0yzl+GYNJoUQpsWhQ&#10;Rp5kRF7/icA0oJMOP7DBC9KtRpuaVgzDX0RFHWV+9ZXqpcBEYHmL/2BFSv9qZcrlsfLlclq9yrlt&#10;YJt4SKyaTexR0UZ1LGvjOiTYzJ7VbHavGjape3Ub1akqiqm89Wpa2rrWL25d6hW13o3jbHS78hxT&#10;zfNdG8c1st1Tm9uxee3s3MLOdn5RVzud3NkOzmxjG8c2tqWDatscVR12rWTjO1W0kW3K29A2CRBZ&#10;gvVrXsr6NI+3XqCH2hbaLuOv+7ZKsIF8zyAwkOP7tixrPXmvb9sE690ywTqgxprWKmI1tKp9Yh4r&#10;iXIsUjbvVxIr+pP9UuSHfyMxKbKfSv5sP8T9YD+V+t7KNi1noxYk2bbz9+zkw999lY3TkJVwBtV1&#10;FtLShGW1IrCIxDyciBpzRfYUUnvC/kf67Cc79UDkITL64PPCjtMfRSzql94P5URJlcnZgsA08VnH&#10;aZL0SYUt6bOaOnKS85zgek5yTr0+JmIVsQER3aHbKMdb7xw61zf9O7YdyvkVltQYob//9onxEgME&#10;tvXaR/o+48j7/ltXdRoPCjX6fl4rnL8WpbUaIluJI5mJqsqArDIgKkUU0gXPSYVUgLZ9kjMqKywK&#10;AIFBOspXqUjCw+gQyDLOIzUm8lJfTlF/Bwsi0PcVRoywQHmyv40HnwbAGNDnsyuyaF80ZvQ6nWtQ&#10;AVUmalBFPL7KiRO0wrB6NBROMb9da2PudXsC4Ssvyn3UoguK1oSIje4l95R7pEfqaLUhTb3R/Vh4&#10;8qXNOfzCVwiRvRwO4QzeAXa+pn2DPXyBCsMuosZko7UWoyJSfTfdw27ftf5bH2IbH9oQFcVhS4fR&#10;qsox2GOtT/vYRu145LZ6vFYc2f3IJmGjp+5/ZtOVmjn8yr5rD+m0h1CEdsolrXnk0LYQkZfvh0Ta&#10;rZUiikGxTNi0DW0nSKULKqQLEq8DJKP3264OJCaSEr4SU/getXrt3+thuie0If+UHdrnWKOKlhiJ&#10;ob4UsuuLAhoIIUgt9UO6DkCKDt7x0obvegXpvOLHv4SwtHDmU5sIcU3W0iwHXvpEz6n7ntmUA+zb&#10;/9Qm7XsCiTwGtLyeqH3cqAkQmjBRy7fwGW1rDth4/qzRqLXhYBhENHTnK4jtpQ2C5AaiAIVBeCaD&#10;wRD2iVCHsi1VOEwxY4hxxK4XNpLrHLnntQ3f+4r9zyA0SHTXQ5u8+wES/QFS/aEncOX5qew9xOU1&#10;QVnSPjziQlWLmnx6Eo/41OPf7cSjP+3wPbzXu0Gp+eD2jqkKtM8+kLf8pkH7AeIKOa8NGrx07Ii8&#10;spOYqzK8VEEl2Os5Xo/tWI1KW3URoqJdE6suU7vqwksnLym4tSjIdXxOr0MO7ZWt4Ldk4gEuZ1Cl&#10;KdTCYBeRCdkHY3YS07YP5pOvbM7e69Z59CgrV68EJJbTCovEICwnseJSYd9b/hI/WokyuawsJFa5&#10;fE5rXbugTehWyVKG1LH0UY1t2egmPt9r1RihvqWP0HO+6tjsnlVsUqfyNr5DeZvcpbLN6lXTUgfU&#10;scwRDW3j+Ea2fXIzOzirjZ1M6mDnIbELqZ3tTFJHOzCtlW0c3cjSBtW1OT2r25QulWxy5yo2oVMV&#10;G9sh0ca0L29jOyba2E6VbFT7RBvZDrSHUFBrYzpXcIztkmjju1W0Sb1Qcn1QTAPq2eT+dW1U1xqo&#10;yHhrWrOw1UF5JkJgcSKxBJFYrpgSCyQWEdlXEvvRfuBe/BD3IyT2gxWvV8y6jOpvK/YeQUF9COoK&#10;YpK6uvLiLw8XXn35L0jri4cRz0NiUat82EUI7DKIwonnHn+2M7x3CuI7CQmeplVYUcrqCKroMDhy&#10;/w9eh7ljJ1XVGKtsPEN/PQ1xSfVp7cWTEJgIUcrQ1aErMxQWxx3hvUN3P9iBO+8hxXeez91JP3Zn&#10;7tYftu/OX7b39p8Y3N8hJFVcKrKgUBgKi76+Sf0dg72V/XpPTpwctshpUz9fff4Fxl4IOV1FEjx/&#10;BERCCgmq5N4fscJrkViGwnMQnIcPUV7ZISWmcGIG72kML+ZzqcfDqjPqy5pqM//IM5t3FND6Y45i&#10;UCl7FqmJ4PTaIVJ7FSPAr4T1ddzgBKuy9zTOIuSZyXVqLp4/nBcHU3mtLZB1eAyUVvUJKlnPawtP&#10;HwgVqWGOqXKa2eyH8orYC5GgVlZR0YlWBJmBDR0PgSnKNQRbrIhVX4UGN8uBf+HhxIHbn2PzcNhx&#10;1sciBsaqonH/Y5vI5ycfwgbLDoOpB2SfX9i0g68gqdeOaftf2HQBez3rwFPuzwtLOvbSF2+ez/35&#10;Tjmc7hseWOd19wMgiE7rn3gRgwjD8z9eDvkw5IR4XySieVXeQlxZ4MLV6piOkJgSdh1QTu0hp3Zr&#10;Oec6CA60hYy0r8N6tQ+t4wZtP8pCJ4ULOa7rume0z7iu0Do2hO/oxnf1QKb2lfKCCAZxcwZpcUpu&#10;1DC2pcDGoLjGo27G7xNESk9t6sFnNvfYWzqJKmte2/wTr22ebobW5zvIn0I7m5s0E8w4rBsaiG7q&#10;oec+mU83OpBZTNHtxQPBCxklL4TvlUJTKHOwpC+E5QQmKcwfp/Y/bQ93xQdox3C+cTGlKOKczvUs&#10;wqNag4TfrmWjFBbxRLOKPUJuQKuKK0yjysQTD/+0s1ru5xEG4jHG4vGfvqrCobt0ULxVqTFVJW6X&#10;9xkjMk+K07E3ci6HFFkEeayK/wMR2DqwViQG1vD9qzEAIjQRVSC5AL328np9hjaEJAOpyctdAyFr&#10;8GvipZLUKuqI8mOLTwUyy4LCLh56QbFBZlM3HrUmvdpYfNX8VrxCLiex/KV+cRUmEstVDBKL+8lK&#10;loXEEnJY7Uo5rX/LkpY0sKat1mobE5vZRrBhXBNbx+u1oxvaSkhq+dAGtmxwPVs+pIGtGNnEVo9p&#10;bmvHNoe8mtuOKS1t/8zWdmxuezuT0sUuLelplxd3s0sosfPJXezIzLa2mfOl83mR2CSRWNcqNrVb&#10;NZvWA1LqXsWm087oXs1m9agBWda0WT1rQJI1bE6fmjavf21boKc+D61nqcMa2KIRjS1leCObObCu&#10;jYQMuzcvay3rlbQ61YpaxUoFrHSF/E5iBUsHEvOcWBFISwRW7Fv8xH35uSTkBonlqfCL1elc1+at&#10;XGYnbj2yay//sN+e/WFXweVnqK1nX+wCOPf4E0rro12A6C7GttUKVyCx6xCecPXFn3aZc5x78ikG&#10;FXpARpDZiRgBHb1Pv4ScRHAqBDn35A9vz9JHRYAO3jvD8V7CD+kJJzy6EMKUvkKNnLI7X2w/2Iu6&#10;U2h8F4ZXUwNUqLH9anjemPq1CjlkrD08Tj+W8lJ+zZ/qQH+UY6biqTVglZyxC3K+BLbplwoHqpp2&#10;BSSwHKISMhRlwAFbdi44Yiou8RA7/drzYAo/SrkphIhzplJ2VRQuBgtPvrCUE5DT8WdugIX5ENI8&#10;Jy1IDEILC19rMvFL3+/EBsHNPyab9cLm6nhsVfKJsCLHwhOKYKDsVDjiBVBSiKooxFk8K6dSzqcW&#10;dX6D8/sG+/EO0g8OgIhJ9kChWbW+zT1VqPdgLD+p6I3Ul4cRZR8UlTmn+W0iYWyl7CRqaMpB2cDn&#10;2LAnNgJHffh2WmzxKATEaCCFNg77pkjTVGyxCGkGdnjG4Sc2RwQOIc8XUTO2F3Bf5vL75xx57ZOp&#10;k4Cv7wnCepWKxmArsIlLpGpxJL4bibGUQhiApOuz+T4S75H1VLJNyTOIQhOBPe8k4tgAaa1/QPvQ&#10;uqGC1PbYpNwU29kRe78raqmLyI5zuUrb/My6bnlunTmnlFvXzU/ZLwUX0FGEBjrzXmeITMUUnSG7&#10;rhv4XAxd+GxEovruPlqTaweMz00bsvM5pPDKRuxBhaG+xurRBdzACZCMKgMnaXKeVirgBiUfkxRW&#10;VRzeijotndXXNaOjrqRTqrMuxZNK4ubOgsxEJlP4wyYfeoVKgxzxCsbtxaPgjxktEtvH9/J9IiUp&#10;Kgfb2UlsGNeiNvtrEdgYPjv+wGsbRztxvzrFK64TY32QTnIUzw9vbj2Dcpe8ojtIfCW/2Vbu68TD&#10;v+zUo39iIP70uTvnn/xpN179ZXfe/stuv/tfu/X2f+3a6//xBLyqx1SlqPi2HqApRaeEuebriGx8&#10;AAsa1NngqwaIvERICrWANQKfXwvprXMVBzAQyt2JxLLn1tR+RUzJcZwGvhSmEszydqXK9H98JTR5&#10;mQGqzlJZceqRuzZ0wVKr2bqKlamcN5sS+yVLieXWwy/LaImpvFapXC5rUzufTe9ewVahvLZPaQUh&#10;tbJd09vYtiktbCvYMqW5bZ3UEpXVxnZOaWs7p7azXdNimB6eI3ZsQUc7ldLRLizqZpeX9rKrab3t&#10;ytLudmFhFzs7v6MdmtEGEmtqy4bUt7m9a6DiKjmROXlBarP61LLZ/erYvL51bUG/epYyoIGlDmwY&#10;QyNbPLSxpY1qasshzYxxzS0NpZg8tL7N6FvLxnatZv1aJVrHRmWtca04q1a5sJWrUMCKeTgRElNh&#10;R9GfQom9iEsFHbGwogNl+kuJf/icsVzxP1mFZgk2IXWWHf7ttv328ndI7E8nsUuQ13mISCTmLcR1&#10;7sF7x/kYmSkXdhkFJuLLIrEX9LunKDY+c0mqDdV0VmFKCOiMK66/vMLxvEhRhBgjxUCMKDzOqc+e&#10;5fUZkR1QqFEl/qrA1fJpCmtp4vVOsA1spQ9vlqIC3n/lMMWmgKiPRn022hbRyGlacf4jJBNyVRmQ&#10;johpGQSlh4JmJzFVFwY1pZzYM1oUmr8v0nrBWHjt/X4dTuBqvmMl37Wczy2F/NR/vQzdnTBFEiAx&#10;+m/yCUhK6gUjPUtrFWLIZ2Nb5vBayzqpVF2rYUQkNlfEFnuu3zyITITm4UVFKHxcBKLMQGWt4Hdo&#10;PGlc+dw7xtp22Ywbmqv3gXv40bSSj5xZLVcXEJwD5SKVg1R+UXMCD3O/D8UKbvZc01Jjr22r7AAK&#10;VQSpEKoU3wIIdR7kMhsbNZPrnc7vmY4QmAkRz0BBzTz8hvcAx8zB3s5FNMzTAt4Q8Bzt03uxpapm&#10;YVvnQIZ6WsX0PVprlt/MvfEpSPrNmnagKQL8XoVll+MsLPP7DYmNiIW2hmJsB7tykKKRmgBeHSKC&#10;U77psfXf+sT6bHkKUECQh1RQb9revFbRgvb33vLY0WszLeiJtOyh4gffZj/Ha1uf64XM7OlllxBl&#10;Nqhgw4s2Nj3zaha1et0VAgsVLex3JaZKFUgXNdl70wPrr8cMcL2D8QRUoDHK82BBjU3Yj7IBCh1q&#10;vTgtfJl68p17SKqaUyJXXpzk9R7+8B20G65/sYyLH7zzzUDyengRj2PsXs7NjR65B68D72PIric2&#10;VOQEIal1ooogwoqRV0RggpMbr53EID8R7URV+ECQkxXm5LuEmVr0E7W4GuWyE29p7x06pKrI6HSn&#10;MBAqb5ZXewHVdQkPV17yjZd/2k2I7Pbb/7FbENlvL/9pZx9+tGN0XJXnS4kpLCASiyaciqCUsFY+&#10;SwNiBQNC2wqXaKBrwGfSceRpenyddjXGYaUTXQgpqoJR5xM24/1ugeBUNOKFI0D7FIvX5FZ5iBpw&#10;a5zMFPZ440ZARSFRsYi2hWVA15HJIEo5cNl6jh1pFesXs/jKeawEJOaFHSgx5cJEYlq5vkR8DiuX&#10;kNvqVMhtfZsUt9S+1WwTSmnXtNa2b2Y7OzSnk+2f29H2zG7n5fF72Ld3RnvbP6uTHeC9g3Mgprmd&#10;fE6YnjV2StWIS7rZb+m97Xp6X7uMElMo8eyCDnZyTlvbN7WF58Qyhze0lP51UVzVbXKnija1S2Wb&#10;2QMS61XT5vZBbfWvYwsHNbAlkFaEpcOa2PJRzW3FuJa2cnwrb5ePaeaKbCYkpnzdsHaVrGez8qix&#10;0laralErn1iQ35jPCsbl4nf/4uFEzRX7VSHEkpAYrQjtV69SFLFBZMX/GzX2Dytas4D1HjfAtp88&#10;60rsBv3jt+dBiUUkdgFSyq7Aola5sCwlps/R1y49p/+J+PjMBYUfRVj0R80jOwUUQlQ0wKsXITcp&#10;NOXjlAMTjj2gb6LejrKtYhMZWE2U1jQQFRdsUZ/BKMv5kbMlUloJmSyHXJaffc42JMQ+qaZQPh5C&#10;gBEUypOxlwFcKOWi9RIhGqkrPRB0FX1wNaSkiIIeDqqiBV+p5uJHvov+rn7K/jVcwxquYaUfT59l&#10;jHh+l/GxlO9eAvEtRL2lnn7r36MVPVIZuylgAUjC6M9BaczG9shoz5CTitGfhWOttQe1lJOT2FGA&#10;4RaSUDxJWq9Razdiq2SvpOwUvcjQPDDGTKS4NLY01nz9VSkusP/GW5TVezuqop1YwY7nHB0fvT2p&#10;ULBCworeyImQcr4bnAilKRRiVK5RpKi8of4H/QcKucp2Kk+4FAW4SHPbuFZNGUiGgBcIeobdkSco&#10;zEeoKqlQKUp+M6Q3C/KbLdVFKzJMRlkmHxcY5xDWYk818P+B5dgA3e+V3PdV2I9VXIPy7/ru75RU&#10;84IDyGvgrhe0GOJdz22Eh7eiMBlGV8UIGN6BO5/ZAIiiP9D2YI4bwnGDMcje8llB4b3Bfj6O53MD&#10;OIfa/jsgRYizH9v9drzwYoieIj+vLhQhxshtawwoN6E7Ks5DiLQ99b4TYCDK3psfWl8IrP+WR14Z&#10;MwgM2fYIIlOS8LGN5fskeafSWWZw0+QRpJyUJH0P+DMwyBuufLJdN3+3A3f/hCQ+2zaktwy7JlXK&#10;i5qDdJ6GxzDxwEuU0zPU11MbDZmN3CuSgpggyyGQ5iB+n8hKqmyESCpGWH9XZCIwHTNqPyoM9TWZ&#10;8045gNymY8ubmY4nMk0x4COfkNMfkPAMYP607Vffco3KP+D9Ql4yGPJ+ZVBuo7huvaJ98z92E1x/&#10;/b926cU/6bxasPW9J9VV4qwV7TXZVHNqvIQerL38wVYwYKVAV+DRqoMsh8TkpaaxnY73k8F9Uox/&#10;9QUt2/MZg8Ig1+C/DHnhkW659tG2Q/we9sRb3g1hKuSjdg/fK2jbJ7QyIEII8wP3XtVOGAeQweBY&#10;DtRGyARuSCDLlP1nrOOg7lahZhFILL/FJeayYmVyWr6SP4VQIlAoMQ51VrF8HmtarZCNbFfO0gbV&#10;s60TWzhhHRIxJXe1Iws62+GkznZwXkfbP7sDiktLSXXi/c5+TAQnseQudnFJd7uyuBfoaZcX9bBL&#10;C7tCYh3tJES4f1or2zKxua1GTS0Z1NDm9qxpUztWtIntyjumda5ss3vUsKR+tWzh4HoorwaWNqyR&#10;pQ9vbMtGNLGMUc1s5diWtmpcK9DSMiCxxcMb2fxB9W0aSm6klqBqFm8t6sZZTUisXPlCVrJMPisc&#10;I7EcxX92IgtKDGTLiTlcjf2X/Rz335avUg5r3hui3LEdZfXBbtJvbtBvfkNVSY1dhJTOPw2hwws4&#10;PxchNpHcNYhLx1yF7C5DZhchtrOotDOPPoDQnmTfKfrjCYziwbvv6W9vbdf11xjWV/TdN14g4FNE&#10;7mms/e4Ka9uNd7bjNv3nuhyc1xhkISh6PZ7EC4lo3WnCmVrhwNG69Iq+GkJ8crCWQyI+/+lMmHMY&#10;wedTnfuAMcR7Z8xnajULjveQN2S47sJztuUoKs+rfib1Fkhs9cVPfm5VFnoFrgo5MKqLpEZOYbRP&#10;PseWoBggmfkQzHyM73yFxY6HpwF4eAw1IcxBTQTV8tpzP9MPoVjYnokimQXmiMi0EAI2aj6fU7FH&#10;Mopn4WmU1+kXXgyVybWt4NpU9LVGFcw4tyL5bVoNhXurOaBKLQSVJaJSWFehWuGTneP/vID6Pa98&#10;Js7IeXAOJXwuVmkqxXwOu6LQbnh8jopqwnJjejKG5hH6wuIQpK/EAjZ5SkF2QCo4KGE5AXpkzopz&#10;L7nnT3EanqNMAwGnokznQ3hzTzyzuccVToSoRdBSrfxfS7i/aXx2qROYSFJC4zmO7Av+9wjKrweH&#10;+7uRezDEYMTugJEoC8U2ZaDHYKDH7X9hY1EH2vZyx12vQkXdnlcYZBQG7XD2S5WMwZgrDzUmFs4b&#10;vYv9kNlwqT3OPZRWqmUw24P5ziF8fujul57LGuwKUJWFEB6k2g8CCkT3DKJ7bv22vkBlvbYBO15a&#10;X4iivwomdL1830ha5aYm7n0TwyuU1wuuHRWGxJ1GB1qg+DGdeBEdMY0fn3b+BQbypd94GdFN1z7Z&#10;ZhAMKoNFLM+NTD//gU70xubLi8JDmk5H04TlqZDiFIhn8oFXNunAG4jotcd+xyqfpRWcwXgBdaXt&#10;MbSjOX4U1zWS16O4V+OkvvjslENv6MivPe69QIlfoPhwEkQrpJ4KHqVCItu4XsWxz+LJXn7yu12h&#10;811//qfdef0vu/v6n3ZXocQ3/7Rb4LrCiE//8sWDNZ9MeYSdNyGZG8DbUOShhPdG/910PKB4v8hj&#10;GYYijUGdzsBZ5oNHBKaVO957hZJKlXdhgPbcZPBghPbxHQf0XUB5kOMP/rDj8sIf/em5OpVPh9X3&#10;Oc6TxoHYdmLIQrJdOQyILUshvnWvT60WJt5A503ast+adGloiVUKWXzF/P6k4yJauR4Sy1MUEiv6&#10;DytU5hcrnZjbKqHC2tYt6iG9VaNQYVPbuLo6DoGdSOlmJ1O624lkoZsdnd/FjszrbEdowzYENqeD&#10;HZzZ3g7NamdHZre1U/Pb28XUbnZ5YXe7tay/3V050K4t721nU7rYQY7ZMbW1rR3fAmXV2JL617MZ&#10;KLBJHSvYeEh0bJt4thNtbu+aljKwji0ZUt+WQ2CZI5vaytHNbdWYFgEiMtrM0c1sKe+nDG5o01Fx&#10;IzuIxBKsed3iVq1yoW9ILF/JXyHvny0HJPYzJPbz/5HE/tt+ifuH58Wqta1i05Yk2ambD+3++/+1&#10;uwo/q9+8QsWjzm6Bu6+/0J9+B+pff9kt+td1lJdCiudUyRgr5PBiDBVz4OlHUzmkoFT5p0q/9apo&#10;4//ddAW1cPk1/zNGF0dmOw7O9usfvdhCTo3yWHqtaSSCtvUkaeW21DfUL6TEVuNkrcSAZ5z7BD7i&#10;aH6AwD5i7AJRLVWhEONFRlBVherPClsrvOh5W/UpWm2rzNxD297vQxFGcObo8zKishciLzz+xSg5&#10;qQMZ2mQMrsaocjnznKiykRWYxb4ZYDqQ/dH2TNTGTMht5vE3NvUwzirQwrlSI3Ks50N6SRDdAgx8&#10;spSIh87CWFxxFSK/9trW/cb9uxZChVr5RKmFvTiois5ozp/WrDwq8gGq8DylylOI64yI6xnqGHtx&#10;3itM/wiqmf9QRTv+f0JyZxi3eoDpCaCKZ43Xg5DhAeXU737he0DsP1aYUuti+tqY/Kc7UICqdlRV&#10;qJbJk8MqVSinVYU0IeyLmhKxnX4OoT1DqT5BsT717TSFK/Xf0mf0f6yEoOWgZCgiJMLCodY8N58i&#10;gFMhdaYFE76TApBBnophno5XMENSF9Uhj2EOhnu2bv7h5x5Om4FC0LOHZuBByJhP4fUk4cAzmwAm&#10;4l0o9yS1MhHjPmHfKxuncBkGezSGezREOHIfpIbCGCYSQ5koBOetCA3CGyJ1x+vBqJohEIKH6FB0&#10;Q3ewjXLzY3Y/hhQf2zhUyzT+/Bked8XggwXI0SQwn44y7+Rrm0dnUzv/1DtLwQNbfAHQURefQwIr&#10;XIXSWuYlsKgukIkHsQKFofLvVDrsAjrTPDrWHMlg7oeD8wmzT/DdvJ5BO43vm8y1TEatTTkMMR1+&#10;7VAObdLBVzZZpKd75rm1oLi0+rNWgU6CYJeokuky3hUDdS1YDamsYvCv4VqkkragblQKvIVOvPPm&#10;W49tn4QUzj35C7X1P3b1xb/s6nO25V0pL/FYHtZfTiBHOU6rIuyGMHbEiCucK4QH3EDQcWQg1l/l&#10;++g8ngOT0eA6NnL8VozKThTcHjqvyEdJ9sN0+EMQ1WGISjii73r8lx2OfWdEYGr/Dr1/9P4ffl2a&#10;CKuy3l20u6QSFfKMfV/0ehfe5ZaLT2xKWrpVbVzKylYtaKUq5rHiFfJYofhfrEDcj5a32PeWFyIr&#10;GZ/TEiC3KhVyWucGRWx2z6q2ZnQT2ze9vZ1M6mqnFnSzs6k97VxqL2/PpPTwVjgtUhOZocr2T2tt&#10;O7Va/eiGtndCYzuX3Mmup/exG+l97XbGALu1or9dWtrLDs/tYDv0EEzUUxoKK2lAHZvTr7bN6qul&#10;q+p4TmwCZDaqTRmIrKLN713DlgysaxnDGtoKVNhqVNgaiEsIq+BDbOxLhwyTBwQlNkxLUDWN9/ll&#10;1SoVcBIrXiavFS6V0wqVzMFvh8RUmagqxZI//wcC+wf7v/fVTHKV+9GK1y9sPcb1s50nz9rd9/+y&#10;e2//x4lMkBN0G9K68/YPthWW/hfK/l92A/yGk3RZ4UZU2mmMn/7HffQF5ak2oOxVsKPwsIhDhmgV&#10;fXr1lS/0IfqviArDu53/dMctOVJhn+YrumKXYfS+oFb/+Wd3tty5VL9kPKyEYGS8FA703Gms+Ceq&#10;bE2H0NLOv3dPfjljeaV/f/is+ramqqynX3sZPQZznfq6wlScdyXXq/y4IxaaXB5TAmlgyelALIuw&#10;Cwp3LcAuiHTmHXv+NwR7MUuEhv2cC9nJbszDTgRb9NqSRIJcb7LCjipYOv3O0oBChCuxUVJZWtJq&#10;A9e/CWdxK8pn2w3N63zrZfCaWqOHi+5XzhDy2h/Ld2XNtWNsaorC8fsfQtgQInOFDFmdfPTJTvHf&#10;ab8qSgU/BtJT3vw4BKgpEiIwwRdzBlqLVdXO+k7/XsakVJkWUVCER6kKXZtSMntpw1JmIjUcXshM&#10;U4M2Y08i50F5zA38D4L+DznSATjWVz9hkz7ynu4B+3QfrnwCui/qY+E+KTr0nR7HoCe9CvPlDUBe&#10;Hrc8/NgTiq4M8Az0pymspqSiJO4CMJc/bNaRp5DcYwjwGcC74I+b5mpFRPeGbYy5G/KXNgHjPR6y&#10;FPmM4fvG7H+FQkGdQHAjIC1hFIplxF7lkBR6e+YKbiQKbhSt1OD4/U9tsioH8Whm4wXNBepIuia/&#10;zghI1mSuV1J19lHIV2QjLwhvR7FYdbBZXLNX/Og3855CjItOf0CxfbSU0+9tLgpsFp+brU7I+ec5&#10;OP4UBI/8nc32jGMoPe7DVO7ZZM41hWubeuSVYwoeVtRq/wx9L98zD9JScjN4YK8shU6cLoXDQN8E&#10;YWzkz1bsfcP1392L1aBT2G39ldcMuGeQzHP+6FcM/nfuER2k0x0RKQDlFHwlD4hGBCHPae/tL04+&#10;IgbNh8lOYGFGvsqQea3wIt8jNbT9ukKqCgdqyapQqu/rM8YGSoRIeWWH9h3LRlgnITYhEJqeQaVq&#10;NZQa7x2RtwcOQ2iHsn3ez8Ux2j6g78HbX3/2ug2aMsoSa+S3+Kr5LK5yPiuWqOdq/WL5tVZi8e/9&#10;acelE3Jb2bI5rGq5nNatQVGb3aOSrRnVyPZOb2snkjrbKZTX2dQedm4hRLawl51fJPT2bRHaMdTa&#10;vqmtbPv4JrZxeB3bOLSmHZvZ2q5rhY6F3Wz3uIa2cUhN2zqmoe3huE1jG1sG6ioVspkBSY1vU87G&#10;tEmwMW3L2fgOFbxKcVKXyja6bYKNalHapnepaKn9a1v60IaWgdrKgMhWjtIq+M0dqyAwVUemDW1k&#10;8/vUtgmdK9ug1uWsS6PS1rBaEatSsYAlJBaw4vF5rVBcTitYAiVa7BdU6M/fhhNjObJfS0BuIAf3&#10;KCdtzjLcpxp5rHGvJrZ44zqcnw9Z5BVBJHYTArtOexUlduk5nvuz3+0sTpLyJyp534shU+WfckTL&#10;MSzpF3D+zqOKaDNAJoZYoa+VQDklL4a4/AYywStXQQbYwLamdmgO5HoUdwhLf6IvfnLSERFmXgir&#10;Q2iOlYhKYacUxqTKzJMZ+x6GEomBNL5/Gd+7DOcvE0hV+ZQOPHlfIV6vISmFJUVUq2QQ+Y71GM8N&#10;fLdX08qhi8HJjrG4iv1RuFt5mjTOIaJUHmwxTrCITVEeYSFEp+hJaiyKkhojqoXa5r0UD0UqRPja&#10;C0HSUY7LOI8ey6T5Vxsx2lt9yauwDJYWNxApiDSihQs0vrVKichrn6YeiGhEOoyX8Nim8MSLo/xP&#10;whHNH/0POAw0deHgnffYi7CCi8Z4KPgIZBbhsBeDBISnFGjiemzxcV2Prg1nVCul+IN5RWiK1EDA&#10;vrzd9feoslA5KvWt5cG0LJiKzL6FojwqPuNY9Qfs0Wbu/SacDq2HqfluWjxBzoxCvN9Jhi89xZ/B&#10;DV6qm07n0I2XVBZS2E7Ge0jWdowYpE6SMODzZcxPQGTHn2VDTEpjoKc7XjumukJBkWDUJwoQ3XgU&#10;yviDr70yT+G2MZDZuP3KOfEe+8YrX4Ry83yR1AuEOwNCkrpK4c9fzB8v45/BHy8FtYzOuJgfmcp7&#10;SXSQOVy3SGsa1zEJEhFEgJM5l8h1xpE3XjihGHVAiE1L1c08BgHz2SkQ0wyR+ml+N0g+Azj/XO7L&#10;rGP6bSKql/67JqlFtU4Bar8B3zsFJ2EqmMb36LunHeIauI5ZEFkSBLkUVbhckpoBp7i7Bkk6f94y&#10;BtGyi5okrEH4xgfVOnmT/OEbZAgwAgrVbLn2FuLB41EnkXryNni66jChuALwuQjyjrSCuZSWPGOF&#10;G3eBvTd/p4P+ZYdu/UWn1AogKtMHEOZBOrgGzX6FjxRqiGG/9sVCD3oUTDQQnMwgMJGYcnlKLIfk&#10;Ml4fRCXP8eiDP52Ij7D/CJ7hkYd8/hHv4T0ef8L33uce7D1gHfq1s3KV81ti5QKQWFBiBcv8ZHlR&#10;GvmL/8OKlPnZSlXIbSUgscRyuawLJDajezlbMby27ZrSwo7MaQ+JdbYzkNHZhd0DFgFITSpMSu3I&#10;7A62SyX4ENiqAVVt87DadgpiOzazgy3qUcF6lv8va1nk/7Ku5f7LZncsa2kDatr8rhVsQstSNqR+&#10;EetS6VdrFPd/W73i/5e1Kv+9DWpUAkIrb8Oal7KhTUraeMhsVo/KPi9NK+Uv1VqOwxvZSpEZKixT&#10;eTIIbvGg+ja3V02fW9a3eby1q1vc6lcpbJW0in1iPitaNo+HEwsWDySm3Fiu4j9ZDhFXrDIxh4o7&#10;QA7251TIUWtLxn9v+arltMptIdzkGXbq5iO79/5/UWP/8jDiteef7bcXv9vF56FY48wTPPZHePV4&#10;80fw2Hfz326ir6yCkNLOPEOhPLclqlrzyIYq/iAGqQi8aYXnvZCHvqY+u5ZtTc2Qkyasgtw0dlde&#10;/mzLREBA5/C1AWNQ3tqBSlmMvVp87hNgrCtseA7VBWGqXcq+JUDVvOlgGbZhhdSgQlTn3zh56fVK&#10;yG3Vlc+25uqXLEjpyYkTgW5hPIhEBc0vC2T7IStCskJhLs4jpafvUL5YiLbTIMc0rsfzcDFk/Taw&#10;XCEyxnUm51H+WYSqidWq+g0OKwYb5bJdKgbi2g323IIMbr330OEeSGcvY28fY20fbTQOD4EjjD0n&#10;HTm2jL2vgISkqoDI7iCvHYxB4QBE52MXHGZMHpWTKUWHyj4BToLwCKgYRI60CiFrpZSw2ALjmGO0&#10;5NihmxCj8nO+HqfK+pUbhcz0m1BqO3lvB/sibL/2Gjv0xrEZG7YJm7UJ26UwtO7HhqtKLSiHqSpy&#10;VYyqqOO16blz3627jMdz+WOQ1FrZ+aweYsifDfSIjPQzdJIzdJIzn/Ay3uNJiMiUvBSJodzwfuac&#10;eIO6QPXgccxGuczB65iJ2piOkVeoT+QQJTDVek4JTEGRTZI6w8hPwrgr3DYNwpqGapuhh60dfwuh&#10;hLizVJaSqKmnntF5n0NYb+gIqlR5z2CQN8WgoFMopyOJqZh4CtcqohXhzDz13qZzTTM4Z7guoBay&#10;mgFpTde18d7ME++cwGaglGZA6moVw57L/uTTH/ntH2w+g2kOntcMiGcKam7yYUFkxe/hN4jMJrId&#10;8NwmHH5CyzGQVRY4ZgrKTMTmIVHdH0h+Ju/N1vdzf5Qnm8PvXqiBwe9Kl0fJ/6TlbtwzxAiscCPw&#10;xrGSPznTiY7/j8GxSqEdvLp1eHVSeesYlBqsUf5PrU8CVYjx1u+26dZn2yhPSYqNjubhC1Ulsa38&#10;xU48rL2u7j7jAYq08BAVI4/FycMzzGKeGh1bg+dorHMrRHEihmgVBuHEI03ODhDZOaHxObURjj/8&#10;0/b+hmpekWmNOtSxBJRI+cqFLa5SPiueKBJDiamgAxIrXjanxSXmtkIlUWSlfrU2dQujgiCaIdVt&#10;y/hGtn9GKzs2r4OdTukKcUFkKd3sTHJXO72gKyqtCyTXwfZNa2Xbxjay9ZDX+qG1be+E5nZ4altb&#10;P7iWzWxe1IbXzGlj6qPw2pezRQoN9q1lMzqUs+GNC1vP6jmtbYUfrGWFH61lxR+tXZWfrW+9wjaw&#10;YTEb0KCYDWsaZ2Nbxbsam9enuj+zbMmwhrYM4lKOTOS1dFA9WzSgjiVx3qkQ2Ii2idajcSlrWbOI&#10;1apU0CpGD8ZEiYnEChX/1fIX/cXyQmQqt8+tQg8RGPCKxaIQF8SWE4WWQyFFlFjeKjmsXMuy1n/K&#10;CNt2/JJdefkvO/f0nzgbvweHBI88KPlgcLbQFzZgkNZgiJZjyBcp3I6juASDotyp+t8qxqSmWgSj&#10;H4yy+qLyGjL4y1FIwrILHzDyStyLmN7aAsgoGaOvcH+qgJ1ZyBhbiP1ZyPuLIIVFkNIiPqd0wCKO&#10;9fdOq8BC3jh2KpYXy4AkMvg+7//0fYXko3bFlU+u1ERwUmkiojBGRB5ctxQi2CoCUWn59eAUBtUI&#10;GQP9rnU4jcqly6iuv/TK1aUKGtbQqlIyFEWJrD45Mi5+5ru+xPDJSTSClKoDm6VlrrSggUJmm4GW&#10;d9ITJbQYtz+L7XogAIVa9zDefOwpF337Df/VWzt49x0EhZK6z/jDGTz48ItHMERO+yEdbTsYX/sZ&#10;h/sYr/sgHRWKiQAP89mjwKtFwXHOc1zOpvKeWkjh/h//ByiPhqMD9Jmj93UNqLp74G4E9SfUnlZd&#10;8e2Qz1NeLVoZxFcF4XVYBPodKlT/g9ZtlAMeCsEUilROTJWoUq+LT7+z7ySvVb6t6jCfF4QK0Ix1&#10;r/wQsbmxVAeUp6PE5iuvllHicQEkptjuPBRaCLW99BDf7BOoC4hNRDYLApBiEWYrhCZSwDgLem8m&#10;x01XTgnVJHKZw36VWyZBhKlK0tIZ5OFIOq7kelbRWVZcfo33RAfSYKFjqQOq0ijE4uUJMkD4kQuV&#10;04pd43zFooFCi4pXq1U4UZOaBZ/LoBAlpKnt2WzPgZiVE5wPOSdzs1JPvbMkvQ9RT0NxTlEI0dWd&#10;lNhrxyQUmefGYpjEPqlOQaouwlSBc0/jXNMF5dcgzZn87hl8n1phluONOwvJuieaP8WgX8xA9oHN&#10;H6mBLvWZwu9diPOxCEW3iP9pCe0S/WfcuyUKf3BvlsmYMHgEqdhgSPCgOVeGKrEYZBn0B+UHlEtY&#10;xwBa7wOYgSVlB5nt8PyVIAMXHqWhkOV+jJ7i5lqp4QienJTVMYUPISeHOrye/kunjxA9ysMf5+HH&#10;QlruBSrkGD578tEftuvifZswf65Va1jaVVhi5YJWpkI+K1EujxWBrPIV+8EKlPwRhZLXSibktILF&#10;UGXFvrc6VXPZ4PalLGlANVszsq5tm9jIDsxsjeLqZGcXdLFzkNc52rNJnSExFXO082WlNo+ujxKr&#10;azvHN7GjM9rY8Zltbe/4xrZuUHVbN7SObR7XDLSwTeNa2tqRzS2tf11L7VPD5vesbpM6VLDhENXQ&#10;FqVtQOPi1q9OUesPhkJE49skODHN6FrN55MlD6zt1YoLIS6tDJLSv7Yl969l8/rWsGk9qnhlZd+m&#10;ZaxD3WLWuEo+q8JvTkwsYGXLFfDCjmKlcluRkvzeooHIIuQu8lMWcnIv9IyxXCBnXCCxnBBsiUZF&#10;rO2wrrZw624MmaoG3/N/4hXjOe/E69fi0DsxNNsgsc385+sxKCsZe8suvEJVvIYsYuTFPk16V1Rg&#10;EypmgztMUmr0M/qV+pj65wKgKIawQMVSGpenXtlcyHAer5Pou0n09SSNN/V1XutzC9XHY4j6udpF&#10;GgdSbZHiwV5oqSUZNxVEaMqGWq2uoWkaPl0DEpQ9UQGBk5vbPRFwUIZSiiKkDVf0FAkIDeJQHm8L&#10;7RY5eLGohZw8OXXK22k8aJ/ITmX6qyBujZ8VjCXl152wGHdfIXIPWM09Wo2QUKvQpcL7IUoiAgsh&#10;f0E5JZHYTsaf5w3BHh93ochCrTuTMYfSCy+c8MJx4dgotaB9IsIQEt4PEXoYERJS6FHElQUITDgG&#10;+Z1g7J5kDH8D9oVJ6TpekRVUoCIpkOBhgf2HcVaFQ6g2Qd+jaI4mretaBZ/Art/h0Eoi/FbIzB/J&#10;owiSHAnujZ52nTWpnHupubzfKQmqKh5fafzsC246fwKexprfOPiqtuXZo84uvOBDrzB8GETU2sLT&#10;L0PhQyzvtOD4M1dnc449CwSBgZ+FwQ/k9S20P5BEyDnNgPhkqGdhyOdDfJonsIjzquhCBCvFEJLC&#10;sDI/bPM1SU5JzxBn3Q6hbaXTafkYEfEKSDis6Rc6qhTIJjrZejrgmqt0mGt4RLTL6TiKnS+l0ytc&#10;ocHmYQA6umS/z/tQ3JpW8Fg3gy2Z353M4FmAx6jfoFyX1vByclYold+uaiSpuFknPvAbP6DmICMn&#10;94CZ/Ea1s6Ve+e0OiGoug3C2EG1DnrMgz9meo/tgc06+4zvf4yi8cyfBHQXIT8fIIZDzMJd7Nwcn&#10;QypO7VzUqPJ4c3E25vA9UsrCXMc7x7xT7zEgHzAe7zwfKAOhDiJykzHwORpyIhjwWuVAHqtITctX&#10;bbuugUwnvPM7nVGe/Bc7hEd/GPI5DBEpVxflx0RMqoA6y/bZR3+GNgZfhogB8y208sgX23TigvUb&#10;PcAq1ipsFasWgsQKOYkVT8hlhUtJif1oheJ+gdTyOqnlLvIPywsqlvvVejYpZjN7VLLMIbUhnga2&#10;b3pLOza7nZ2BuEReZ+Z3stPzOtlJcBQS2zu1hW0f18h2TWhih2e05f3OdiG5m11M6e6Ep+OOzO5o&#10;+2a0tx2T29mmsa1tzfCmtnpYM1s1ooWlD21myQMa2ty+dW1mL9QUhDWtS3Wb3rWGze5R02b3rGWz&#10;2T8PpZUMcQkL+tVCedWwuT2rQnAVbVLnRBvdsZw/h6xrvWLWukZBq19JS2jlscRy+SyhXMFAYnF5&#10;rGhJlGexHFYAIisgVQZyF/05CzmLh1xYLldiqDKRGEqxcN28VqdHIxu/bDkK/Kltv8V4wqjtRH3t&#10;oN2Ft7wdg7KFMSYjrvBOpEZksDdh1DdhKH1s8d76ayqi+Iz6eB8KIIDUUgp9eT7ja14MyjXPgcAi&#10;6LVITI7aApAih/EMiosxuJA+KMLKTmbR61S25cgplLiE/pp+XipPeTk53GHMSvG56lOrkB99eYUT&#10;lvJ0gbDcCYYw1stOKJTopKXSfzlpQTFIkSryIAUjKA+9HxUjJbOH93ZhiFWsIjILee2PHvWI8mrK&#10;7ynvJnyTc8NR1HF6X1ER5ao9T32Fe862Lw3HNW5VRScGXSQWKTJXZXIitTL/jS8oF1UDyvirICrs&#10;i6Bj9tz6A9L6E7AtEpPSVvREIUCUmPKcCiNqvEZhSG1H+DY68jVqogIvkVIUrow+q2IQLTsWQbl6&#10;RWrC0zcCeWVHpMZ2ooB3YNu3ooY15WIdane1JpnjPLltly2CF5ajyFRs8528+IWKLeKxp/Gm5iIs&#10;54AV3GCFp9aI0CAHnWTF+Rd88JXnZkRmYYKfclN4RSI1DKVCjcodJYncUD5eySdvK4Y5GNLZKDa1&#10;mjcxC9KbfhRFxPYchQ05XglclcSqc8kTknQ+oJvDDVa8ViWfB7lBfrP4E4TDukGwvGLE6lhBKquj&#10;/cHxf/D5UIq6jRu0iRu1hoG4kvOvpjOvpQOtoXOt9s5N56Izy5Nce/ULnlnwKDU/w+dp0OkyOUZz&#10;mRTTVu5KkyjdC2SgpHNvMrhnKyDJjEsa0L9Djp8hvw+2gMEWIYlBpxCKQ4TI4E2GtFJ5ncJA98HM&#10;6wXci/mcfwH7kiDNuZDNnJOQmVoIxwHpzKadFSO0mXx2BmQ1nXvpio7XMzmXHIVAYhFkUCCxGObx&#10;GxwYlCSFYxnwCmUuwSiEmD8qF4RQpfJyDDB5iww+La6qykdVEoYqMzx7PC6FMQ7hhSkm7zkyoKpK&#10;PbrjNCSmybCOGIlp+aFoAdoAFNuDd5a5e6916NvaylfPZ+Urg0oFrBQGvVjZnFa49K9WsMQvXqVX&#10;pDQGvUQOy10Yo13ovywu7gdrUaugTeiYYEsHVLG1o+rYrslN7dDMlnZybjs7Na+9nU7qkEVkp+Z2&#10;dOV1YHJzOzytlZ2e28kuLdS8sF6O8yk9OL4rn+3E++1s36TWtlnVhUOb2pphLVF7bWzFiJaWNrix&#10;r8wxq3dNm4E6m9q9qk3pFlbvmNmnps2CwOb2FXnVg7zq2pxeNSHaqpBdRRvfPsFGti1jA5qXsJ6N&#10;ilmHWoWsWZX8VqdCHquE8iyXkA8lVshKxxewuNL5rQREVpjfrAIP3QO135BY0R+9BF+PbMkdx3ta&#10;8b/8j1akNqTYoYoNmDPN1l+470YtzOfDW8cZ2ck42sF42oHB28EY3Inx23n7D9sONt/63dbyn6+k&#10;D2QwPtIZC2kK99FPFQHxXDr9coH6/ZmP9GH6FQ7YXDCPviqnaV7U9zh2rlSZ+j39VCS2SLkvSMnD&#10;h/S/v6sxV3P6Htkv9snpEpF53kwtyky5sgge0cFzV05rLQhhdUF5F9mZ9/TfD/Tbj9gJhVOxMW7Y&#10;pURCRECtr+UYgwy+DLhs014If7fuEfcvhN9VCRymsXjOWSqO71IB1SZ9tyPKvalKMxzjT5cAsntb&#10;uC5B0wwUVovIK7sa82gI2MF1Czu5hl2omt1A5LoH0hD2+raIK7z+SmLBbirEp1Ckwoqukti/n1a/&#10;TdA+X+0jhqz8mn8e9cT2vhj8MVGcXwtAe4EZOIgCzL5gsyZPe+gwhq8EpqKyN/x+7PTV1yjiV/CA&#10;6gDgIJCp9An2dwX/4QqUs15/pzJRVfalQjAOPHdV2CjWnS4PnM4ZlahGc4jEhD5L/axCVi/pNPoM&#10;2+pkdKxFsdi2OrB3XjrW/LMf8MLwuFwVvGD/C89ZqVBExOfbXMdiDGgmHVe5OuVttHKGWFqEFcJL&#10;AKN3XDHax7+HWeYqE1Up6cOPvCdZG2K6x+6rAgeZfOcdrfCeP4mbqFAJcnX7jbd0Ej3i5A03TKyv&#10;6iglVelsdHB5Y0ryblGoQKoDr2cL1yMPbRcDXfFyzYOQFD768F/gn06yB/jeHTcVOw8rX6hgQ/c0&#10;FXWYihOQyr0TOSxkcIq0FnKfF3HcYlp3ChjMWhvMDQLHpuBgJPN/JAERzFxIaR6ENo97OldqkEE/&#10;G0KKoPzfTDzZGbTTMRhqhZkiOh3D5yPM4XsCvvWU58tIcI0LuEblKhbFDMpSDEG6chso2EyFQiAx&#10;LbuzOubRyihs5R5t4fdv5T5vw4uVV69c2v67vzMYQo7Lizwe/eX/qR7jERTXHxAbZAbOsS2cfQzx&#10;3XhqKatXW9OOtS2hYm5LqJzHEirlt9KJ+axEAgbcldgvVhADXrhUKHTIUwT1UfC/rFCR/7aaFfPY&#10;gBZlbG6PipY5tKZtRWUdmN4MNdbaiez0/A6usM6rajGpix2b2dZJ7Mj01nYB9XV5cR+7tKinXVjY&#10;w84md4fsutoRVNiekS1sy4DGtqZ3fVvbr7GtG9DCMvs2ttSuqKyO1WxOh6o2q3NVm9m9hk3rVg11&#10;VRmgsrSuYpcqNq1rFZvVo7rN613b5mjBX7bHdaxgw1Bf/SGwXijIro2KWnvUp0isdoXckFhuK1c2&#10;ryux+ISCVqZsQYtDkRUtmQsCg9DjcnrFYp6YGvMHZkJiuSGxvHG/Wt5SOSyvk9hPVrhmTqvQNtF6&#10;TR1nmUev2G6cvqAoQuTD+z6GcguEtfnmH7YRrL/+h6387Qv9QH2XvkqfWEJfCO0nS6bPJLNfTpDC&#10;hHNimHXyjTtYcrrmYROSsAly5pLpX8nYjRSRUwwaFwEoMSBbspD+J3jODCTLvuizGkf0yUVSf9im&#10;JWo5r6BqyeUKj2NLVuCMrpZzivOqIo2NIggRBr9zh9YSvPXKDt15jY14i6P1FtvxDjvynv6o5bDC&#10;osUnsUFywJS/PYbtUZTh0H0cZPq1bIBa5al2YZBFLDtF/ur/IhjGgHLM2xWilQ0RKem4GCmJoLQI&#10;gS8IoHCaiMYVINd2V4se4xBCDg7O6w8SZVsEkh0q8ohwEAfy4AP2Q0wO/l9Bn9PydcLX4qzQhoKP&#10;QMxOXrFtHevnv6NrigFR4HPUbqvEn3M4aQUC07PktOpKdqLyJ3wLchRi7+9nv1qt3biPe6On0ev/&#10;2AaZybFQgcda5SCxyy48VAwUAUdaodvvUvGABE+S7f8degAA//RJREFUymjSpkIwC0VOEJM8cMV1&#10;V6NK1uMxKAe1QXIZqOLIVdql17bs3HPUyAtL9zkVL4EmCSL3aEVwyqOleggSYJRlnJeCdC5iOZ69&#10;V+rIy4/FO70sF5WkeQNauFOzwzUnQZ7RCYhLKwKceaIFRPUIifeOU5oLwX7NXzlF59P8B7UKR8kY&#10;nn6sORLBs5IXddD/bHkt8jAhJTrRFqS4Ch02Q1RbuIHuBdHJsnc6lavLa9Cf5oULdPBTGOQzT/60&#10;MypB5vsOPcAjouNtYJCsYtBk8idk8DsyuGeZeGEKZ2pweZKb37sEo7CE3+zGgMG35MInxyIG5kKQ&#10;wr1KguTmQS5zwTwGaRaJQUIitjmOEHqcc/ajzaIVcQXyAjHSUpgyfAaDEnst8pIn7GEfJzGMEQYk&#10;MjSpbCu8I1Xm1V9Spvxn8orUsdbwG9cpxMS9Eulv5rdvoWNv4x7t0MAGus97RWSo5FC9yP/If+GP&#10;BJHi0mLFXsWohYsVbtRCxgyMqw9sdtoiq9sq0eKr5LL4ynktHhKLK5/fipfN78bbc0HFfg3bqtQr&#10;hPoo9IPlKfyjlSmdw9rXLWqT2sbbkv7VfXmofVOb2rFZgcTOp3R2kpLSOju/ix2e2sr2T2pmJ2a3&#10;h8B625X0/nY1rb+dX9DTjoxra5t71LYVLSpYev3ytqhOgiXXjrf5NeNtZvVSNq5iIRsUn9v6lclr&#10;A8oWsMGJhW1IjWI2pnk5G92mgo1tF6BqxXHtK9jkTlVsRveaKLE6Ng2yG9Uh0QZCYn2axFmvxiWt&#10;e+MS1rFuMWtSNb/VrJDLKiTktXJl8lhiWdQoJFaufGErnVDAc2PF4nJZ0bjcqLKcHlYswH3QfclZ&#10;/HsU2A+Wt/RPkBhkVvpHy5fwsxWulssqck3dJ4205J2HbTtGahv/k4p7lAf16ARQTlwkkAnkwHhR&#10;RwxSQlGb7P3nHQ4qTitO1Hz6pkOv5cSirubTn0RgSToeolsI4WVXWR4e9DHAWGDbc76K9Oi9bJAT&#10;mKr31R9xrtMwaKrkVX+UY6X5lqqGVFhPZKzK212McUUJFBaUwVYIzavw6H+nZEe0fqPjY8DTj3bu&#10;yWc7R3/U4gJnYn3Vi5BEZDherkgUCeJcUiVa6/GAckxsy+h74YUIww19IAJNJVGFoEhQTu9XMDaw&#10;J1I9gVA+2mFsmhBNRfHpKPpsVpguFuXgnD6nKxv0+UPfkFhYJUXhfpHVIb7z36Fr+D+RmFoASQlS&#10;rA4ISbZZvy/MHxPB6T5IMUo9BniVpY53Aubcul8RnJz5vD4LkYdFEFCn4hrsiyaoK/yqyNmqWL+U&#10;86zCnO8W05FUCKCQoJL/SzGYaZCK2qW8lhrTIzP0TB1V3qy59AKP+xXKJTw+XB6Ewn3yOiRl98gb&#10;0ZIy9/4Ef/jF7oJZN13WI+yfQXTPMNyv8ZBUQfQSlpVUfM05YyoIQ68EnshS6kf79LgElZDvuPGO&#10;P1gT9ERWYdVsX+ON9vLzz3bl+e925cUfPiHzWjZcf/1PX6RUx2qJldOQnxKQegS7pPV2sT6emco5&#10;XYHdQHFhiF1peZXSu6w/wavzfBCETnccY3vqKQT27C87+wx1AVkeluLDC1KIwXMKGPZNEOBazqeC&#10;FPcqGGDyJMLqGAxASCENSOmIyIIXqpBKUGMLIfcU93DfociCcVBYRvmsOfJwgatekZrChCIqWpGa&#10;ILIL6g0jA6JW8BAnhkXhTIVzFLrM8n4hVJGXDMpSriud61O4OYMOlElHkqwXSa9DNW8U+UuFicS4&#10;V5v57Vt1f2PevUItSjArTKGcggbhUQaZynVPSDljFDz2TnsST/f0E4wL/9XeK3dt2sJ5VrN5aStb&#10;BRWGQQ9LTuW3ohj0giVQGIV/coOtUJrILDevcxX8HjX2vRVBhTSsks+GNC1p81Bja0fWt/3Tmtlx&#10;PaEZFXZxYTe7sqSXE9mJOR1sN0ptz/jGngu7mtbXLqHEjkzuYGu71raU+qVtZtXCNrNSEZtZsZjN&#10;rxFv88DkCsVsZHwBG4Qq6oMa7F7iF+tW7GfrRtsR8mhb5idrXyGndauRz/o1LGaDm8XZ8ObxNrpV&#10;eZvQrrJN7VLdpnSrbiM6lLf+LUtb36alrHfTOJRYMWtXp4g1RolVR4klxEPipXNDYPktEQIrn1jU&#10;yiQUsuKl84I8VkKqDCKTGtW9EJnlLoESi/vJ8ojAUK0is3wJv0BieaxCq4rWaewwm715v+fBFSJc&#10;7fiM4hJxBdW9VI6WiAV4eE8Eom3vq1JlOD30G6/gPY0iE858zkIKBJaiPu2KSfZFpEM/ov8sh4Qy&#10;UEyZlz9/rWCkn6XrGMaHUhcOxoFC+ssYL3Kg1A9DWP8d1w3xQlY77vxhh1D6Tgr0K0VsTuIg+dqA&#10;OJfqU1pF/4JWrNASW1rvUXZEz0dj2xcyjsB+X5mfz4XlmBTu/pQFjx6w7zSEJngFnxwvd8AUHlfB&#10;Eu+DU2r1vkDfVv/WdckZV/Wf2uO8Fo7x+qiPB8aGtmm9UMrJSsSrfYr+6LiQrxKJibiyh/xkg0Ri&#10;kTILSgzVyHuRAssqtRepOSB33juE0gpFGHw3CHPCIB+cAT36KYDz0O69+Z5x/S4oxrsibdRZDFrr&#10;1acF3HoXVFuWktM1BaJXG5G9r/yDjdgrp0N5SWyL8oMiMeUWtfjDSvqKimUkfNR3vluqMBbKaImU&#10;EdsiMI9vq6UTeSUP0DIsXsoNGSk2qRWcNUFRE9F2Xv9iOzHuuzFKB1Al8jKU9JNnrXyHV6bRyuvx&#10;C4aIdnOxO5RIBsqf6Efqh3jST38Gx0rNSBLrZkd/xFG8i7Mu8T94B9R8lusvf7dbb/6022/+sLtv&#10;wbu/7N67f9q99//k9Z926/Wfdh0yE7mJ5ORdiQRVfRNCjvIa9Hyd17bj2hsIS9ejOK1WEniDDH4b&#10;rk9/pHsmX/98darj6tAY23PP+b0Q2TE6ojqYrl3lrR4vBzsFCHA3JL+LziTvUJ6GiNsXxL2sqiYG&#10;KSS/9Lz+k1BduBAlm6ocFd5rEmpKSklkk4y3uwDiSoLIUlBeqedkOGKhFhFdRFQYF71OcQSvOYIn&#10;zDFCi6W0MDQL8ZiFkJP45BCxLkM1yhOXUVMseiXXrNLklcon4u2KxDR3yBUs2MT9E0RiWyFwxfg1&#10;72Un5Labfbonyl/K0GhuWCjLDff1CP/7CQzHSQzOSf7j7ed/szGzJ1i1xsUtvmY+i6+e30pDYiUS&#10;Q06skFbrKIq6KPKzG28VNuQq8pP9Wuh7Rz7eq1guj3WsV9zGty9vywbXsl2TGqPC2trZ5M5OYlqd&#10;/kxqF1/Id+3QWrZlTEM7PLuj7Z3cxlb3rWvzmpS2aTWK2MSqeW1ijbw2p2VJ2z6prZ1PG2HHkgfb&#10;isHNbH7nqjava02b1aW2jW9byUa1SbTxnatbn7px1hziaFLyB6tb4gerX+ZHa5r4i7XnPD0bFLXB&#10;zUvaqPblfH3EwW0SrF+z0iixMtaT7+xYv7g1r1XI6lXOZ9XK8dvL5LLSZSGzxAJWrkIhKyslVjYU&#10;eYjABK3kobxgRGJ6VIuQPy6n5SuVExLLYXnK/mIFqnKuJqWs+eAeNmHNTlt05qEtx9Ndzn+8TOXo&#10;2IHgVEFakFXqxU8BMfJaDNkI2clMhRgL5QAB5bQUTUi79IVzfrEMSHGFyBGscqL8COQAfQF/4OB9&#10;wbFTSbwKsL6gqNR+sLU4tGvpY+uvf7aNN3/HWfri2KRWIU+gKIocpQP3UfE4leecpMIEbdmJS0Ct&#10;ll7SOoFOWBDUxccf7dLjD76w8d+h987L1uCYClqe6WIMFxjfWrZJz13zh4XSV/W8Nb2OcJ7PnNPn&#10;sQ9ZyHY+B6/PaB84zfedfPKBvv8BMgMcL2dblYGyKcf4Ph8rTmwBgdz+HU5ojKdIiYk4ohJ2Vf/p&#10;9d+JLOSuRVqMRchIlYpOtpCy7LenceRk6juwY18hYg2E60QMwUaQzQ/XqPyiWpx8fZ/bdNlHiBEo&#10;Nxe1e2JRm5202yA02RRFeZTLXIujs1ohYvqkJpwvhre+W3TulYcOF557ieF66YTmwOOJyrLdI5Iq&#10;kwd0+aMnclfQ0ZXUVWmo8mXr6IwKJSkfoooe5Zy0EKVCboobH3/8F141ioWbomcVneUPC4qIP04G&#10;KwbPcfFnKRZ98sEHbth7N3DHuEkybPqMPKdLKKordNBrL75AUr9DXH9AXH/Y/RgeZMM9iO32WxTZ&#10;q9/t8jMtaPqez39CuX2xq3z+KkR49eWfdkUrcr/40y5CRBfA+Wf/5Pv+iHlygD9FUKfSnyUPSaR6&#10;lGs8zrUGb0/hSnW04AmpsEETE3eDvZD8vvsoVe7HbkgsCrEpPKlyZqm9HWAr25tppWQ2MDjXMHjl&#10;Geuea6qDV1thMJSsVmWWJ7UxGmkyGBiVdHnO/FcyQhHSPeQCMErKZyh34GCfchpLQTqdI03gHGrT&#10;5RljfDKBwkkrrmKAMCyac6MQk0jMw4gYow10tI0iL/5/D8fym4StKPTtQAZGuYFdOCl76fiCKzI6&#10;vsIePqeE+3oY7/WIBoD3B5Qug3rbuSs21kmshJWFxBJqFAwkpsIOlEkhqYsYibnxVk5IyzAV/gES&#10;+8FyFv7RSsflsObVC9vw1gm2oE9V2zi2gR1STmxBRzujx6mAE0kdbPv4hpbRv6ot61/TFvWqaWMa&#10;lrC+lXPauEZFbf3IZrZpbHPbO6eznUrvbzc2T7QHu+fYb+un2IEFA2z9pA62clw7yxjTzpaOameZ&#10;k7vZmtn9LHVkRxvYvLy1hYgaJeSyqkX+28rn//9Y1aL/N2T2s3WvX8QGtYqHwMraAFRY/xZlrE+z&#10;stalYZy1q13UmtYoYHUr5bWqEHF8mZwWr5AiKrRcIiRWrhBKrABEJnBfEgpaKbYVVhUKggLcD0HP&#10;HitQOpBYvrK/WsEqOS2uUQlrMri7TVi7zxadfuJ9YNmlz/z/n71PqH8sos84eG8R+7Wt0Lf3HfUl&#10;9alYH0qjTwjpIFNKjj6zgnblb/QbkRLkpf6iakZFWlThuIX+stWjHxgs+vomD+nLeH32HPTWWD/y&#10;FmyhH8kxklOk3MkuxokMovI/MvZn6DvnRUTYiKuavP3qT1+t/8pzyAZH84KWZhNJCSI4J63wkE9B&#10;D/28DDGpvYSNuYR9cDyX/dCapVp0WwQoO/Q57NNnUHb6TuEi9uX8E0gQO3cBnBMh8vrCU9kfPQ2A&#10;z7sd03drW6FLhTQ/cP0fsH8fPD3ia1MC2b7j2BfByUI2iFYTjsPqG/x2yCIQB/tFGtjWIw8/hNaB&#10;ynIyEVkFchHJZIfOqdoCt8uyw5CzQ7YXm6Z1GIVT2LtTnNtTOBzrr9VyjFbG1+clEpyI+U8Oc02B&#10;uLCFiBZN3VCaYTskpf84hLDf27qr73Be3rtzs4J2OY69FnvQ3MQMHKsVOEQZ2LmlZ1D/OPPJp19L&#10;iWULH8a2l2GgBCkyEVda9B5Gz+U+nVUyTnJeISXle1aAVXzxKlpVkqy//NpDgGGuBWoLlSUJrA6m&#10;ZwjpybBXFf7jj79CB1Mnufgcz+Q50v4ZHSPWGc56HkvSGrLghpzidfTI9Ct4VddQVnfe/2n3P0Be&#10;H9T+ZQ/e/2WPYniMKnv47s9AcLz38NO/vPXjPv7T7n9CsX38l68fd/vtP8M6cVrRmw5/NQaRpa5H&#10;nfYcf5we5a4/OEIUpjjN79LTck8/eI/XgiSHfPfi0UhxbkPVKbmr8OIOVIiMuUqZXcFi0PfwB++l&#10;c30FhEen2oOK3QXx7US9bYfwtmvNOZXy3voTpfMXnumfjg03/nAo+S5FtBGHYvMtjIA6ibwZBr+8&#10;13XX/7BVv/3uhOTG5frvthw1lU5HyYCQhOWo60w8X2EFxmclx66SlyzwWYe/1jwyVOS19/590XeG&#10;7/0dwyNPCiWVFW5G3WJsFGaWx3zwAaBPhEmZiv0zsKTY6fQiMQ3cow+5d+eu2qQFM6wOxr18jXyW&#10;WL2gla1c0OJQYsVjq1bk9/LyHGHyL8iLAslZ5MdAYgV/sGJFf7K6FQpYX4z2rG4Vbc3wOrZnchM7&#10;Mb+9nU7uZKdTOqO82tqmkfVtYddEm9W2tE1oWtQ6l/3eWhT//9o0SObg7K52elFfOzS3q51NH2Z7&#10;k3rZpukdbdnIxra4bx1L61vflg9uakvBnO51bHLLSja5SUUbXbOsDalWyrqVL2htIJEmcb9Yo7I5&#10;rF31fNa9XmHr1zTOhkCuQ9uVt0FtE6xfqzI+ubl9naLWvEZhawhqQdoVy+W2+LhfrVx8brY1Xyw/&#10;Siw/JJbXUbZcYYitqJOZ7kFEZAVQX4KTGEouf3xOy1+OfZBzifqFrUG/DjZ65U5LOfXUx7lILD0i&#10;sRhhBYLCscGZkUqLFFuGcrvZsELTV5y0cHzUx/jMSj4jVbWWvrSe99UPt3g/lrf9uxeUeAEE42MX&#10;Y2EXrwWNk52KkKAa9mD89sTa/YwLOTvHXR0w9iCc8yIobMFVLVTMOL7zTmP6fxzavvXmL7shMuMY&#10;LWL8G7ZH24K2s4/zr5CNidmoGH7T8dkQfe5b8FkRFMQlaPsKZHWV/cLXz4ZjpfguQFoiu/BctQ8x&#10;0hMRSqmpYC0QlJZrO4nzp+etCXoatkLxWhNRNkgpja/A3kKmpyHHCKcgSNlQhT1VEazzZYc76n+3&#10;a0ALCGsFfD1XToieM6enHOgxPWc5r55icAr4kwz4zDGuS8R5CCdV0axt197Yxt/eeApJ8331GJsl&#10;Z1Uv8dKXNVRUKApXu7KXqo+2ab1yO4LSHyoOOvPOvluueVUYsExOGiHj0hvLuBgQXod9eiSGyqvD&#10;4zr0KASVPL6ik77Gw3prG/CKNkJY2xWGo1NKtqp8UzPIpaRO8uP1B13mD1VH0krrN+l01+lcv0kl&#10;vYS4XkBgENm1lxzzhn2vdCNFgG+4Ga/tkKqHIAZVtJ3hj7iEZ3UDlXULArv7IRDS/Q//sofv/wmJ&#10;/RMCg6yEGGllh4jsLrgD2d1+o+vhPFzTDeXSUGT+2Ak6qROqe2sKMSh+jhqkswrneU/wsAW4hLoT&#10;GV+gk4Yc2Z+mIgZNKNx7J8SOIxm/Hw9K2ypL3cMxuyE1FYO4lyJwH3feeIOyDUuzaL/m8ajcWQZg&#10;q6ol5a1K+VwP1ZwqG958HQ9XOb5r7/Bm8VYhsO0QyzaVRiscg6e7AUOyHqzls2tQUGtoV/G5lXxu&#10;pZwRCElOyUrOp9CPA1LzMBCfXytC5HMRgWUnTGHrnT8cTrwxEtsNgUmNHnzwp0O5i0MYokBkdHYG&#10;quaWRSSmcOIJBvOuy7ds+pIka9i2kq+bKBJL0GTnivmtFEZcxFWgWJgjpRyZkK8EJCYlFlNjBSC0&#10;ymVzWsfahW18u7K2dEBN2zS2vu2b2dKOosCOo8gOzmpjG0fWs8Xdy1ta70TbOKa+rR3RyJZ0rG4Z&#10;zarY9nb1bWfbJra2eS1b37G+ZXSubWv7Nrb1/ZvatuHtbMvQtrZhYAtb37uZpXPMnCplbXq5UjYp&#10;oaSNii9iA0rlt46lclkHyKdX/TI2qGV5G9wqwQZDYMPbJdqIDhVtSPvy1rtFKevcoJi1rlnImlYr&#10;aPWrFLDqFfNZhbK5rAwklgARqcDjWxLL5wSWWLE424WsCN+jSk2hkMgLEivMfSkECqBeC5SH1Krk&#10;spINilvjgV1t7JrdGJFnkBVOLMpbkBIXaUVYhuOyDGLKAK6ygEhLjlCEFXJ8cIRW0q4Ga2MTnz3P&#10;pv5CP9kA1tMvlSfeQn/eBjntYEzvxOnbjeHb48B20CovdPyRgGGVUYWwzj3/C8L6C5UlyIbggL6G&#10;rN78j917+792L0ZeEYHJOY1ITHYnIq4sAnPS0dgWIB3sUyAtkZsg4vnC8b/7ORyvpe7CuQSlK/Q4&#10;mxuvY/DX/w59l84dzhvgpMd3ShVGYU5BRCbIZioCdRpS1eNTLjz9k2P1NAG1ehBuNhskMse5Vxts&#10;VFg6LDqfImDnREh85iz3M+up2gLbYVpLIE4JCC9sEfjMBfZr4efouXJZ9hACO+ckpuI6ICJjvxx5&#10;LR8nlSy7JvW8ARujmgCttKSltzStS9E+5du9qC0Wng51ASHX6qkPWq3sEhW2acWkOSgxVb5+tx7S&#10;2XgDQ3QTeR+DlpdZz74NYB3suebqK75YebCw3IraDRi7jRjJjarnV6n6zXcYVykP5Y2Qq/IalOTk&#10;Zkkmn+dHXkJK/0aHuEkHCKtkhzzWLXAbIrnF62sQ12+vv4ROwjGXUGnnUGanOMdR/oBDdGyf14AU&#10;VSnn6Scc9+H/Zzc//6/d/kin/UDn/fC/dv/j/0Jc/w+q7H8htKC+RFxSYtmJ7N5HiEzf7at1f1Vi&#10;2Uksu5cVPDQpxa9QQYmOC2FJjoOMpS7VkfSkZU3q1ZOXQ1VlMM4akJ7M5U9WrFsluyc49jikd1xh&#10;NO6dr3YB+Wsga5b7/rtStNxnzyVqPokKUsLSONv5HzXPJcwbkQerHBydJ4ZAfp88NyWI2BSW0X+v&#10;PrAWrIphLX1gFedchWOyiu9Y5UQWIGO0BsIU1nKeiMQ8jIhxyq7E5G1LiYl0d7nihMjwrlVqv1/F&#10;PyjMrKVw+F+/hhMVNvni3twp7vmhW08tde1qa929kVXGsFeomt8qVEF1VCpo8aib4qXzWaESGOUS&#10;OaxEWa0rWBgjntvyFP7J8qhCseD3vl0aFdQYUujfrLTN61bZVgypa9snN/dVOo4n67liHWzjuEaW&#10;3r+SrR5W0/QIlrPJPe30jG62v39zO9i5qR3v2tZOd4f0Ora2w22a2t6m9W17g1q2tX4N29Kghm2o&#10;V81W1qxk6TUqWWq1RJteIc5Gly1sA8vksx4oqG7ViljPunGoLxRXy3gb2BaV1iHRhnesYMM7JdqA&#10;dgnWtXEJa1eriLWoWdiaVCtsdSHs6hXyWzmuv3TJX1yJJSbksXKosYjE4hPyW/kKxax8xWJOYron&#10;xUpB6BB8wZgKK1w2rxUsk9uVWIHyqNaqeax8i4rWYeIEm7rjHJ7tc1uEo7oE9ZQmIoO0pL6kwr6S&#10;mHJbqCzIK8KqG6h7x+8e+va+AYFp8rADxbZWOQ36ynrvKzg99Lut2BlFJnbi3O2CxPbSB1SJdwxb&#10;odyQKgQVotNYFAHchBy0mv5NHE3Pgb/7A5JSlAWH9O3/2IM3jPm3/w+v/9fJK1Jgsjc3XolssC0a&#10;qyISxm3UCkozCLJRV3Gk9cTrazjWN17H7JPy7TjDcpDv4RwLeoTN10WTvy6gfJvtW9mga89OmCKu&#10;SI3JfiicKChNIrIRkUVklrUNeYmsLuEYXwFXwW+QebBP39okPx9tdpsVkU6A1B+kh93JDu3TsRHJ&#10;eqFcbDuQrRDUZ2QXdT6FZk9yTjmeXrHJOFYtwB5FXlDSqnvYBj9swFZp3Uw5w8qli8SWy2lSiuSC&#10;Cn4CiWmqhnKtEYlFWAA09UdFadF0IFW7fqcwl5aVEbaqxbDJ2CnMpXY7xm87+5TXUPXhDgyUXgfp&#10;H7zr3UjaPfc+eP5HISEZZS0WqtzWBTrilWfv6QxfvAPch2RELuoAUkj36ITqIDdfiwBg+WfvYPZ3&#10;dg4WP+PnCGXxOqfWA9O6X5rEvO/uH7YPQ6myzMN4bQo7/f95+8vvvI5t6xfNn3Lv+757r7VCTkwx&#10;M8QxM1MSOw7ZsR1TzBwzMzNbJpltWZZlyWJmlhnCyYJ9Wuu391GzHk0pStbe55x2P/RWE2rCM2fV&#10;+NWoGrMeTVSaSuBpfCuHhUkFvvDlvwg1SgWdnlrp97w+4VUSqJgSxGo8MbaY1MIKCpp/ma6/my+a&#10;BSSd19B4ml6w0iz1u1OW8nfIi1QlyGFLMffxP5Bd/Q8Wjl/ZKmLriC8/iS/f6wELTZLOq/PzOupW&#10;Ted5Iv3wzKM/KVReFZQ7fCY31Uol1G7a4Kw+UCQABHYWHOkmQXCL4LzBZ6Wul+tsVKgbRgEVFu7K&#10;92cen0TAXaTO891G5clDI5gEJ6YnCbCTNDbHuX4s0HEaoZMElpfGQX1Xos3eEMhgxvQcYSlgujLl&#10;rimPUx9aalzsOsuM7vEG360bYP6RHpp73wJ9Ip/Z/YqXOHbjJibOmoAe/ZoaxDp3a2SzdrTt1BDN&#10;29RArHm7d+ilvYf3uO0tTbuk7kTqr1SjpvTGOr6OcQNbWHj7jskfWKTi5eXDDGS3N4wzqB2b3QtR&#10;CwYgbuMnSNZM99s+x4MNn+HekvG48/UY3PlqDOImjcW1j4bg4sj+ODO4J4716YL9H7THjs4tsLZ9&#10;UyylFrRvgpkEypRO72Jyz6aYPLA1pgyiBrfB1OHt8TW9sGlj2mH6h+0x6+MOpq9GKZijsXlhwwjc&#10;gQRYL3qcXdu5rsRm/A1tWv4VHQgyQUwAa0HPSp5Yx05NCLImBjEFeDQVxAjzGoi9XRti3d/E++P7&#10;Y/KWvVh/pwDbU59hR+oL7Er/DrtoSMLwOpj9c0SHCK5DAlkAM/PADGaEmMoNIXWW3ri6teWJXy76&#10;he9e48A/sxz+zPeuRgwboUF5VRCXGnDJ9KrSCapMAif3+c8Exa8op82oZOO06vt/Uv9C9Q//haof&#10;/oXyH/+Bkh8JlR+ooA4XsRFa/ELelxqjzvuSXclho1LBX5ICweRZZbIOazw927bT/rD+57ERHVY+&#10;7VMRYVVqdkuNXjWAHcRsXQ3mYPZ//zc2tm7en4NtrgAmuxBATMMo1vANwyGQ/pA0pSqAGRvsko3Z&#10;cbvZB8qDKYtQy2bdCNsondOPsblruLyZHjxKKQ8ijRG68b8AXlpm/nSeKzOAbE0D4u9mz1zj3h2v&#10;vBpX1Le5GibQDC/6LvQsG8JnzNNW0A2dHM28QadHY17Hs2hHDGKvcEhjXQHEFK1qn1kQUIKXPC99&#10;grE58alNV7YlWFZgm6Ko1Z0oKYr6tWgaKR867r7wdgZG6RUth2TdXTKG1GX1T7MAavzmhgbtBDC2&#10;pBQaqv+r0TdZ+uZC3YNZT35gofgJxVYYVBD+QY/on9bdV8ICJ48sl4UogwUuifkT+TIUhqo+YEW1&#10;yEhrxo0bRS/5sNRyc11tlzTHG0mv9FKuogqf4Vr+c8LtpXlrFi7Ke9N3IAooEUTSCah0VpJMXjP7&#10;Ja/7nC+Ikuenbs0c7vMFPYuFX8qUZ/WEYpoedHeqtZbBNKzMYPZvveRI4eJvUYES/HyryrWsXEtL&#10;UsHzBVqFJ1KAVAHojQrK6bwfN26o7koWNC5nsBIKoip0VmAfMh9baKkP/256UK3Q/18QX/UzjQQb&#10;F4SCi1aSN+Se5w0+V7eu+dV+hmYYsOhCQk0e2XHqFAvmaaanmZ7RsongIpyi6G3VlUGMx+s7Ma/z&#10;gfx3Y4o88rpSTONW8jPvReVIjZXaEHvA5xqdnIaFqxegz5AW6NjtLXTp0Qhdujcxj6wVvZCmrRRq&#10;/1c0af0W2nZ5Dy07NHTh5YSXpG/G3lKAR8vX6d00xjR6Qau/6ILd03vi9IJBBNkIXF85GleYXlo8&#10;GNeYxm+agBRCTB8860PolK2C2ee4t+pT3Fz4Ec5PH4HjEwdi7/ie2P5hV2wa3RlrR3TCiuEdsXhY&#10;B8wbSg9raCfMGN4G00e05jU1C0c7igAboVD6jpg6it7XaOYZ2wnTCLXPCNgx9MKGdW/I+2yIvvQ2&#10;P+jYAO1a/w1Nm//F1EIeWVtCjRBrQZi9R6gJYvLCbEyszTsWbi81IcgEsYaEV6Q7sa26E/msur+N&#10;/pM/woLjV2kwqrA7k+DKqJG8MC/B7EDWT6aD1OGsn00C2NFcAewH6nscZbk4SVuh8qNvBS9pjIvv&#10;9HopvW7WQwFLgQeyEerasgAL1hGV8WzWwTw2avNe0sP6/heU/fgbqn/6DQ9//jv1Tzz86Z+E2D9Q&#10;yYZoOdNS2pAS2hI3pq1xMPWmsFFsgVyuYSzJk5LyqNxn9K4C5asBrV4Ypjq+OJA8Li+B1G9zy34f&#10;jyEki9SjRBXo3tUQpj3LZ/5c5snh/izakwzVW/5Gq+8CE3+7BYYEtsD2UYoFSKuWTXABIGks96r3&#10;qutptAde6QSJ6rw+G1JPlcYCk5lPjWH3ndv3tpwme8f6X1dpj341KchF0jbv3aVrm84rm8JUtkh/&#10;upvLa+ZQ2cpPeyJbmsT86i1RFPl52tsovnfVe3UXn2AD5ljej+aVm+flRQ9MUtDGocznThkuVN5g&#10;Rs9qV+orbEt7ia0St5noqW1jup3a4aWgI+o1ffN0Q906lJ8XTHLTNkmaE09Q0zdVr2yQ9QoNoNJr&#10;BjG1pBWB+IrG56V5RPfUh6sCKo+FLrnGtvJYqNRdKK9L0LKCoMKmgsWCJlCk0SgnK7iDrQINJsoD&#10;k0enoA5F2dwu0/dXL6EZkk30SNzfdrggCnlq9Yv3RwOpEFIX0q3zuQhCF/GjLj6F5v5Co/kbHjz6&#10;O5L5klVIsuTVsZDmq2XF1l2ueXgC329W6TSWp3u3KEem5o0RhpKO9UBTS0mF1ctAxsLmIi1d14aB&#10;S5U5kPrW89kCyiPMcni8CpFaRflPuF0tTT5DAVj3545V+puNE1ohZf4UbkvivgSeP4Hb73N7PNfj&#10;WQjvEXxxfNZ3Bbjyn6nfcIe6QYNzhc9LUw65D2C/w3mC6zzfv5YvsCyYh85Ca4EmbHWbWHgv0Tu+&#10;xOVLBqsayduTtOzhpehMDeBfDSAmL1tGTn/Boi5VdbvaOACf7e2cYqzfuxWDxnYmxN5G5+6N0PmD&#10;Rgaxth0bubByi8Zz3ljLjhoXeoPe2H/gDcJLEHv9nf8PGjf+T7zf7k180v89LBzXHhvpjR2YRW9q&#10;3kD7A0z9j9jNVWMQu+4jJG75FMnbv0CqRJApTSLM4taNx41lY3B27nAcmTEQOyf1xKbP3sea8V2w&#10;TB8zjybARrXFbEJp5qgOVDvMGtMe34ylx8X7nzW2C5e70gvrjK/HEGAE4Axu/2pYK4ynpzmmJyEm&#10;L6zLO+jV4W10oefUovl/oPF7/wdNmv+nQUvwatX2TTRv/TqaEWot275FqDVyXljLt8wLk3x3ouBl&#10;APOBHe3+ima9m2Lk3OlYfSUJuzOeY3/2D9inIB9qP6WAHxduH6xnfW+SF3aEIDtiXpjg5QCmMa8T&#10;bNicYrk4Q5ip0aJADfXW6HMKNSpV3xJZ5tLUXfeU9Z9luIRGv/w7NmoJpQoCquJ7el+EVPVPfzdV&#10;/ch1el5Suca8BRKTwKW6oPpJgMi+8HwGLJ47V92BbHzWUghi3ttSKgB6cNVWAEfWeZ/HDYNQsguU&#10;dVdyXb8nm/ciZfIe1CjX70xR3acU3p/MMq2gNAWn6V+W9f9sD+jVPOD+B7QDGn9yIKJ94Db13Nj4&#10;Ou1BWAncd591WopnPb7HY+/S5sbSRppog9W9V1cW5UjFWqOWti/YpgajvsnU2Jvej6Txt2SCSvcs&#10;Jepf4mkn9EH0ddZV9eLo3w1O0tMSlPanPcW+1CdQNOHetOc2vror+Rl2B4GBPrVo6XSCK4OemMbG&#10;WLYsMIgNJUWz7ktXBDWPS3uGvcyzh9qdzvVUHk8p+FAft0uKwn5NXYD6bquurupDNcLKr7uP1vSt&#10;lJsGRammV7pRzFRQIMDulL4gcJ6zoD4ngJ7xpbzki/yRLSsWEhY6FTBrGQXKe67xMbn0dO1ZwDSe&#10;pJZHqh6ejJceKB/0ffW58iXphWmgX99Q6FuK+2ytxPOF31cEjow0Wwj3KUsJJbUSFKZtHggNowII&#10;bus7NgUTqGUoWPNlyJu0lFBWt5tS6xpV6Ly6NHm8CmAaPZtMQs5aQCbnGakFZR9OsmBZFyB/h1c6&#10;lUojLFl3YSA7h1JKgJMX5oHnZTBjIQ4rh9s1OC2PURUn/4XrthDAHMR4j4SX5D4ZYMXhteXNJPI+&#10;7Tmx0IdlFYHP2hVkB494Pv84PnuNT8VQkf8csndOL45lQhJ49Cyt61JeOeFn33rwGV6pK9uuRpN7&#10;7oKluj1NfC8K6rDoRAGM71Be5AOCN4UNg/slj7E/6gw+/HIwAfYO2nd9Fx3eb0iINbS/Zmne1n34&#10;rLkDm9ADadGexpwe2jvN/mLjYt4be4NQa9LiL+j7fgN8Nqwllnz+PrZ/3RvH5g7EJXpfdwiv+xvH&#10;IWHTOAJL35B9jvSdXyB915dI2/UFPbNPbV/s6g9xcfEIHPtmEHYTYps/6YYNH3fF2nFdsWpcF6wY&#10;1xnLP+mCJZ90xsLxnbF4wvtOzDefeWZ/JHipC7ETZjHvdAJuIr3McX0bY2TPhhhEiPUhxLoSuC0J&#10;qSb0wBo1+d9o1PQveI9gakFoNxOkmslDex0t2zRAmw6NCDc+B+5vyn2N6Jlqhvt3+EwEMHUpNqBH&#10;927Lv+DdDm/g/Q8HYNbeo9iT/gSHc37EIQLpEEHm9D0NUyC2oDXLjEWqct9RwkuffCjAR2OkCgA6&#10;kUvRWz9JiJ1l4+S8Gi7qvbGuf9Y7lhvNiqFWfg4bYIoGVtdclWBFSD1k+vBHelvSD/K4/mkeV9n3&#10;GgJwXYbFrxxQNB6WKy9HjUhrSNJjYKNRylIDkuVF9SQSdKF1NS4p1/XvGpfWzRdIPTEKMlNglxqs&#10;BS/+wVTSsuseLHzxT1t3+s0mUchko1K9O6ms5ylUcqAk1bdKNeZfMVXD3EX5JbBsCxZqoN8ziHzP&#10;RiQb1MxjULFGtbroCBk1tDVOyAb6TdrXGyUvLL3FBr2Tltmwtwa+k7bfpB2+Sdvl6qzqJG047Zr9&#10;9xjrobrur9OuSTcoG4/m+1G8gRr4dzU8wzSW+8x50HWLX+Ay36cmbtCnEScU/EUdUhg8QeQaOYSR&#10;ygq328xEWS/ZyKHnRVkjR58LsaF7hOc4zDwKADrMY48w7xE2og5rwnn74J4K0lO5Lyw+42T2C5Ou&#10;e8LG4yUFD70UxDSWVVsac7lW9ILLenAyWC7Vg7mpH0TdKH5O48aHxgemVFCJr+JLe/gdDQ89jMff&#10;I+MZWz6K/lM/Mt3+Era0NCal/mS1aApesTAScDn0yDSI6goUCyELhgywDL0KSBplRpjGWC0QGViv&#10;ezK2LBRqUSgiRuGjCSwQkiqN1gW6u1zWS7GgCYFNf6svA1xGA8yXfYOGWtIYjcaQrrMAXeXvusZn&#10;cUNjUAT3HUI9jvs0Y0h8ucLoX/L8LKSE6AO587w/J7aoKD0Hexb8bRlW6X6LKPL7KN99KFl3YgA1&#10;SWOK9r1JMN4naKp7QRU3x7pH1BVKiKnrMYBY+FzyblP47JJ0Lzz+D8Xf4Ls3I10cTKUHBLgaBomU&#10;D9/VuoOdGg6/cFnfAvLZsvLpU4rbNi7HxkLFz3yubLlp3IvbNf7lxjXVeNK3PcynBgW3WVBHGGIP&#10;f+XzI8QIb0Wu3srIxpJ1S9B3eGt06fo2OtLQyxPr1LURWrZ/B039/2vRaGu5ebt3ue4CPOSNeb3e&#10;6H+hFQ36oO4NMYUe06rPu2H/zL44t3goYtaMxYMtmoZKs3h8iay9k5C976uI0nfTK9vxGRI3foKb&#10;az/G+WUjcGLuIByc3h/7pvbF3mn9sHfGAOyaNpBwHICt1KapA7CRWj+5H9ZM6otFhNkcgmvOJ10x&#10;95P38Q0hN4Xe2vj+zTGKXtjgbo3sf8O6KnBDXYIEVUN6kG+987+YCmJvGMCUOoi9QYi9Y9+IaeaO&#10;JgSX4NXoPcKrifvY2cLr6ZG5D57/DzoM6YqvNm3DzvtFOEbDYl2B/0bHZYSok/S8ThF6p7hNgRqn&#10;82jYNA5GgJ3RWGgBAUZwaQz9Zskv9Ap+s56NbBp+AUHDCfKqHv30Tzz6md7Wz7/Q4/oVVaZ/0vP6&#10;F8H2L5QTZCX0yopoJxTEoe5AjWGp215ddBoWqCuNp3l41ScHLw8x1+MhWX3Tfi5bpKECMiL1So1C&#10;d6zrtneNT41Rqe4ksDFtDWrqHm3gPa1Xq2GtBrYa10HjUB8NB/bHPlRmXbnD7THULYLrFtfl5aju&#10;WP2hrZHsg2RC5SZtsNLbtE2SvouzP46lVO/8JAvue7AfmMd9yqIgKpvqyWZS+pn17gc2Jgkx2jpB&#10;TuPQmuHEvhOj9B2sIsoFthu83lXa/WjaP413Rel9UxobVzTzYYLkoBo86iq0cfOXNvSgqNNzBUwJ&#10;zvO81jk6QedoP8/znFq/wPp/qfAn6kdc5v1ck23gc7nBZ3GTNkCTZshu6FMjNX41fOWC0+QB/mzj&#10;rOr10b8GvCZv6g4fYCyNvVxQGXuFRqpLUF6PFB/IvCDmuycJEnw58TRyat2n0FjK0GTSw8p5Tk9L&#10;3pfC3tmKkgq/07qiENUXLbf+B+ZzLSkVvAwWTiuYMtIsIL6fOInriSwMAuQ9tmziaGxj5SFQ9jL5&#10;wP2LVmvPuhitJaEv3l/yvhXpxHuvJHR4vO5dwLMXrpfFF65xohrJ82DhYh5rHfH3xVH6vRpXUuvp&#10;Hh+0FEe5qEJ1z/1Co/sL4UX3nzBOZYswlb/LpQQxf2cGZZVN+/m8LBSflcCNjznpQ3CFs7pleZ+E&#10;JvNJWpYSDJQEHK+llm2Kug1Dsg86afj17Yx1V/A9PWDlE4w0q4gMijtW3qKevbsn3ZuW7QNRyocL&#10;57BCZz39OzKZZrBS+755eZ4111FFZaXlfds9U/dCiuM71Lu7y3x3+LzkDWuM5Ea59AsL8C9WeGNY&#10;eO9ym7xCi2zlsfpsQeMLmdUvceLqZXwyeRS6fNAAHd9/Bx1p7Dt2aYjWHd9Fc3ohGhuTB6K5BFvq&#10;70ravoN33yPIGv4nvTFNReX0VqO/oDU9nJG9m2LOyHbYPOkDHJ83AFdXjsD9TR8brHIPTDHlHZyK&#10;gsPTkH/oa+Tu/xpZu7+ycbK7myfg+rqPcenbsfbfYqcXDMOphcNwkunxuSNwZM4IHJg9HHu+GYYd&#10;s4Zg87QBWPVlTywhxOYTXPPpqc3/5APM+uh9TBzWFh/2aWoh9f0MYA3QtuXraNzkr2ggCL+r7tD/&#10;Lz0x/jZCSwCTB9ZY683eMA+sRZu30Zi/3eDF9J2m/+lmMSHEGhFeNjEwPTqNh42YMQkbrj/AiUKC&#10;iEbhRP6P1A+m43lqNat7UOMabPFSCuI5TXlIafzjbL4zVOpyvkTDpAAv9Woo2lT1Qw2QDIWdy5NR&#10;V5y+56RHVSrvivagjKr44TeU//QPlP7Ihi3Xi76jrWC+fDZsFdyhset0wivtCesL7YvqjWyN6o7K&#10;hcptBuuX98S8N6YxNvVGCEoCkbZZw5FKUxnmeiqPdVKdcb0q1puiZdUvrquHJYVlVtNPqZsvkXVV&#10;jVZruNqy7JO63wQz9Xao1+MnpvS4WPfU2EugbVDPkHqFFJGs8d5YpbIl3B/HfLJpd802UbyOugdl&#10;W02yBarD3Kd7kF1M5vmTzD6qYRnqdaJds+ETvQf1nPC9aOb6y/kv6UkpwOsnviemhNM1eWJMDYa0&#10;eZpCL54NUtkzLd+h9JdKeqeXCJFT+c8Ir+csFy9YRugFsUFzhBA5Yt44G0L0jo4RaicIuLOE5jl5&#10;5ATPBQ1DFGhCcEKM93EuT/8k8twio8/kvWBZeoHzhORFwvIiHaQLhUyDIQt9W6qAEd9Dpsaw9eJQ&#10;sh+C3WsxNBb39JBZ4OTlJFL37cE5DyYsQcz3ud61PlfBQS0OttwjECOgNP6llpO6C6n8F+qDVnDH&#10;j4SY2671rKfOaFphlEFlat9Z8XzyBpJYUBIo18pRC0cQ4z0QSpJApq4uP0WVllUY4vjSdV8Cr33c&#10;x7z3q3kOiecVjDzI7vKFecXxBUqxWmfBUni3dWHyXPqtXncFL+aRxyDVHKsACvfs9Axd151TIn+X&#10;eWneOyO0U/n7k/nMBKRkVjhXINX3zGP0G+Q98jnf4W+QYuj53Sp9Tu+RXjAhHR73E8BvKUiDhUHr&#10;6gZ0csuCrX6zCnsiryPYCmDhyi/IeiMgePmQZrVKs7mc9VRBJgHolF8GIaj0ArEaHPqNyYThA3qf&#10;Xon8jfcf8ZkQZKqc6o+/zXtR9655aaoobIFe5zu8pZYgtwtiqrjqntX9aByy4MVvSCgqx/pdmzBg&#10;dGd6YO+gQ+cGTBsypTfW7p2gO03/r/UXNKNX0qpdQzRp+RYNOg04wfWGwczp9YZ/QQsa+1EfNMX8&#10;MR2xbWoPnFo0CLfXjjFvSwATvAqPTLfULc9E3oFpyNg1CXFbPsON9eMRvfIjXFw2BueXjELUkpE4&#10;t2w0zi0dy3ONwZG5o7CPMNvxzVCsm9wbyz/thsUE2LxxHSmNjXXBV8Pa4eN+zTG8e2MM4G/p3rEB&#10;2hCwCuJ4lxBSQIrmgdRkxvpdmrHeAYzeFiH3Xos3+bsVzPEWGgbel003xfx+PkkT973d4j/QdWQv&#10;zD14DIeyHuM0W+dnCbGzRT/jDFvGp9nS1bdc6hY8xWVtO0fDd46e1XkakYs0jFdoQHz3u3ox7lb9&#10;ShvidP8hva4n/2TD7e9IZ3nJtW44liNCLFcBD1SOjRsRLvKsnvHd0kPL1dgS37G6xhUcZQFLTA1a&#10;jwks1pe63fQqh74shqVt3p5Y74XZE9Y71iXNhKGAEpsTMSTl9/L2SOU9m/ejLkMPwBRuj5RzLjv4&#10;1UjQU1CFuhBVj3191sTgSmUXZEfvBjbU7JTpB9oFnpO/S6ppCAeNYDVWeW5/DS9FLVsgHOuUzXBD&#10;yTtTr4bgpB40BcOZJ8MGS+TvdYrpXdFeXJYIjSsaJpL9oB0xx0B1k+9Y3f/6DEJe2CkBLOcZYfWc&#10;0NInONJL69LTzD0m+5TiBU7lySMTuAil/Oemi4RVtO5FDR6WHU3yYNHtvJ8rtFtXeU9X1G3J5ctF&#10;Ctp7RvA+xZWCJ7iS/wjXCx7jdtFTxHKfZnJSt2ccU/PE5NG46Uk0pkVvTMaaD9YZb7aegxaC65Kr&#10;AVgYZGqZKChDBSyLhdO6CJ8q3J3bHrEQPfyOD/17vgSts5AIeEGBqwGXi8xRBI9v+RjE5IkFEBKM&#10;7hNmGgdTgZA3KMMsN928SR5/lx6XXPtE5k0wMT/BEW/nkfcYeFJ2jHvpkoeSvDC1kiItIcr/Tklj&#10;bPog1x9XA0J5Z2pd6RqCn4DppIKq35LAVB6Lll0XJCsFC6gBjAXUter0m3Qcnzvz3aU8uCMAZ6GN&#10;YUvJSy2m2yx46ge3sT+ux/C3KBUYbLvBzb1L3Y/GyFLUujWxAoc8MXWpCGIaF8ilVJlVqQ1kfG81&#10;xsJJFcpaqDxnIt+xwBVWAstAAkGmd6DyFFtO8PJebEyWLT0BTAbRZmLgfeudqrWplrYglkPAarwi&#10;h+Xp0r17mLZoiv3Lc9suGh8jxLo2QpuO6lJrgGat37LutMbN/maGXeHmjem9vNOYhj0EsTcaEmxU&#10;syb/gUFd38SMUa2w5eueBNBwxG0ch1R6Y9kHpyA/8MIKJFuehsw9k5C0/QvEbZqAG6s+xuVlH+LS&#10;0g9xgfA6t3QMziwejaPzRmDvrKHYMWMgNkzpjWWfd8Wi8Z0wf1xnNyY2pgO+Gt4OnwxsiVG930P/&#10;bo2CSERB6i+EEb2oRvSmGv5vvPUugURPUt2J8sSaNHsdjbgsT6x5SwV4vG3e1ruEl4ClmfwFsbd5&#10;jjfpiWls8K1m/4Fm3Zpg/IK52HYnlQCjRyVAlfyE8yU/4xyBFkVYqRUdRV3g+iUasmi+n8t8N9f0&#10;jli2Ylim1FLXHIUPHv5qnr0+PpZ3n/xY6+qREGycl6TelnQqhcvJBEEytwsAVv4pdcupO8+P6+bS&#10;689//k82fqlX/6L+C3kv/0mPzpXFHILRwaU2vOpK5TMMNKUZLOPalyVgvvyHKZcq0Iw9ISngQ2PO&#10;GivLZV1Q5LICufR70tgwS2MDNJPrgrCTqxfptG3Ww8LrucCMOrJn5ECo3+9tgJ6HJEjKO9QQilck&#10;+pB1y4I/mJoXRrkgONpB2SvWG9Ud9SQZxNh41XiXug0VgHe1mFAq/RnXyinmucb9V/hOL3NfNMGi&#10;9Grwnq/SZlxSo4XgO0+PyiIPNd5J71tzokapq1BdhAr6Yh7NcajPdGyaOa7rWHnn1whGjaOLM7I/&#10;+nxGdkn2MkHTEFKa2i+RToB6iSzIhb//Pp9jomBOlqTKE6dzlE5lqadP74UNIfXO6J285j4y1YCe&#10;g1gsISZvxhtz5+k4gyPQeU/MeyUREWjqtpMRS+dLzuKF0mlwkgQTPnhzt2m89MDdQCdfMg2pCyfV&#10;OAwBJ6PK1H9ZnkjZdCk0fIKQl+BkMqMp46kXSWhwPY7b71H3Ca6E6pesaC+YUjzODCkLkgIW5JVE&#10;+qUDeYhJLnJHBt/BywNbEsQ8uOw51T022Oc9Nkldj+GxvPvqAggk4IWB6aVryfvyMkDzN2oguCay&#10;iOfTucOy7YHsuhq3opcoeBMMJp5fDYFEPpcHfC6RBkjQ+jSA0QOT8mQ45I0FIAsbijDEIhWTBbCu&#10;J+YgFoh51ZjQWKaVMf4GAzF1Rx9783mpK0aVXkZDBdU+OuW1FcacVFaFoxfP4otvJqB9v/cIMHpj&#10;Xd5Fe83g0fZt88AU3KC/JBHM1MXovZS3G//VuhLfePc/8Nd3/xN/bfg64fBXdCY4hnZrQKi0wLqv&#10;uuGUxscIsuRdXyJjz0QbH5PSd31BL+wLpO38HIlbJuDuhvG4/u1YXFoyBucWE16LRuHY/OE48M0Q&#10;7Jw+CJumDMDKL3phMT2wufTA5o7rhJljO2DKqA6YOLw9JgxugzH9WmJQj/fwfscGaN2SUCV0GiuQ&#10;g0Bq1ORvaEiQNRDEKHUnahxM3YweYuaVKYCDXpo8L0lRmd4Te8v+S4zH0nMdMe0LrIm6ipM5jwku&#10;wouG7SLTSzRuPo0u+wXR9Iyv0NBdZR25KiPE+h8ju8C6G8d3d5/vRgYniQZHY77qVUgzj8kZYN9t&#10;p+++Mp79A5kET9aLGmWyLGmcOFMBEvTKBI3CV/pu8x8oCqSJCwoImHzCy3oEeC7NiqExKtc9WNsT&#10;842sMLgi8OI21xhi45r3q9TC4QMp0tHC7PUJ0Pf/tDQS/ch7VfnT3KuKQLbPbPhbFZlsY/mUgKdz&#10;OgVQU13RPcnY8hwm/t4sKpvPQD0fegZOemauLsnrk/dnHqCeIdcNfPwd1kAMSY1iZ1dZp1jX1biW&#10;zRbEbpfTdlM3+R5tfInvVhC7zvfrpWntogksedlR9JIEJnX/nWd6lukZQuk04XSW3rlAFa3uSDZu&#10;BDmVjeu8noYErpX+YuNX6noUMNVVqcARBfzJ6xQfzAEK2KFhHYE3ifZPDXhBWsMvalRbdy8bRfI+&#10;9Sys/gtc8tz5fF0Pnt6t/r3kO7xm31JRNsswYRbL1LrZZIyZWneUWvCUjZlV8kY0NkVpOc7konDU&#10;/aexLLn6GudSi14FSC6wwu2TCSOl1kphPgs1D8AVgZjy0cBa9xS3KeBA0riYYObgpWAKBzENrLr+&#10;aLbyvZhH3Y/3qfiqlzTYvFfmN6+GlVBjgD7qzlotevH6rXwZsTSkkozrbXqeMerKY0G5re48QYVS&#10;wfDH1Bwv6At+gqkg4bosLehEgGUBs+1Kg2Vtt75xeiXy4AyuSrldkLKQ2YrgefPe3fiS887U/24t&#10;MntW6naj8aBsjEwtPhOfL1O/T63AJFbkJBYMeX/WbcH3pMKTrsrHyqWWacGrf6JQsxEEUgRkroyN&#10;KqMKkSouU/uGLahsZrR0HaY2zqDzMo8ZNxbAiFggtU+tcVXKBxLvUd3YCSy4ifq+7eFv3MeWPVvl&#10;6TRaCoRxBdl9ppH7nPnLKnHsyiXMXDodPQa2Qcdu6lJ8F206vIMWbRvgPXon8sRk9Bu9R5BpDIlq&#10;1OR1ejf0wAiw1wWxRgQbIdalzVsY/P67GPZBA4zr8y7mf9QO+2YPwNU1Y3Fv8wTc3zIeiZvHI4Hg&#10;us/07oaPcIv7opeNxNmFw3BszmAcUEDH132x5aveWPtFDywd35Xn6YTZH3agOmHWmE74emQ7TKL3&#10;9dnQtvhocCsM79sUfXndzu3eROsW9KroRTUnxASypnb/9K7qQExdiAJbo8b/ab9RwFbakPsEsrep&#10;N/Whd5P/g7fpfb1DNer4FoZP+TQCsAs0XhdpeKTosl9xpfxXXLUWuhunVIMiTg0selXxNDLxMqAy&#10;pnznaTTs6TTwGYROJpXxguWH70QtZfu2iQZGn9bY+C/fmyQjLeNjkjFSd6Ja04SXIKJPRZQW8Lzq&#10;NlbYu1rcgkGWGk+UgKBGjRsDoyELJDBk8xhLeR51T6rMOgCqESavKthOOOXxGvm8by0XfMeGmlLd&#10;h+6B+VzqvvsSvGoCziRBU/ZN3dyqC4H0uyLrzvuMwEueo+4tgFgm82ZQmdyv32LwMlvpJMPtpXXV&#10;K1dH2BiUvWNqy5R1IwYN1bjKX2jDNNas8aIfCREHlKvUFXlaCpCg931Z3jVBdFHeNr0mfcd5tuA7&#10;9/1n0A2o4IxT9LpO0ftS17K+/VJkov3dFhs+BiyC7LquRftnkZASr2mTetOmxQhUslW0WWrYuq5S&#10;1n3+5hT+No1FCliRsUlut22s92n08PWdm6SPshVYo+/Waj7DkoPz0ljwmmZnt9mGKftfG9Mrk8LL&#10;bTLHwIOy7jBB5JFa8C59wBaJQrg1i0UmH7S9bMoHBZjxY6FRYc1iwZSH5rw0Fnh/85R3o12gQo37&#10;XFcWDUT4OcmboAiZ+zT4ulebs4vrcfRaJOt+4w++TRjECEbMo3n67EHzBbhU6+FtKgTq4tJAIsV9&#10;PnrxBpcjL4qy+f7Mk3DyXZFqscZyubac1yboya0215rSPgU8eMXRU7obDPgKyupCNU9SL8/cbNdq&#10;USXwFTxHFfa7f6Hgh/8L+QRPnsQWrECjyqOuGFUmtQKtJWhS5QqkCidA0BjoXdn4hSo8W8P5+jyC&#10;0kehklrMTmyt0kgoXNqrmNct0r2oS4YqJBBlTCLdNJTGRFxAD42BKr8qtFXqmpZpJvOolS5lcdlF&#10;YroPVCV9d5jx+AWuJT7Ais2rMGRCX7Tv3ghtO79t3YoaG1O3W2N6X40JMXkvCoZ4r0UDQu0NNGj6&#10;Ot5p/AbeoFf2dkN9O/Y2hnZvjFE9G2FEt7cxouvrmNCnARaPb499cwYiasUYRK8itFZ9hEsrP8T5&#10;5aNxdvEwHJ0zAPtm9sOWST2w7rP3sZLgWkxgzR3dHjNHtsb0Ua0xdWQbTBnRHpOGaEqp1hg3qDW9&#10;r1YYyPv9oMMb6Nj6r2jb6m/mhbVu4dTSQEaP6z1BV92K/8fGuvRbGjE1iDGVt2kKtr9Dz+t1emB/&#10;baz/EPtP+w+xRl3fxtgZE7Hu7CWczCynt0VDxlb4ZcLrctlvuFrxd9ys/A0xVb+xkfQr6/RvhNVv&#10;SOE7MvG9pDJN5XtJ4/tIZxlJ5ztxDRMaFpYb10ChEdY75Lp7f+5dqoFkXdU0Utbo8Y0fpq78BstW&#10;Vp3Bz1F5pbJ4LVNQFjKC1Mp+UHasvDKPlyCkUPxClmFLA6kM57Lc5vqoaMI35yXPQQC7iQ7UbSjx&#10;+jSkWnaR0iprLJ92/4JL7fW6200q3/pdlHlcgVTGBXF9R2a/286vz3aC7zqlwMCn8h7UNavAqSTm&#10;SeJ6ohoVZhfUGHa9MQqEkl2RPZHHLC9IgRtXNN4leAWymZXUVUj7psaK98yusUEjXaUnHk3IXSj6&#10;DufyX9L7em7fhl7iNm3XOJaAqMhG37UsiBkseT0nZzPt+2HZN3picXQAZKvNXhNo1gPEZcHInBja&#10;cn1S5f46R3+j4yDlP1HwUnyDpiNTj59FgnL9bvlLvJZKQ5Ks7qRA+r5BfblJEfHEoiMftloEih5U&#10;5I+5vHxZMpLehbdCqpclA+u3a10FzgpeTQHUgK0fIJX0oyLh3jLWwbKNscgLM+/DPYB4/kjJB6D4&#10;KEr7Dx6l5sHIg6LnxB8bwx9+q/wFgeO+owgDq3ZkIgGnvlv7nIB5LPxb35TVlgsFl+fmvblAAhRb&#10;RbfZIrpVqfByHh/IusrsGOZhXqXW9UjJM1P3metmpEfCZ65IxwcssElBN4KekXXT8dloXQO/aXzO&#10;vpWr55pNWOQQGjkEi8YNJHnCgpgbR5CRUOuW702iAfDLmQRE+nO2oANlqnK/4r7vCA1WfkGrSDMj&#10;6HMJTd31479Q9qM+Tv0tJPfdT6U+Vv3+nyjXFGM0KiU0KsWUUn1aocjVPBqSvFdsHVP5ikj7jgaH&#10;5yj8gcuKaGVa9AOvqfR7Ra1RPKaYqf55oITHSEXf8d6rn+D4pfOYOPtT88rad22Edh0aoWUb/UGk&#10;GxtrEoCsaYs30bRVAzRu8Ra3K5LxdYPD+/TgRvZsjnF9m9ETa4wPe7+LMT0bYGzPtw1ms0a1xMov&#10;umEbPa1dMwaZdnzdG5snf4DVn3fFko87YL4m8hW4hrfClCGt8NXQ1pg4tA0+HdQCEwa1xMd9W2Js&#10;nxYY0q0xerZ/Cx+0fR3vt/kbuhBgHQmw9q1eRzsuS60I3OZ+7Etdh7770GDlls0r42+ycHr9Dnpt&#10;bxF4rzf+X3iz+f/G2xpb6/ouxs2aiJ3R12iAHiOWdfguDYW6b32LXct3FZWmAC9KxjKFELOyJ2+d&#10;ZUzBOlpWGUxgmUpg/U+kTZC0nMDymMj678qs8rtzCIY6Xzrl/s+P5ZX3oGXvxWew/KWx/EnpbJw4&#10;sYHDVMZeEc9KzXtjA8Z5cSq3PzL9ieBiAyckfexsEyoQYmHJy8tXmVP5UwSkyp7Wec5c5nddVjVd&#10;jpK+XQ13SSr1qgUtSiCz30W75wHmIWZeaaCa4BR5HYQVn0lKEDWsZyXpOeobTtk5DWu4IDbXCI+h&#10;bF0pbZAawc6eEGi0O1rWEJEfC4s0xgPwKJTf51eQlR8GUZBfDD2oO7xeDAF5h9e+S8DcJQfcd2w8&#10;jrZLdlKzM/ngMdkzNewFLZUnnd8a+ro32mcb06c9jgyHBHZcQ03qnRPE3J+UUvTAXACM601TVHlc&#10;xQva9ue8/kt3b/ztt3mf8vb0PF6z6ZT0obEKCqVuAO/i2kuT+MIs7JQG1Ef7aMoUDWKq+0Db5SWJ&#10;rIq+k2dmQDT40JPjzYcV+VuAwMOwsS4RWuKyKOvWHXEdvQP66sHS6Jto9BUR6Lwc1/0mGbwILoMX&#10;H8StYFkvJZYPSN2BgpigUzP25eS+elfkH8/BF3KHwLL+ZVV2g5cKiev2U4CCBcHoWK7r3uL4HOyl&#10;8V6tC5P3Lt3ldh/9KN0l6BTVpWVFQDpY6/l5aDnJQ9WzVaruQbVS7FnrGasBItEzS6KUanzCvzM/&#10;xhiphDwmm3n0vY2bnoetU5O8G24TJAiI4h8EKwKFUurhJZCFvbESm/rnN5Qxf1jlVIVmV+D+Mh5X&#10;qrwEYQkNhyZi1qTLBiKqlHmlEkt1rl9/p/JgeylhJpXX2v+bXa/4FctDVja2HNiBz7/+GL0HtEWH&#10;TvqPLXUt6sNg93GwPhRu3lKzXTRAm7YN0arV29Rb6NL+bQzu3hTjB7TAF4Nb4PNB7+HTAY2pJvh8&#10;wHv4gunEAY3wzZBmmD+iFRaOaoNFY1ph0YetMI/pNyNaYsbQ5oRXU0wc1Bif92+C8X2a4MNejejd&#10;vYPh3RpgWNcGGNjpXfTr2AA9272J7m3fQA+pzRuE2RvoRHVs8zo6tHqDnlkDtGz5tnWL2hiYh5eJ&#10;AGussbHXbWopqTGB9zb3/U3h+C3oubX/K9oNbIvJi6bjzL17rGfPkMb3lsb3nULDmkJjK9BY17IB&#10;KujmoQGW3L4agElhmPl9qTxfMu2GemSSgl4ZawibDQjKo8BAqYvOeUksU/LivWqNg7GcCTgqZ1Yu&#10;BRZ54YpqJnys7Om7U5UflRl9f6p1V64Uni+vq5gev4eXTU2lYwL57eapBcvWnRiRPH13fQUQmGdo&#10;jcCgSzCQ8xxrbzOpQcmGpGu4/x5ieibqVrN3IA/r0W9snP6dto+eMGEWx4aEbFtYsbQT+jRFvT2K&#10;ntZ6HBsjd2n479Fm3GfD4AHPl/L07/Sa/0H9HYlM7xGMd3i8AsHskyR189F2GrAMXBo7E3jc+Jkg&#10;IfBId2RL5QzIJlJyFCzim/ssFoF2JZLS3ks13YZOcpJSyBfXSAkaKywvGvvS96smnkORyG5mffct&#10;XSzvUffsP6XSt8v6HOAal68QyJfpbDjvkhDz41F+ELRmXIqU5HalmoVeMhcv+JhZY1P+Y97wuqX6&#10;MdpO4+0++JOCrr+QLNqQ+epK2xUAcJ+KpxJYOeK1ndKgck3ghJNrSTjq3+E9epkXxuvH8Hxa1/57&#10;9HIEPjtWAGEB8H3MTsEYDY2+QtHlEWm6pgQWFq2rhaT9VgCDZUkeqwMQf/tjdbXqebxifj0PrbMF&#10;yxZWwuO/87f9xt/mpGU7L5+5PFOLUFIBD2RjWfzNSu3bFS7beJcZldrS+JO6eXJZgdWNm6euFXXh&#10;vVD3noyEq/TlP/0Tlb/8V0RVVPXP/8IjpZqfLiR9fFpGr0sfquuvbgqClqxv9ea8+Mm1bGlUwjJv&#10;iiomaCTzpigtl3C7JHiV/VijCt5b1Q+8pokenRf3lf8oYBFgTCt++g2VP9Pboyp+ctCUBLTcJ2y1&#10;ZWbh0NkTmPLN5+jdpy06d2yKth0aorW+vWr7Ftq2eQsd2r6NzvTWunRszPQd+2uTbu3eoJfUAJ/0&#10;a4xJQ5rbXIczCKuZo9vQE2uDuWPaYOmYdvj2o05YPrYDln3YFgtHt8DcUS0wa3hLTCP8JhN4E3n8&#10;530aYnzPhhjboyFGfdAAI953EBvapSEGdX4X/Ts1QD+qL6HWu+M76N6hAb1BTfTbAJ3pQbZr3cAA&#10;62fl8BBrqEAPAkyh9vqwu3FrAkyBLMzflL+nTZ826D22Dz6eNgGrd25GTHoGcl7+gMIf+e74HPVu&#10;smmoXde+urTk5bCBw3WVnXQa3VTCxoAlI6R1Lms9jcuCYCaPN49I4rt33c/B+BbLRwGhojGnAnrs&#10;hVyWB6TGkb3jn/k+f6EHz7TiZ6UUGzx691IlvftKvn8tq0FUynWpTOWQUmOnXMf88i9U/aryqx4B&#10;1xBSI8i8c96LZvcIS2VXsPKBGz54IwI28+qd9H2rl4DmejAcoAQur1pdiFqmbBvlhkpYTwXyQAZ4&#10;yoYEzNbQrtAW2TdetEcairhJO+Z1m/Axcf/Ncn0T9aNF8LrJGdxY1G3lI1jUyyTQKEgskfk1XZvG&#10;NN3H1Gq00zMr1owfbNTzOB3vIhR/tE9cvDRcorxq7N+lJxhH23T/CW2U7B2BJChlCOyv/mHKofL4&#10;LPO/U88KbcJLesYvlbrlQtkLes059Jo1f26ebAaXM56QM2p465nQ9iUSnppEQv+0f6vYjbtZCH7h&#10;95G/oPKfCEQXu2hKp+/xmu9GNDLqARMUinpxD5onN/mHrn5NBybfxxmR9lEWoRgc4/IRSCHdp2fk&#10;ZR8fM79TzbrCsO8JWJTSezyfluXZyMvRx8eSPkRWoIa5ugIUj4vjeRVooq/mFaWoc+m+rLsyuCel&#10;uj8XSaff6mQzbViLkg9XLYigENoz0jKVxsLrC6srxK7Qmtcq78cgVJ9cATZpmdt0DS1bFyFlLdcg&#10;vwu2cOMJ6i50A8EutUFySt0qiuySNOGoBqiLf2DlJpA8gJQ+ZEV/yG02iSpVTQPy53J5DB7yguSF&#10;sTLnPv+Rxu9HGjt638+/p36wriDdlz5Kta4fGUbei8ZB83ic5MbU1B34sxkZ895o3MoppV6aF8/m&#10;zpMx+4nSPfzCbb8QWkyrftG6tssY/mayPPyNZggpLevj2WJeKyE/H/tPHcbXsyeh35Cu6NSpETp3&#10;Jrio7t2boUe3Zni/S2PTB50bo3fndzCG4JlMj2rOmLZY/HEnfPtJV6yY0AkrPusETRi86csPsOWL&#10;D7Dp825UV6zlvuUftcf8UW0xa1grTBtEb6x/U3zZtxE+oQf2Mc/34QeNMLpbQ4zo9i5B1jCiIV3e&#10;waAuBFqXRuhFmH3Q4W28Tw9REGtPOLUiwFw4vesKVZfouwRXg+Z/QYMW/4lWXZqg/8h++GreDKzZ&#10;swP7ok7j1PVruBh3DzEZmcioeESj/HPQSJA3S681SG0qJzYKpCKqgA2MXObNVjcy35WkMVE1iNyY&#10;tuDn0hxuU9e18zY0hsVURp7rCqzQ+7exKWtAUWxQado5g0TQuCnhuyrlu3JwEpj4Pvluy9hAkbRe&#10;zncraX+pfoPlUyPMbSvTOQxe9OQDz955Y65XQd+k6htVKS+QxsLU6NInQGFZDwNTm+OVZdj1VDAv&#10;AabIXPvgn79TUZbquhfsFaSkzwZcg1MNWdcQVYPUNdJdFK77+F8BX7JbsmPO49E0UTGEj7oF1Y0n&#10;b0hgiijoppOuE1Y1IoQopTfVLVzuJgpQBKKXPgp2kYIhEX5K3ew5NXlrxPMxj0LhrafKvDXXc6Uu&#10;PI1HJVS95G+kc8Pfqp4h2T/ZoUwCK+OFG4pIe0rH6NFL5nlpdk92zTs1XoqKVg+VuhhdsJyi5Hld&#10;jblRCvdXiL7XxSJ9VP/SpG/cLhVrrE7fur3Ea2EvSkogBDyo1IXnl+uT9oelbfcqXhrErO/c8v0x&#10;xOpuV6ofF94u2b0RJBbcYNtq7kEANSDxepGuNQOSgEAZjOQlaZtARuPLwmdRc0HqZXkp7bcBahZm&#10;TeKpP+Z04cM02lzXYLJCPH2UkpdmHVHAivK7Y2qO07I+PXAK9imfunAD2aCvjIBJhYPGgIUi92nN&#10;h+KqkEpVUYupUlZaN7+cZkHQ8t9RrfnnQnr0E70s6qFkMKuR97gqZExoFLzksan1bN2KNGby6nKC&#10;+9KYRSpbVSnWRaBn6J67686kN6/nw2dngSI0Xmqdq5tHENOYlnUnUqW8V2+EJF1XXmIF76uKrfVq&#10;6hEN2yMCzKVaF5T/wXt3MtjqGB7rZV6ZjJpah89eEGYFuHDzOjbu2oDJsz/DsI97YsHyKZg/5wv0&#10;6NIM7Vu+hR70Yj4Z0hELP+uFdVP7YvO0ftgylZrSB1sm98LWQLum9saer/tgz1Tqa633wpaJ3bDm&#10;085Y+lE7wqwlvhnaAlMGNsMXfZvg095N8Qn1ca+mGNurCUb1aIKR3RuZRlEjqCHvNyLIGqIXPbQP&#10;CLPO7d5BGwKseQt1f76JZm0aoEPXZvigX0f06t0Bg8b2xaL1yw1YcXn5NLDP+ewIAT6Hcnkl/O36&#10;qxI9FzVontBjeeb1W5CyYfOUz9LpX3isho48czuHPB55UWxl04PRO/Tjl3l8b7l8b1lscGRwPY0t&#10;a5WFVJUFKxcs01SGjWmx0ROMW+Volh7N1sN3UkCI+bRYULV7V0OF7/NXvnfKGix8txUElve09fs0&#10;XZV5aCrvTD283HipGksCGL3A7xTo9A+DqcqtlV2WVQs+4XK43ks2TkWbYR9Rs/6rG9AFnPiGI4+j&#10;9BtV7pOf0uZwu8YBNR54n43XeNoi15BWA1uezC8RxdLjklck2Zg54WPjU0yd6GlVEiJ/oFsh3SDw&#10;vBzw3EQBfszLy2+ru/3PJC/Nw8sDzGII7HoEDZ2FGN6DhnM0hqqJxDWBuCK41Uum4ZRYglpDOjbT&#10;Ee2t70WTU+Gk4RVCnHn0G9wcjrpHB9OrVDR1ibDVd4pK9cmHbWO+C/w9Xhd5z6+576lqQ6M2JP6f&#10;S2Dy8tdwns/3RnU3jkbR2CtNldGnsU+VQbRlZ/BN+uhNXSBWSdjyZ5rOiqLwXot0EwhUCOnJaHxP&#10;hVDb/L6a8FauszBrv/qpzZvScRFxP68naXJi+58wyqLkDDDqZmArji24iGS0KetXlyfCCuT68Vm5&#10;CAILH6YEBa3LQ9E+k+XTmJOO89t5PnO/XZed82h0vFqcMtKuAksCgiqxKrcMl81BR8kwSeourCTE&#10;yqkSGqlig5S6UXRPap2yJc0Wpp6Nr9CpfEcOtnrGfEZ8Xum8T0FLsPJeq9eDQBo3kbeolruiHGVU&#10;9A/axTQ0PkBD60od3JwKef8K7iiVAZbXSAP7mF7XI/0dB42zgYtGTenjCNCcoQ7LDLFAFoybyeso&#10;eMV39+gF7uXm4ci5Q4h7cAUJCVexbdO3GDa4OzrTAxrWoylmftgeqyZ3xyZCbNuMQdg9cyj2ThtC&#10;Dcb+GUNx5JshODZnKE7OH4ETCq1fOBiH5/bH3hmE3FfvE2adsPRjwawNZtIzmzqkFSYPaIWJ/Vvg&#10;s/7NMaFfc3zSv6Xp4z7NMJaAG9HzPQx+v4l1K3Zp9ybaEVqdO72H3n06Y/joQfjsq48xbd5kTFs4&#10;FZMXT8a2I7uRVFKIsp9/omfyM/ULwe+6Weuqis/vMRsBT6lntfQPl9LjecZ8T5nvCZ/d41/+Lzz6&#10;+f+ysqL3YI0YviObCoplMY91zSYy4Lq6E3NYJhXxp25Kg50aDnre5m25rkA3bsUy68W88sqKmceA&#10;S1XyHh4SXrUUgDVShgOIVdi7rd0Asjqg7dwvL8/Ga4PtrjHGsqXfoi5Owk31yI+xWWrl39Vn1zXq&#10;6rR6OFSnbYo8b28M1LRP3JbEci6YJbGOJDG17yJZd/ShbiLrgQuCcUqiXTHgUfce/Yw4Nr4VOOGM&#10;/08WQHGX+eMoLd/h9lhKY/leMSaBxOk2YRlDkMTweC0Lcq47kuCpdKmTlmsUgaDWLR9hRVn3pDwv&#10;dUMSYj5y+6Zgw3w3qgRbwkbwJFDksSm9wWPcOf2y5Lo5b+s71yDQTnKTNWjbC8rv4+8ROHle80h5&#10;TY2BObnlqyWvbAxM//59mcvywjTjyGvxNpsFPaGQ6gNRfZL3899R2NB5yWuq8VL0gTQLRiDBxwDB&#10;QqFooRqjTjiwYOWzRZenlh0LU47mYKT7mk3pY8RcFhzJ/sWV19Y3HprxXZ6ShXIz1fm1nC2oBV2B&#10;gli4v1vfJeXQA6qrXFbiXHpD2by2a2H6/l+nfMr3p1ur0KRWIiuTjDkriP0XEWX/e8TfqclNZSD0&#10;/ZOkPmNJ0VfqtlC3ovrY/WcImvfNZg2gDLj6HTxP5Lub7/nMvlOr92cU0TgUUvnfq5uIFZDPTcrg&#10;b0hXF4AX70ddpZFpbrgsD9a+51LK61ioNaXxEetGofTdkJcqqZSsFizvRWMv9k0OJSMoyMqgFNDQ&#10;5Qf952qhR8R19asX/+C6CR8RZE9+onFlS/0xIfaYAJOeSNpHKU9diDlpe6g1TwOoLqmMqoe4fu8y&#10;cnISkZufhPTMeNy6cxGrVi/AsIFdMLDrO/i8f1PMJ8zWfNEDW6f0x65pA7B3+iAcmEmAzR2GUwtG&#10;4vTCUTi9ZAROLRmOkwq1nzfIJhHeQc9s48TuWD2hK5Z93Bnzx3bEN8PbY/qwdpg6tB0mD6EGtyPU&#10;2uCTvi0wuncTDO2m+RIbo3+Pdhgzoi8mTRqHmbMnY+GSOViyYiGWrFyExasXYvHaxVi4ZiE27t2C&#10;uMxMVPE5PaZXVUVjr99Z9YugVaNqrlf/yuf2q/L9Xk9+/RVPfnF6zLzm8RpAgoaAPTd55gKFIOFA&#10;YR60IlQp/S9g5U/y4P6Lz1mNJOfRqxFhjShue/zzf0XgaPpJIqAo6zXgNR5RapiY+O6cgmMDPaIe&#10;2uTAuiZFsGk8V6rUOxfoqIf67T/+Yqnpp18tDXv0zoP/lXIAFfB9N7UbayVctZ2/vZzQU5e6Ji4v&#10;YSqwW+OPvzGP5TmX5TqHZTqbZTeT9UrKYr13Y4/apqEB2jiTGuLqBQrEemseHpWqOqfgDBt/ckp9&#10;EoTWc9991rd7hKGCxO4+DCTgPaan9+gXQo/gIeRuEXK3BQXmk2KDPGHFsU5r+x2CVLCMESwNmsxL&#10;UClqUV5jrJapO/IkaU8VY3CH141lasFrBiVei8u/F70vgk/zzepfMhSBHYnC5r7E6hd0YKRXSDZH&#10;RsNaGmJRFKzveQscIDo+6q3TcJGGlWIrFXCiaEVC7HdjWzyoVjeh+kG5Td6Tlu3D4z+QhcQztQAF&#10;ygUquG4meVnWP0pZtIq6z2xM5RX1XZBSz7/jiycwAuXSuOXRuMnoSTJyZvCC/dlU1rPvTdkEmgx/&#10;5hNNd/U9U+rxdzT0NNo0vvK8LBydslQAkAfH+5GyuKyBbku5bn93woKjv2jQsokv3/1vEJdpmNVa&#10;y2YhVavUus7YOssXmJjqv4hsMPmlGzwuZKpvpeRxyUOxQk5Z9wbvR9OraJqVsKyLNFA4iCOZUssv&#10;SV4Rf3Mqlcbfn06l8t5SCMNkblO3h5d1+fCc8qQkFy0kqftU/fy/GcAsoIS/2bbRO0vR+XisE6/N&#10;NClyXl2P26kkgj2ZFTiF70tjZxrI1YTPMn4aiylXYIYCPdQylhdIqXWsYBEta/ytiq1zGWd5XjJs&#10;Xh5eHmRPaeQEMRk737Xouxvrkzy2coI9p7QIKdl3kF+chqLiLBQUZppy8lNxJzYaO7euwMwvh+EL&#10;AudrelKLP+qAdV92I8x6EWT96YkNxol5w3Fm0WicWUqQLSXIlg7HqYX6R+ih9NYGY+eUftj8ZQ+s&#10;/bQbvh3XlZ5ZZyz4sBNmj+mMGSM6YMrQNvhyYDN8zmt89XEffDN9ApZ9uxDrNq3Fxi0bsHHzemzY&#10;tAbrNqzCWmrF+lVYvmkllm/9Fsu3MN25BtcS7qHsxQ80+jL0/I0GjMBTpSLPLdjnpfUnfBaSA0Vt&#10;qVEg2XLw7Nzz+wc9IecNPwqet5N7/u6/v2q/g8eEod+n8z0laJy4zHvx0vt8pPdN6Z3a/jry2103&#10;6L/c/f/K3ycJTvLYAz02KP9KIEvy8NRNKcgRfDxHBMxMi3lvRSybJT/8k2D6JxuUqqf01mw8j/WU&#10;sh4ba0yyXtDA6vMgNSCtXvq6yGUvq6u0FRbVGdTTRNqT+7SB8tCsUUiQuAhQem8WMBY0Fu14l1oU&#10;qM6lhiG31dR/2grekz46z+R9ZvF+M1/8w+qsfbZEaZw9/pG67Wj0abvVfacoxngBkdeWx5jEepxs&#10;9ZmivUqmHdByCm2D/ZbA4TCng7JAFdp4/X6b05LXiMBH+fkbLUKVy+4ZsMEsO6x5ck2u4e/kupoz&#10;BXba6PTHr2zZtnG/hizUAJBtldMgp0X2Pus5bT3LfbYawGyk57HB/pobjKyRGxsjrAIl8iE8oHdm&#10;UYlc1hyIyYFqLfMh2ZxhTP3ciE7f07sKfoj/AboxAsBa5LyZAoJJ/+Sq6DWlmvG+psspkFrxgVw3&#10;lMaFeA7+wHwZTJ4/n+eWbIZ8PhCNJeUQaErzCbli5i3icerWkkqoUj4IL82qXc7rV1DlvE4Zz1/O&#10;a1fQ0Ial8Rb142v8oZyVwA0yq1vPjf0oPNhCdw1cv0bCd918X+reZOuMUgtMYBG8nIfjC3H9Cheq&#10;ByzIic/+jgcEjQpfCguhOw/hxPOkE0YZLNQW3ku5rlI2HFhIBBi9CwHbvEnes3UJvfoH0xq5eeU0&#10;sE+vinksEo3PzCufz6GYz8C+5+Jy5F8KXv5o76WEz1rQquLzMQPD1nH19z9SPxFWP6OKz1xppdYJ&#10;uGo+Q8Gruh6ISd5wyohGjCWNkvvjRB4T3l5H2lf85AkeZMWjsDgDRWXZKC3JQUkxxbTclI+iolxk&#10;ZqUg5sYlHNi6BiumfYyl49VN2BlbvvoAB6YPwJFZg3FyHj2yRdTioTi5aAhOCmL00g7MHIzdX/fD&#10;tkndLfhj7SfdsPKTLuaVLf2oM+aM6YoFXwzBpm/n4+iRAzh5+iyOnjqLgydOYO+RI9h14AC2792L&#10;bbt3YMvOrdi4fRPWbtuI1VvXYcXW1VixbQOWbluFMzevIP/RU/dc+KzqfV5/8iy9wgCrq7rPz0PM&#10;L9e3Hj5GqptPqvX+pOD4hzq+znVr8kg155AsCElwDcnGS/06vcoqwqucx5fyeHUzmgfFOp2vMqzG&#10;Fo2jxu7SWWfVVS7p421rUKqBSMmwJ0ky7qE0gWCRdyQlsH45/erSYLvtUz4CKoGgErzscxn1qnC7&#10;SY1GykLwVXd5bgMm67wa+xY5qm2B1ACXvBfnxvAkwdYta78atw9o/9TF76bcY0qQ2Uwf8m4Mqk4P&#10;CBwT88rWyBbJJoXtT+T7Nt6nu1ZgX5hPUavehnmpoZzO62cHdkaS3fdSL5a2eZh5yVtNpTJ4nICm&#10;3ikL0OH7yqVtqdV7Q72Wwh+nj858zL7IapP1EmCpJGTqIwcrKZVKozR3WAalZc0lpq4/P0u9InwM&#10;QAYctXA0xhF0RSgNjL2t04CVUWqhlxEcWvcq+/FXQoIgoeEr5f6wtM9LeWpEqHixgprUh85rVvCc&#10;lT/QaPJ8UgWXK2g8K2lUK7//oR5puzOwzsjyWErnqLRrBd6Fuh1s2f0mGXMNgBsYKL0k18KQh+fg&#10;lcFn5AbBWVj4As2jCRWWsDy05FLbOGKw7qIbVWhUmFmY1GIkKOUR2j/cBnJeoMKJ3bhEicaIKKUR&#10;8f7deIIfv/DL6jZy0Wx6puqWU3i0wpolFy1II0VA2V/I8zyPeb7HPOYhn3u1upTYMKh6RXC9+t7p&#10;5XeofvHK9JDrjwI9/u4HPOK79Qa5ruENG6+68obSG8vfGUAasgq+zxxCKq8oFeUVBaaK0jxUluSh&#10;SiorQlVlKaqryiyVKipKkJ+Xibjb0Ti9dyP2LJmB3fM+xu5vhuLAnH44OncgTswfghNzB+Pw7EE4&#10;MGsQ9tnUU/2xdXJ/bPiyF9YSZGu++ADrpo3AtuUzcGL/Ady4eRtXY+8i6toNnLwYjePnLuLImXM4&#10;RJgdOHEae4+ewO4jR7Hz0EFs278bW/dtx+Z92+yfrdft2YHVu9fjyMXTyCgtN8Nf7/MKPcf/iSLn&#10;EMj43LzqPvOw9IzDz78++fcQ2cb1iEL5/q0MUuoOVJeiG+dVWdQ3iRUss+rGdJ4+G48se1YHqSw2&#10;xFQ/1M0nZdCAKggllUZQSua+ZOaRHrAOPWD99EpSSoOsT30esB4nCmLclkzDrXGvB6x/1qgUvAQr&#10;1ttE5kui4VWvhUAoz0Jj+hYYxm3qwdF4nAU9sb7pg3/1MuW/orFWj5MMNu9LMmNNu6EGcEQ81n3w&#10;7bYrNTscNJTtm1/BmXY5hSCxCGv1jMlL47Im406gg+Eh5oeSnDf1e1kPWuCBeW/UZtsQM4L9lq+W&#10;/XI9W7pPvYd88sAiQ/ns3TCMez91ISZ46Z7TqAyu54grAcTkkZnTEtJrritNBjYwsjSo8pokfQOk&#10;aVmcdAK1tDXeI89ILW+2arguT6mchUYgkjdjqUBk3g0hRQiYfnAqo0Gx9e9+omcjWBAUgoNBg3BR&#10;vh95XKAyHRNRzfbaUleV667y0ndFkoy2AKMuBAe5mn5+3be8L/PAmE//b+RTn89L+RVdp5acHr4F&#10;W3DZ5l/j87AKo5YFH6yeX8ZT/TGoXgqfJ7cLXlI6n2Ma86YydV11arlwvR5576xuoVKFyOa7Ukiw&#10;nn9kgJwgqSJQDdb87RobqOa6pD8ddOMAbtnLjw3IY9I4kqU0ZJVM3fbfaKDk6UgyVE4ad1FwQcVP&#10;hDz1kO/10SvC6OUPhNVPgX7AwxcE1Yvv8JhSWvVC+38kxHgMy0A19ZDl5CGfey2DyudvBplSy1rQ&#10;rE/ewNUCV0Qae6FH/Pgh0nITUV6ebwCrrCK0mD4sL8SjiiI8rCxx8KoSyGpkMCsrQWlxEfKys5EY&#10;H4+rF87g1P5NOLZmFg4s+AT7Zo/EvllDsHdGf+ye3he7pvXH9ulDsG3OOOxbPReXjx9E4p1YxN1N&#10;xpXbcTh/9SbOXb6Bs5eu4tSlyzhxkbrgYHY06jwOE2gHT57F/uOnsPfYcew+dAA7D+/HtkP7sf3g&#10;PmzevxN7Th/B3awslPMZWmOBZVNel1f4Of53pX9YjpxD2zw4/p34nNWV+GcQ8+/Pvu9jWbI0UN33&#10;Wa94Dn0TKLnjXBSrBXLw96tnRhGv6qlxXpYDVwbhZF6CyXkn6vq27nYekxQoxfb/3ZT87Dd6Wxrj&#10;1VgvG4nyluRdsB76sSyNVWcSJAoq0/iyHwvT+JfCzTNp13JorwrV4NVv5P1W6fn+5COBA5vCOusb&#10;9RalybySPjMo5bEltEsmjcVpbJn1XZ+72Ng65T76rgnS8qlmxVE3nH23xXtyc57ymVD2jwKUeZgC&#10;ciB5YoKYh1DEqyIU5WWpd8c8RXmM5jnyeSgfoeaDuhzIaqSJksUU54nJ86qBl5eAJpB56c+UUwOI&#10;qedIsQ8Wka0eO0q9aa4nzuk1N5juT6gL8EIhl00PQieQd+XCo2tkH63aw9fLqPGizIMSPGzdQ02Q&#10;o1jISnkj+lO8Uhq9MgJIcCoNgcqAwhdRn2SoNUCvguukF+fuIxKNpMKsdeXz6/Zy1UpzkUkCsaRA&#10;DPcNiYIyCCWuu2mRNFj7G6VvYtSKY+tGBZQvQS0FHxbvwuUFLBZcFgrzsrjfT6GjVC/E9jOvGgwq&#10;UNZ6UsHSOXic98rqKo33lk6pEOj36mPQKt5XJZ9hBYFRTs+m4uX3XP6e237gPnqR33GdqvqBHtCP&#10;NHLUw59+Zuv6l1rStoj4Hh6ygWAKLT8y/VQj7nscyLoH+Z4fET6P+A4e8p6qWGaqeb8PWV5q9LNB&#10;q5r7qljeKkOqZjl4yGMf8X0JNgZRGT0zfDSOgeoaxTCowh5DeLskA1vy/AWyi7NRUpmFiqpCB7Dq&#10;YoKr2AD2WGkdeIVVWUGQlQcqrUBRQRkyMvNw/34yrkdfxKFtK7Fn9XzsXTUfhzcswcWje3Dr2mXq&#10;KqJOnsKObdtx8MBhxN17gOibd3D28jWciSbAoq/gJHX8CnWZywSadILe2Ynzl3As6gIOn47CwVOn&#10;6KEdI9COYPfho9hx+CA2H9uLi3djUFD5kM+QDQI2AuQBS3qWHkbqZnUNGb4DvVfJ3jm3Ub5RE27Y&#10;VGi7HcdnL9HoVvtAjJ/+i+/nv1D5qwI56PmwjimoQr0ePgQ+Iq0HEnAU9BGWttkxETA5oFlQBa+v&#10;rnqrw7IvEsu/6rIZM9qIfDZ+8gLPxWyXeSeuV0KybkFKEDMRaKmsy/K2kpjXe16SuuPrU6og+Orv&#10;hNI/kf3dvwjHf7Dh+A96Ay7aWNG2muHGei10j/w97ts3NoCD36EeDAXfaExOY4hqnD1kfr0fjQOq&#10;61aNCDVE1GA06fnz96uXQ+9C8LZoW9lSpmZjuazIWwOh7LHE+qZUn98Icpq9xD42FkQEC6Zmpyh1&#10;Vco2mQgapRrHkucY/vzAe1op9IpS2TBPI1QkjcPbWDy3y3Nyn9cQgLSHOp/sX8az780B0jeIJr0r&#10;popilfdp035Ren+6R8kC42iDbdiI+e0ZU36Iyex5SK8ZqHgRDy1dMIcFwwhOabxKGe0l8SFH4BXI&#10;Ay0MMamEBaz41Y8GKxtDCqRvmdxYlM7JlEby99J2ByVFQimUvFg3T+lHuC/peX/0cOxDRj5QRSj6&#10;Lk3Jf0/l8jmPJYcP1iuLrnSOoBK4sL8TjxG49NGn96Ai4ovy0ApHVeqbL6W+FSHY6XMAbVcQh4Xq&#10;ctlNoaNxMvdBqCCZxpfnC4XBj+sK41UEoe5BH2+qq6SaFeARn2M131GlAPbilUnLUjUhJoBJvms0&#10;DLOwtN32UQ8pDyp5VDpPfdK+GsmD+hWP+a4e894Esmrep4nv/WGgapahKr4LbX/IvJHWfiDzBKwl&#10;X9Py9t8LRcRtfwSx+rYb1JgWP3mK1II05BanElwlqKwuQvXDYqoEj6pL8YSQesLtWn5YXUaVUxV4&#10;9LCSqrD16qryGpCVldGbq0BpeRlyCwqxd/9BLFy0GBs3bcbJk+dw+fJNXLtxGxevXsO+w0ewdPlK&#10;TJ82A5MnT2Oe7bgacxcXuV8QO01P7DTTk6ZrXL+BM5duWnr6IiF3gUA7H42jZ8/hEGG2X12Nx49j&#10;79Fj2Hr4EI4SoA/yc9l4ecVnz0YF34UaBNWUeVZqFEg/cxsbLVJVIAFM2+VNV4bkAEIDScMpL8dJ&#10;kZ3O41FXnRRpHFo9dnCxZTb6SllfpfCH7GVByHtYOnfdbarrzlDpGlp39V7ntmuaHaANoiEvoo0p&#10;ZD2I/CM096kBqvqSyTwWgUup61BSD4i6EFNoJ8wgW31jg5P1LFLf6sj26TxMbXyGNsH+pZp1V/ci&#10;+2TRmJQBmWD23e1eFeY1Ognoaqxp/DdSB/SufKp9dVTJ31rXa1Wd0LoAGf42Uo6Cs7GS7tF5ZjbT&#10;Dp+JetX8LCsm2qTIXJSSGuuycXwu8oiy+NttG9dlF9MfvTJlPvmOXpPr6lOPXaSRH6QZgpjsnmy0&#10;gKr3aGWH75RlwU1Rp+cnnjibL2YYP7i9Ll+kP4SYovs8yKz/lan3xDzEdKAKkCtoSp3CF/Jdd94D&#10;0w25m6oNMQ8ye9B2c4Kk/wjWpUU8p6Ytype4rv5hD1n7+FcPj9DywKoPXj7MvSbU/deIBDQvRTOG&#10;XVl5POE+W/+Bp/XnBst5+oiShUMzGQhOXjaVD89pASy8D+uG1bmY6njvCYal+eLsGxue14Xq1vTb&#10;SwqgKNQ4FQ2JqwQstHwulWwgVL4QxF4avKo03hSAJjy250EVXg5vi+QjlP67EIvkY4ND0YQymlYJ&#10;mVp0oe6P703eoqWBfD61Mr3CldVX0HohRkD5fH8GMUld1cXPXiC9qADxqfFITo1DZlYiyivzUf2I&#10;Hpj0uAQPHwpcgpZA5bwuBzLBq4oQc3pYXYmqynKDWHl5uamMMLty5RomTpqMESNHYfwnn+PLSV9j&#10;4uTpWLhkBfbsP4KDR05i74Gj2LhlJ1as3mDaSY/s8u1YXLoZgyjC6uz56xFFXbiBcxdvRqR1SSA7&#10;EnXedJhAO3DqDPYdP4WtRw/hPL2x3OqHLBN8P3oHXsHz1AfEVb9o2ckZPgcqSSHkkq+XviVv9Zrb&#10;iwIV8pyuLrqGobp0XO+MMyTOwKgFXXt7jd1wCm/3clB0xi08xZSml7KZWwKPxo8914TDq6uO63rn&#10;ym/HsU4xn6bZUldeAQ1injwA2qJ82qZibpcsD/dJsjeSBZhZo5359Pu9+Nsj48aUAUv3ynyydbov&#10;g4yeuUCj+w6g5SMhIyDjerj8/5F8Wffyv9neqa7lZc/HwdE8Xt1bIO8R637t2dtvdfbV5kKl3bHo&#10;YNpEjaPLHtpnS8/pEJALeeSA9WjpN1A2vKJnwPcVEX+bGjiyUQr0MhtJyXbKyyqi/RNQ1agxsDJ1&#10;x5IL3/2IMvUmMZVKX37vtvH+6gJM8l2r4kQRGy+FvD+lr4mkkb7TQP9TiJl44hpwueVSGhPXjVj7&#10;h6uyWErVLcy+gOvhWcQbj1e0ogZptaztvjUoifBe7viabRGQCUZ8QXpZ4UlsJTf/X408uOwF8Jo1&#10;rTxXeRV1pzEwgcym3wngJa9Mg6lqeShS0gPVy2CqShKcU+saqMzncxakVdHkYjtXu0YqZJq30Fp7&#10;LEgWXKGCrTEvQqWSXlgYYFItOIWAFQaY3xbJJ0CxAAlO4XPV1e8gxgqnQBeNw4VBYttZaSRVQr/d&#10;ukfU4g8UrpBhiEUqq4wv07qVuuZa/7TulzICPaO8BA+y0xGXfA+379/G7YRY3E9OQGJSPO7FxyI9&#10;PRkVlSX0wggqKQCYxr3kaSlVYIc8r+qqCgOXUgFN0npVZSXzViA+Ph5Tp03HyDFjMfbjcRg6YjQ6&#10;vd8Dzdt0RJfufTBw2GiM/2wStu7Yiz0E2YbNO7Bk+Sp8PXs+Zi9ehpMXonHxym1C6jrOnLtmqgsy&#10;LWv7ifOXcZwgO3buEo6dv0SYXcDB02ex8zDPe2AP9p47iauJCUgpKkUZ666erz0/quJXlhs+JxOf&#10;m0/L+H7c9FOqjyxjquP6DspSGRDVcdV3GkDWX+XzXpD3jOoCSctmL5iaVF+1T+eRAQwU6Ur03YlB&#10;GaokZKSKQJU0WLZOe1JBe1LB+uACtLidnmT5TzR+P7rx8LAxV7kq/6VGmras4hfCjqmDjMRrCgyU&#10;yo9dPyjHNeK+4Pq6psaZlWp8WPvtPoJ7dPtV1nU+lWc+e5ZNM/J8zr67Vc9dQKpP9hxYXzzI3D25&#10;1Aex+bzWCFHXrwDJdxSWBblQVXzu8u40fZzetQdAsaV8P3yXtRsftNv8rRZ3wOdbwd9rsQYmeki8&#10;ZiQ4j8tu2jKleseuDCj1tlepvDBn91gWeD/qGlaZMEdDEOL9eMmrLjAw8R5VzmgPw1KeYjGG9ycV&#10;ky9FtFmv5bBFL+XyBJJfz+HJ1N/sIBa0zPTjBSjeuFw+ndDC02mEPcDqqtSkbsVANII2FsYbsP5c&#10;/jiDGn9gRCzoKvSuEtVUgEjKB2Uti1o/UJBz0ke+BVKwLKkF6SVomxtMuY+Ww3IBLQK4wYVSWGck&#10;WojL2ifgydtSP7Ol8r7kxfF47xkq3Nx3aWq5kPfhJ8L1EtTqyoCtlM9eg9QFKhSUB7lahVYBVdg0&#10;HkZVEjCKAnQSlL4P5ABVJVDxufuuQC1X/MBWUCDtD3tgAqPJjnX5FbFpAPxRx1I/0rDwXrxqDAQr&#10;j0DEimyhzqHtbvxDgHKtVWd8nFT5ldeBioCiHinluR+yImlMJxwlWvzsObJKSnAvPRH30u7hXkoc&#10;7j2Ixb3EWCQk3UdyWjLSMlKRlMz99+4iJTUJuXkZKCnOQ3V5Maqse7AE5SHJ2/Jdh1qvrBDUqgi+&#10;alQSYPfvxWPOnDno068fmrVrjYYtW+C9dh3wXtuOaNK6PRq3boeGLbidatWpKzr36IMeAwaj16Ch&#10;+KDfQDTv0BlN23bApBnf4PT5q7hyPc5g5QHmdf7SLafo2zh96TZOcfkkwXbiAqF24QoOnjqLrfsP&#10;YM32bVi+dRO+3b4Fmw7sw/Frl5GYX8jG1jMaOxrXnykzfGrN6/nrWbtlW6dRqWKdUhpedkEI8gjq&#10;ivsEC3WbBRCyOikDZoaKMOP7KmE+teC9FNxgXV+6vgy8XV+pQMGGk5UxljV1g0uvXO9CpPxSKuMa&#10;91U5rOYxlVYWFVTE8kDp90Z+Mz20SoLLPgA3L9SVx3AZ9RDTeKACzlx55nkD2TK3V9FuadxRn4a4&#10;+wwUym/HqmGo+7J7cOVcv9ONizHltfx4VhhIksFUAKNN8D0XFtkbLDuPrw7EKBsni0jb60r2VHbU&#10;229ny103Lddl29Vw4bp1A8smM48fe7OeNV5fTkoRr1fIeijv1on2lSrgvdnnUrKzYgg9uWyNhdEW&#10;yiHSd13u2y7a10C2TT1q1sOmbsnvaSd/oJ38gXD73mBm3wab3XMORRlZUvX99yh9Uo3EtETWjTPY&#10;d2y/g1gulU+joFkd5Hbn8WXlU4W8QU0O6tw4/lBLBR/Smjdb8uw7lDz9DmW82VKtB+CqrR+o7ynm&#10;jYhuI1+4G5jUg6vx0izwQxWCkPKq7XHRkBMIEXgJsqI6UwNX8DtMXNbMFSbu93IQcsCqK++B1lX4&#10;eC8PSCd5cEx5L677ki83WI60TPh7/azutcRnW/P7alox5q3xvJrCx7pzmGq5iM9E55Knq9ZSpcTf&#10;W8nfqW5GC/SwgI/vrNL7CviQFcxLRkBRoPYeCCVVxHohJtG4aNzMvDfmLafKCD4dV6siWsWtLUVa&#10;1d4mI+oMoDeCmmFDyy6gQ+NjFH9vNX+jC9HnvbLMlLPslL98hWx6S0nZaYhLuov7SXFISUpC8oMH&#10;ePAgAQmJ8bifcA8PkhKRlJJEgGl7Ij2nOCRpG/MmMW92egZKi4sJKnovpcUoLSki3IoiaUlxoUkg&#10;K2Oee/fu4dtvv0X3nj3Rsl1bNCK83mnWHO82b4XGrQSwjtzWDu8SXg3ea4k3GzfDm42acVtb5mmJ&#10;t5o05/YW3N+G4GtjsJs6cz5OnLmMS1djcY6QMoAFXpiH2MXLMTh35Q7OEGaSILb32Cls3L0XG3bu&#10;wobdu7Bm1w6s2rEdq7ZuxcptW7B+/y4cOX8Ot1NSUPD0iRl5e65h8RkLSrU9j7D43C3qlO+9lmSk&#10;ZXT1Hn8vGUwv8/wChcuBN8JWblR2WQ7DvQP2rgkxBSvVKoeB9KmGldVQmazkfSlK1ksgqyLEbKyP&#10;13eBJlToPsKq4DMqZx2oK53b35u/P+u50HroejV1go1CHldhATK164ZSP+RSF2KWh7bAArZob8qp&#10;Ci4LYErtUyQe449zAHPnqi3nSdkYE8/nHY6IF8bzOeeBdjfkeYflbauX7K0a4bKDBiFBh6lzeii/&#10;j/YzkzxIf/wSGU/08fJ3yCSc3GQW39UGmUFME1sQdjofpfMJgtkEWRZtVjbvU12Udr9PXyI9Oxun&#10;Th7G+m/nYvOy6dj27XSsXjgZr8lbEVE9sASBIr6EYhasYi7LZVOARglPXMoLlfGiZaSsVCqABcsl&#10;zKN8ljcCMIrHl7DAFfOmJFvnuRXAEX5QgqQBjcZLbqk36B5gMugm5s3jNQp4bknfVWjdUq5LgnIE&#10;XsH6H4HIQ6qu6ssT3lZXtp+yj7cDePl7duvcznv8Q5CxUPnfHFYYYpJfdn8aKa9Y3SqqBKwk3G6f&#10;DHB7RDQSMhQVLPS+y8SkSqPxhKDboEpRayGIhaXtXqq8anE6D07LMngyhrVVYyBoONStxeUSXqOI&#10;BqiY5aXwyUvkVz9BbtUj5FY+RE5FJbIIi4ySYmQQIlJaUQFS8nOQnJuFpNxMxGcm4wY9revxMbh+&#10;5yau37qOG7du4sbtW7gpcfnK1Su4eu2afYt181YM9zO9fRsxsXcQG3eXuofYu3GIuXOXwEtEYWEh&#10;SktLUUKPrqSoGMWFRSguogQ0bs/JycG+A4cwYNAQtO3QEU3btCGUWqBB05YGq3db0PNq2RHvNO+I&#10;t99rR3i1weuNWuGv77bAX95pjjebtOa+tvhbQ0KtcXO89V4brrenp8ZztX0fH37+NXYfPoOLN+4h&#10;ijA7S2AJWhcILEHsQjRBduUmYXYTB4+ewsoNW7B83Uas3rwN67bvwvqdewxom/buw8Y9e7Fu526s&#10;27ELG3fswIZ9+3Hg0lncTU/n8yxDXuUjFDx6YuOFgoS8iWqWEYtcVMq6aduUCiy0Aw5kNXKwkMej&#10;suNkZSxitGu2e7nuPtet7Dw5lguVEZYd1yXH8wZw+G9BLCiT5pkpP8tiBSEikHiYKHX36QBh41gE&#10;q18PywOmZt3Jurt5jsjvF5x4boOmzh9cr/Z1HcT0m73XFb6GB1FdWf2051G/wnnrgktORVg1+7Ts&#10;Ir7V4I2IMDPvinZL/8OnVOOg8sAMGLQjYVkvHPe73iDJLWu4R12EGju1MUjmlX2SPYw4Bh5adSWI&#10;Pf/O5aHjoA/OM9nwz/7u78jgfegThWKWy+yKcpb989i1ZQ3WLJyB1bO/xPo5n2Hz7AnYvegr7Fs+&#10;E695gHipu7CIBaOQhajw1SsUvqBY6IuePkcxDU8JCSsVP32FIpK0kDdSRMB5gNVVEVXIGyokTARF&#10;60sNFDbi6iKLiOseAIJYDQgo3q+HU8TjChTeJm8ynE+QERC8xxSGzx/J55F3Fj6mlnhPkfz+Hv9I&#10;IYgprZGe+/8MYgV8TvmU0gKu+/w2TsECbA2QWuJ7piGRSlk5XfeOujpcBVKovKINPbhqGQ0Fjsir&#10;M8+OopFxEZAyIr/wWHpNVCWvbYEdXNaYhspO9sNqpBJG99KTEfMgDneouOT7uJ9Kryg9CSkZD5Ce&#10;mYSMrDRkZqUjM5sGl2lGVgbSM9KQlpFOZTBfOlJSuZyUQe8qmR5YkkHo7r04g5MgJaBdv3kD165f&#10;J8iuE2jSNVy7QdjdvGkwE9Q84G5x+d69eOTm5tLrIsQoA5hBrJje230sXrYUrd/vgsbt26JBK8Kr&#10;uWD0Ht4ikN4kyASxd1t0IMDaE1ht8Eaj1oRYa0Krpemtpm3ppXXldoKtYQtL3+S2BgSZwNewVRf0&#10;Gz4O327Yad2FAlnUlRhcoAcmiMk7O36KlXjvIaxZvwXLVm/A0jUbDGTfbtiMlZu3Yu32ndi0ex+2&#10;7DuATXv2YzO1fd9hbD54mCDbh7V79mHDoT3YdvQwdh0/hsNR53CRv/9Ocioe8Lenl5YQbo9Q8fyl&#10;qZLerrpt1G1cSe/LG+2IIiD7vdQYsi41pm6ZnoUaO6yDNn4UqIplxbwM1s+6Ew6EIWZlLlAYYpJ1&#10;O+oY3lNdiKmHQeM4DqIs7zS2FvAQgpUMvZX/0DYvHeO708yz02/W+QNA1kCr7nX9NgeT8Pn9stL/&#10;jlQvpbrb/XkdqAgeyjsNYZiV87mW8zlJZXxupXymUgmXi185my3bLelYnctFCtYGWI13raEcN8Tj&#10;x0A11KTIaRt6CWyibKHgZFMBhsBlXhulZXllGfLayJTsZ6+Q91ys+Q55T58is7wUd5PjsXvPJny7&#10;aAqWzx6PNfMmYPOiL7FlIQE2fwK2zv8cm2Z/hpVTPw5DzKfynPgDWUCK7QdTLNQlNEglBFYJb66Y&#10;N6AfXvDie3oebFXzgRQFD0VyD1R0p/Hkef1Ylbw9By0R3HsTTn6blzwuPSD3oEh/LhvYeB7zHvmw&#10;5UFaastK/bWCbT6fxPPY398LAlx26w4S9cqODfYHsLJvygxG3GfnUFoju2fdbz0SpEoJDTco6kBt&#10;8Nbv5bqmbtJ92f2F5O/D/tSQ+SVBLJ+FODeQlv12SZFXfuJfe0aU1osIL6UlBFgZPSSb0YQFspIS&#10;fKwFzgaH4CQD4r5BE8BoPCytgZnvrqxgWfCqZAHVGJ08qtSiPKTmZ+PW/VhcvnUVV25co+d0E3fj&#10;7+JBcqIBSrDKzMxEVnYGsrOzCDEuZ2WZ95Obm4PsnGzbnpOdjdycXCrHlt32bDs2LS0NqWmpVBqS&#10;U1OQoK7D+wrkiMddely3Y2IILAeu69cJuRv03Lh86/Yd23475g7uxsXz2lnmjZWXl6GsrBwXLl3G&#10;+C++QJvOndColbypFvSimuKNJlQjqRnebkqANe9Mj6wT3mrSgWDrQMC1x+sN5Y215ra2BFwnNGvf&#10;Cw2adaB31syBjdvltb3dvBPebtEF77buhs59hmLKnIXYf+IsLlynN0Z4nTgdjR27j2DrjoNMD2Pf&#10;wVM4QK/t0LEoHD52jp5ZFHXWidsOHOe2E+dNBwi+A6cVyRiFI6azOHTiDA6fOIcj3H+YeQ+ciML+&#10;09x+9iyOXbyE02wAXL53D3f4PO9nZSOBz/xBfgHSiktpWCqQ9/AhG67PWK9fsezQsNvYk0AhCWwy&#10;9g5iHmbqstZsKeruttB/lTOWc9dNTNCxzJhY7rzUBW7jvCyDajRVUL7xZOO8EdgpZXnlNWwiBXpA&#10;zvMQUJw3ZABhfbAZZ+p4Yt5rERD8eF1EzKu64cChc9XAyq3XyF0rnEfL7rzu3LW7Ef9M4Tz+GNvG&#10;+l0j/i7lse38DeZd/UhAEUaBtFzGZ6bGQF0JZA5iNVJvmX3eRHtTF2KeD2psy8b5mTPyyAJLqRyy&#10;wOmHSKPeJn0QsPh+Nfm4fb6leARKvWe5L14go6oSsalJOHH2BA4d3ok9u9Zh44o5WDnnS6ydMwEb&#10;5ozDxnnjsH7ex1j9zYdYNesjrJo5DitmfIJvp0/A4snj8Zo8pbA8iP5MAlghb1jLApZtY+ESyOwc&#10;ApiM9u8eBA03H4KBM/Sg6stjY12Uh2zkuFC+uvJ56spc5TrXsu0sEAJcXiANUnrJ8LsoHid/P5KO&#10;j5wvdH07r4lgosLjepJaM5F8wX3ZMrcXEjAFLJj1STAqIniU+mW/rv12v6H8RQRUIYFpXpq20bAU&#10;0tgUs6VczHWB1GYu0T3xPiuoSv6Wul0YFg3G96tAEd8a9t+leVWxBVXFtJIt+CIauYSsJGRn5SAv&#10;rwA5RYVIphd1h4bx5p0YXL99C9FXruJi9GVcIiRu3Lxl3k5SUgpSUlINSBnMb2AjVCStS9kCWD1S&#10;HuUXhDIIPHlu6fLeeK6UlBQ8ePCA3tZ93ImNM3BdI8gkg9qNW8FyjHUxZmZmWffiwSNHMGTUKDTr&#10;2IGAaUmAtSKwCJ9GzfEGPbA3GqkrUQDrwn1d8HaTjgaw2lL3Ij241j3QvH0/emM98Ld3W1lXo7w1&#10;6c33mI8QfIsge6dlF7Tq3AtjP5uKjYTWrn3HsXrdDmzcss8gJoAJXMdPXcKps1dqBYJYiP6F6zhN&#10;nZK4fvriLeomt910eSmBUdGQOkbLZ7WfOnXxGk5d0sfWVyw9ffGynceiIjWLyIWLOHSecDwbReCd&#10;x3G+P8Euge84+9ETFKhcsEyFAVFXlSznPmChrvQdof8wvpqNRC+N75bRrpR9R+NLz9C6DQNp1p+I&#10;x8EyHTb4ZvS5Tdf1QKhPPm/de62r+o6VnJf3+2v7bsSwtN3fq79veVDh48K/xx/jVc666KW5Xb1c&#10;eDqfUQCn0levItJziyi0vViemNloZ4vCtrGuIvaKv0mfLMjWqHdLsRM2TMPr57IxkcNr5CglsBRh&#10;rU+D7K96eKzGugqekw9sABU9rUJKcTqi757H3sPrsHrVdKxe9BXWzPkCG+Z9iXXf0Lua/gkWfDkS&#10;878YiaX0tJZMHouFk0Zj7ucjMWfCaGosZn/KbV9NwIKJhFihgFRH3sWUwvAKQ8sv14IYf0QYYvbt&#10;h6UhI89Cq/SPHpbP82cQ88t1FT5H3fOHFc4nL1Avx6uIBVPeSjEr5R8dI2lbGEpeHmD1qb78Jl7L&#10;PKfQfYSlqKBi3RPBJZX8Qree0nIRYRU+VnkVxmrnZIFTV2IRW6bFP/F9scWo91XKd6RInwoWLhNb&#10;SBXcVk5YhaUuiDIFieh7NMKqnKCqq4pnL1D66DG9rizEpMchiR5Wuv5VOIswys9BOr2mW7F36Ild&#10;R4y6/e7eJTxu4FJ0NGF2iYpG9OUr1uV3O+Y21DUYFx+HRHpULjAjGSn0DNIzCTMqS55ZCGARcXs2&#10;vbecvFwDXgRuVHp6hkFSQR2CmsB5584d3LpFsBJk0k0C9dzFC5i9ZCG69uuDxm3boCE9sAbN5FG1&#10;sbEujWW907wN3mraitvVjei9sI7cTy+sUXsD2JtaJ8DeadmN5+mF9zr1Q+N2hFjj1vgL4fWXRm3w&#10;t0btuN4Ob7zHvPLmCLKGLbuiadse6DFwLKbPW4k1mw9g47bD2LnnaARix05eNIiFQ/IjUndkoHOE&#10;WEQEmYHLtocDR25bQIlfj4rmssbiomNwJvoazly+hqirBCR15gpBFy3IXbUpsg4LaFFncOraVVyi&#10;13sznQ2RsjIrXzaWxLJZCwbWKCK0QgZYEsTkkenjeMm+LaS0TVPSeSNcF2Iajw0b/bDBN6PPbR5A&#10;dffVlYfG/1w15/f34hU+f9193m5aXayzTwofZ3koBdJ5ldK7iYj1VCpmPZXME6PdNm/MvLNAWg6k&#10;LkMfpRi2cfUpbKdkK9W410wpfthGQW05TLN4vmymufQKFVNRwneU95R2ISeZDciLuHh+D04fXY2D&#10;e+Zi07ovsHzRWCydPQZLpo0hoEZgEYG18PNRXP4Q874ci1kTRmL6uGGYMX44pn88FF+PHYQpYwZh&#10;4ujB+HLMUHz14TDTl1yPeGL1AayuPLzqk1pjCtxw5+MPIYnVFeggVhs2/1OFH+SfKZy/vhfy7+TP&#10;Y99CBOt18/w7WV9xSGFPrL78/06RbzC0rvsKZDPnh2RT3gTy8z+Ws1CVsnFRotbXyxcoovuuQf3S&#10;p2ylPSOUqAoue5VzX5kG/euASttKnz43uWWe67GCMioMVHdT7iI++T4epCQjNYteUKbGtAgQQiWT&#10;ULl7/755YnH34xGfmID7VHzCfRvP0ljWbXlpN2/g6vVrbkyLQFPql28FcNMxybyGvKz09PRaoFJX&#10;ZGYAsiyC08NN3Y5eDmiuCzM1NRXJyalISEzC/YQHuHLlOj6fOBktu3RFw7Zt8U4Lel/vEVhN2uIt&#10;el0NmhFQhNnrjZrhL+80Jcw64J1mDmJvN6UnJm/Mqym3Ne9KL647GrfvbRBr0rEnXn+vLQHWFn8l&#10;wF5v0sHkIfYOIdaIEJMEs1Zd+2P8pDlYS5Dt2nvcIHbwyFkcPXHBuhnremMeUkp/B7dA4e1+2UPN&#10;L7v99MLOXTIvTF7Z6ctXDWKasNhLYIsi/KPj4nAjLh7X7sQjKvYWzsbeQHJxKXL1b9OBMTaDr/QP&#10;FIaavP8ar+MnlmECiwALy3/e4c9fn3TN/y7E6ioMk393vM8bPqbu/rqw+iOA+e1hefv6RxDTPm/D&#10;JX325CVYeYWvIyfDOQn/fdsqybaGnQsfsq9PhwrVsPiRDY6X1UjKuYczF/biwP4V2LP1Mxze9glO&#10;bP8UB9Z8iC2LRmHlrNFYNJXAmjICS6ilk0di5bQPsXTKGCyfMQ7fStM+wrKpY2zb4kmj6JmNwJzP&#10;R2A6ofbV2CGYNHYwJn80FJMIttc0ruX0XaDvravwj1QXbB58gpj3xMIQs+614KEpVNM/hLry3yzU&#10;fOTmHraDUlj1P2DJHefy1AeEfyd/nv+7EDPY/L8MMfvcgNKyvz+7L7s3J60X6xnqefHZF2vs8tl3&#10;KOX7LCWESp8/5/ozm4KphCp98gxlT56j/PFzVFIVVDnXy55yu0QDVP5cMHPy4Cp9JqC9QuHDaqQX&#10;ZSItOwlp6YnIkPclqGSkIyc3G+kEWQohkcr11PQ0g9A1AknQukeQCWKJSQ/oaSXbONaDZIIkBLY7&#10;d2PtGA82F6BxHdeu37BuwDuxBNp9Fy4vGElpugd5a4JZaGwtJzfXAje856b79MpIJ+wy83D58nV8&#10;+uUUtOnSHY1a0dtq0dY8LcHr7WYdDCwa+3qzSXv8tWFz/K1JawKqKz2t9/FW8y716H00aMlztemF&#10;ph37EWL90aRDb7xBEApikoNYR4KN5+Uxb7foamrAc77b6gPqfTRu8z76D/sIa9bvwJ79JyJjYvLI&#10;jhw/X6/8PsFOkuemLkiB7+SZy5aG1720rrx2zCmmZ3l8FM9z7gKOX2B+zbbPVHM7Oo/sCk4TbBdu&#10;x+BqfCyuxMXg0p1YRF2/iUMXonDu5jXcSk9GZvVDlksaYYvWq19hiIW7zQxitCm1ISZPTBD7PTDC&#10;8hDTctiA183nFc4TzlsXYuH9YdhYxF9wTI1cHoEmnNeD6c+2+32R5RC4vLStiDbV5pKUHeU9uMkZ&#10;nMwu0D5YIJnfzmds+cxeeFv7Z/J22EkBembftc5zlHC58MljJGUl4NLVY9i/dxl2b5yK3as/wfYl&#10;wwikgdix/EMc2TABRzeMx9bFI7Bi1jAsmTkaC2Z8iMUzPiLUPsK6b8ZhyeQh3EfIzRiBtTNGYj2X&#10;N8waiQ3fjMLmOWO4PpZAG45vJgzGzHEDMe3Dfpjx8QC8lv/0KQrVV0lDV0SDVUyjV/ycrqn1YRJM&#10;XlwXxGqgR9F9FcS0nB9EKUZAp+APSkEgJSFpvT7ZPl7DtS54bnoPBd+94kPnecMSKPUgAymasj65&#10;r8lrFJlChtLLNHfaAKCX7VortY9xMLMAjOC4CER0nKASUVBI9FL5cl2o6u8VOZ76HazCUneg3Zvy&#10;/b4CadnNVEDjwEotb6tUwTd6d/KW6irwsEq4bFGmfNfF9MrcO6+Rtpe8fPk7aToYqzh8PzkVpfSu&#10;UlCQS2DlpRESacjKTqenk0lYZKOwMB959L4EJ4FJntaVa1cNRgKTABUXf888K3lg2u+BpqAMHSMp&#10;n/bfvnMHV9nyv0jjeZlGU8s+MOMuvYD79PISEhLsWMEwhddNITiTKUU0pqlbUx5ayBOLgC81g3C8&#10;hVEfT0DLTt3QqHVnvNuiI8FFr4sAcx5YBzQmWMxDEmRadELDNh+gUdteaNi6h3UZvkmv681mgldX&#10;09st3ud2Qaw3GnfoS4D1M4/sjfc6BN2JgTdGD+73x32ABq264S1BkvfTuE1ndO8zBEu/3YDtuw5j&#10;74GTOHQ0ykAl6Ag+YQlI6mo8HUXvian3vOpKnlhdj03r8vB0jiNn3RRXh85ERaTprvaf1PyNJ7H7&#10;6HHsPXESR86fx/lbNwmw27hwKwZn+X40qbH9xczFszgQdQTXE+OR/eixBSBExltZH+pTGGJh78P+&#10;8YJlP7I/qAf1qaaOuG6/uvvrk8/r81td8/v+G/fn7rFmvMr+wSO0z6AT2DkPISmcJ/yZUl2Fva2w&#10;HFwccLwNijgGXPf2pgZKv1f4GM3coSA1i6JW1+D3vA7TAqaFtDd5bEgU/aBgv8fILkrD7VssA/uW&#10;YPuaL7Bz7afYu+Ez7Fw1BnvXjMGeVQTRwsHY8u0YbFnxIdYtHoX1Sz7CqgVjsXDGUCwTnJZ8jm2L&#10;P8Xm+R9j/bzR2LBwDNbOHY21c0Zj8wJ6bvPHYMfCsdjF7bt43PZFH2ELlzfNG4YNc4Zg24JRhNiT&#10;JygIQOb0HIVP2dquIx9Ob94aU0Ern61yW1brXBDjC7I8Pi9VKAA+pTwM/0AemnrJReYRviAkX7CF&#10;8bKOeE7BUqCs56X+sYIWBKXpTqxwsGKEXW5r+QSy1lFoWzhfuGUSyaPz+XPWq5rjJVWQ+mSVihUp&#10;AtfQOXR+pQ5mWnYfkZdKBjE2QuhllfyBBLhi5VG3Yj2KQCs0CKwB4xJCLP/xU2SU5CMjPx25+YRC&#10;XhaychVwQUjQ80onNDIz01BQkIeSkmIUFBYaMK5fu4boy5dxUyHulELdHZxi7NsudRdKWvbbBbvI&#10;d1137xJYMeaJnacnEEXPQKmAJs9MYfIxMbG4e/ce7ickWvegdREmPsD9B0mEowJGdH/0HNMzbNnG&#10;xwiwy9fvYPiHn6JVlx4EWBfztt5p1glvv9eRAOuAt7jcoCW3E2DvUBq3eqsFwdK+VwCmPuZtNWjV&#10;gwD6wDww6e0W3Zm/J2HH/e36olH7vmjYtgdeb9wO/9mwNdUmgFgHemedqS6EmUDG41t04zU/IMDo&#10;jbXuxnN0Q+NWXdFr0GisWL8d++mJhbsUBSvBp6YrsAZIddcFtbrS8dLJs5dx7MwFHD4VhYMnztpk&#10;w/uOnbT/Ntur9JhSeoPH6Q0SZAcppYfOncWZa1dwIeYmzt++iTNsrBy/dBGHLhG00edwjNp77ijO&#10;xl5FYmEB7cIr6+r2xr6uwpAIg8IDIrKPdcADqK7+70DM1SknX5etroXuwd+HV3h7WPXt+/8HxOoC&#10;qa7UE/ZHiuQjxPSXLza34vd/d5HRgiCffenzH5FTXolb99gAOrsJpw7PxLmDE3Bu78c4vuVjHKNO&#10;7fwMh7Z8gt3rPsS2VaOxg0DbsmwE1i0YgsXT+mL57KFYvWgsviWQVhBO6xZ/hNVzRmDNnOE4sH4S&#10;NizhtgVj6J0Nx+bFH2Mb1/csH4ODK8di/7cjqeE4smYkTq4fg6jN43Fx65c1EIuIxq7gyct6lU/l&#10;KX1KETj5hJsApjQCvCdeBE6g+s7lwegVOd70gud9TvFe5CXQwBbRuBbaMo+Tt0cVyjukzJsT1Gyd&#10;5xMII8tBqu5OwlEq1vhdIBUcBwkWqqDQ2uwj3G4hq+EB00Bat/OFFdyTvNC6BdDOz9aMBVb8wHWT&#10;Wy4WjBRpFQy6mkLr7t7qE++LkNF4l2TAIcjK+XxKXxBG5lUTWvTAXEpvm880DKs/UwRkBGTh4yfI&#10;Ks5Ddn4m8vOzqSzCKofKRT69rrw8ddUpijCN3liWfShcUVFhkX6aY1BBFHF34xAbGxsZA/NemUB1&#10;Jy7Wlr2Ux6fyxG4TUooivMQWvgB2Nuo8ztBLUHru/EXbLg9NARry0pRfHzPHEmzqdvRgSxTUkpIN&#10;bLHxDzBx6iy0e5/eUptOBBUBJoi915kAk4fUiVBxkYMNBDBKy+8SLk079sd7HQehaYfBaNxuQEQN&#10;2/QjvHpTvQhFAqwtAcb0HXptgtJf6YX9xzut8L+p/2zYFn9r0havE5YC2JsE2BtB+pZBsAfebeXO&#10;815bqRdBNhYr126vFakor8mDTFBS6uXXPax8t6GOkwTDI8cvWKrQ+4MnzhBOZ+yPOSUt6486pbrL&#10;plOncZQQi6KnHc33eYkeWdTVKzh2LgpHz5zCsbOncVzBH5q8+Pwp7Lt4FJcT7yLv0VMoNLwuwMIK&#10;w8Kr1n4qDKE/ApavLx5Qdfd7hSEWrmcGMSkAUV3weP3ZPsnvr6taeXg9A5ZsWaBIz5a21ysHp4IX&#10;iktQbEP9cPpvb39BKL74hecivLhfNqbsxSM8SI9lY3QrTh6eg32bP8WRzeMQvedzXN//OS7tHofT&#10;20fj2KaROLJpLI5sHY9dqwmeTRNwYvuX2L/+Y2ynN7Z2/lBsXvYhdq75HGsJr8WzhmHFXEJtzgCs&#10;/qYP9qwZh9305pbNHIJvPu+JZTMGY9OiUdi3+kMcXjsWR9eNJrxGIYrXuLh1AqLWfYRjy4bitbzH&#10;j1FbT1nInv+p8h8TMnVU8KhG+Q+ZR6pmfqaR4ygPMTsmBDW/zUn56BUGYFVq4Zk0wkXPXtKzI8gE&#10;u+C4YkLQZoGwbTVwNFAGUFQ3mjsHvRIaeK8iQtjleWXeoGYlKREYuV1dq+pilXcaBn3hU92bk51T&#10;cNW5lNc+2gsKXiCDGYFURCB4FVvXKMVCUmzf4dUBia3z3kLnqS0HMQ+y30EsdC6By7qK63hcfyYP&#10;MU1blFqcRVhloyBHgRRpyMnORCEhVlSUb92H8r6k/PxcbitAaWkxIVZq66mpKUhWN5/GvzT2df++&#10;fb8lD0vSd1wx1B15XoScgHdHKRUryNmy8uqbrzuIJrAELnlkUvTlq9bVeOFitAHOKZpg01iawukV&#10;Sq9vxWJ5fJx5bTdv3sHSFWvRufsANGvXwzyddwkohcu/o0ANgSwYpxK83qY39hb1tqIN2/ULADYI&#10;TdoLYj4dTK9rED2zAVQ/ygHMQ6xBq/cdxBq0NP3lnda2/rem7Qixzg5kzeTF0QujZ9ewVW9Ckedo&#10;2w9N2w/Ee+0HoDnhOWjYBCxfsQU7dh+1rkUFe9TXtShgeWgJUjbWpTEvjXdRx85cwrHTFwiz8zhx&#10;iimXj9ILO3qSHtSJKBw+fgZHuKz08HF6XMcItaOnKF7TUm7j9hNnzuPilRu4eisG56/ewEk+f3lp&#10;R0+fwfGzZ3Dy/Dmcjr6EM1ev4gTTfedPIuruDWRXPqRHVhtcEUDVgcYfGfy6gKoPQlb3qPr2hfVH&#10;x9s+Xtt7UX+k+u4xLL+/rmrl4bV0r+F6Xh/Eag3p8NoCWP7zH34nA1tI/267VMR1NeL17W/h80fI&#10;LEjE+bNrcXLPVJzdMw5XD43Htf0fIubwBMQe+wpXD0wkwMbj4IYR2Ld2OA5v/BAnNhNeBN2xDROw&#10;f82HBNsn2EsQbVs+GhsXj8LaBSPonY0j6L7A9mVjsXfFCJwllA6v/QirpvfHkmlD8e3c8fTchmH1&#10;3BHYs3IcDq79GHuXj8CBFWNwjKDbs2gMNn7dF3sWDMZruQ8fETCPCRgnLec9elJLuSZur36E/KpH&#10;KHj4BIXclk8VPH5G6NCgE362Xap+jALmy6/kuVlYNd1NnqYXkh668+uc+WzhRxScT8u6h1xeS38x&#10;IeXxHnVvBdznxGsJtjoX5dcL5UXyXqTCJ89t3cR9RTx3EfMWMy2x9ceBtPwMxTxG0rLbxnMyr12P&#10;+ezZ6Fn5e5GC+yl8wvyCmqXPCUGNK0rygggFQsXWA4g4uXXrwhUM60iT2wqQ7jxOBkpC3M7pgeMB&#10;RiAqtW30NktYwOVFumWnYsp5o867NI+Sy+adSgZuSUEhAvlLZJTkIrdU0FJEXzLuJyRYmkdvrLAw&#10;z6CltKREs1wUoqqqApX625KKMgObPDSBT16agKZvt1xkYLKNZQlqcXFx5qndJdQkW6cEO7futt+5&#10;E2th8fLKBC/BzHtiApmk5UvRVw1iFy5eJdC07xouX1FXJluTNLjrN+9E1x6D0KJDLzRp3R2NFExB&#10;aJkIlLept5oJYoQKwfUW00ate6FF56Fo3nkwITaQ4OpHKR1MoA2xtFFbQWwg8/anQhBr3ZMQdBD7&#10;67uUANaAatgKf23cxiIUdQ3rRhTAeC15cQKmSweiMSGmLszm7fuj7+BPMH/ZRmzfc8xAtv8QAUOY&#10;aaxM8qH43lMLA+3YmYs4QmAdIryOnFQ+guuEQKiAkdOmQ4SUpL+SOXTkFM+v6MhjJi0fPHzC9ivv&#10;yTMXcPnabURTmplff+J5gB6dvLGTFy84gF2Oxtkrl81LO3r+PHafOooT1y8hrayC0KABDzytP4JX&#10;farpQQnBph4IeYhJ4e11VRdi4WMMmFonTH4nn8/k8vr81pvD3+SX6x7rtjnZMuWHSrw0bCNYaQjE&#10;qzaAvkceG+xeWq+R1p3yWLedNNzD81EFrOt5tEFSgZyDYCamwicPkZ6XiCvR27FnAwG1ZjjuHJmE&#10;7IszkHF2Ku4f/Ry394/DpR0E1qZRBMxIagwB9hF2rBiGLUvoQS0Zgi1LR2LDwhHYuWo81i0ciYXT&#10;+mP+tAFYOnckVs3/ECtmjsBqemO7vx1P2H2K9fOGYtm0flg0dQimf9ofC6YMxbyv+uFbemRr59Jr&#10;mzkAiyZ1x7dTe2HvspE4s/FjnN84Fq9lV1Yhp6o6Aozchw+RU0fZ1dXIYr5cKr+ymiB7aJLnJs9E&#10;XZIy7Dre9imPVMH8UrCeS+l6Op/OG7lmHXlYhBWGSH35tT+cx28TZJQKYoWEmMGMEswKCUpJcPPb&#10;lcfEZQ8pf4669+bPL3h5RQDE1K9L4XOFVd85JH+OutJ2B7j6uwa1rYiF1nuj4dZisSpDIF/5Iq09&#10;KThGHmnBsxfILKGHVZKJktJc5ORnIuHBfXpGdwiyeEIp1QI5CgrkieWjpLgYZaX6P65qPOK7ra6u&#10;NC8tmxCT55afpw+g9X2XQt8VFp/uohrTUpFCD80m771/D/fj7yH+XpxTfJxNvBsXF2/SR8txcfLk&#10;4nkf93Bbs27cvIXLl6/gPGGm7sXTZ6IodTVexJmz6nqMxoUL8tau4RyhtvPAMfQaPBpNO/VC47bd&#10;0bj1B2jUqhveJWQaKLjCgizkiRFm3CaoyBtq1XUEWncdRYgNC7oRBzKVnFem5cbtCC95YSGAOU+s&#10;Nz2xD/A3RSU2dNNSSW9Y+H4HXrczFCDyLmH3bmt6YK0FL3p0pv4876AIyJrJI2vXF937j8GMeSuw&#10;YdsBbNl1ELv2HzOA+fEyH4Go9DA9q0ME1cHj0hl6UJr1g6I3JVAdIJQkAcoDK7ys/0Tz25TPA8xD&#10;LPrqLZxlY+EYn7kgdoTP/9Q5esuX6DWzURF1han+5fq6/vyTAD19HLtOHsSRa+eQVfWY5daB6d8B&#10;TOUyIpbnsMdiIBE86siXc6/68kh189Wn8PW8fH2qb58UPi6cN3xMeJuHjgOXg5iDkGBVn2oAlSs9&#10;fVlLOU9e1JK2Wd6n39sf9OoPgvO4regpbeDDIiRnxuDMmQ3Ysno8di4biKu7x6Po2kLkXvwGCUc+&#10;w609H+LchiE4vmoATm2kB7X9I5zc/CFBNwbblw6nZzWawBqF+VP7YeH0IVi/RB7VEMz4vBdmTRqA&#10;mV8OwNef9cP0iVye1B/TuP2bicz79WAs+nogFk4egOUzhmLOFz2xZu4obJg/CtuXf4g1swdg/ZyB&#10;hObniN43BVH0/k5tUNfimBqIReQB84iwCORhlusB5SFGA2wAo/IoeWuCYK6gKGgRYHkBwKQ8bffn&#10;IgTqwiisCCgCWGg5vL8WeEPbJA8YDwiT1rndPChK4zwFhFVkXQATTJQGy5FjKZ3Tn99fz19H+8MA&#10;8sDRcvj48H2F7y98bPj4P5OPMPQg88vO+3MgkjyUIhW/TuWPVCzK5y9kIc8uLUZucTqKSrNRVl5A&#10;+KTTa4qjN3SbELmDxMT7SCOAFLael5dHT60QpcUleMj3/ISNm6dPHtns8FmElUBWSK9MyiP4DGhB&#10;6pdrlIVcgk5SF6a6JPOkPBcqn5/Pc/B6Un5+vknh8/HxCfYnlYLY0WMncPjIcRyhsT1+PAonaMCP&#10;Uzv2HsToCRPxXofuaNiO8BLAWrpvswSxdwizdwibt7n+ZotOBh55Xa3fH0mAjUbLLiO4PjTkfckT&#10;6x+R95zCXYkGsXZuTOxvjdrYxMB/a9jSpp2yb82ad6T3Rw+whSCmiEcdSxi2pUfnpfPqnIRXk7Z9&#10;CN6eBt5ufUdi+rzl2LybECOcD9TxyLxXprEuP8516JjzssISyDygwjAziPnUe2HMK3jJc5MHd+Zc&#10;tEEsihA7RU/sxPlLOHXxMs6x0XAh+jouUheuXsP569dwlhA7dvEc9p06gl2nDmDHmQM4cvMCMisf&#10;1gutuqrdIKtdjusCR/ojOJln9N8El1f4Wr7OWL0Jbf+jfVpWkJsU3l9XApcDzMsIyCKAevpdRIKX&#10;uv407VMu8+W+cMp5wXpLjyr7ueYjpOoALPvxc7f8lDCj15X/mM/tEa9TUorYuMvYv28x1tLD2bZ0&#10;AKL3fITs6OnIOj8FiYc/w43tY3GO0Dq9bijBMRJRm0fjxPrhOLpmKA6uHspjBhM0g7CUMJo3aTBm&#10;fTEIUz/pS2gNxNwpwwm0kVj2zRgs/WYs14dh2hcDMG3yYMwk4KYRYrMItUVTBhOCX2DXtxOYfoQV&#10;0/th1YzeWD2jJ3YtHYpTWz7Bqc302ujt7f12II5vHIXjG0bXAzHKe0p1lRfAy8uMeQC67MeUUuXV&#10;dkEuyFcQpPmB4Y8AMoDBn+mPIFaf/P2HgeEhIa9R1/RjfwbeIP0jeQBJOlfd6/07KPllpeH78XLA&#10;cgrnrw9av5O8MRuLq0cs9N6r8sEytkxI1Vd5JAXC+PwF/G0ZJakoLs5CSUU+yioKCZBMg9jt27cQ&#10;E3PLQJaQcN+6BhW+nk+oaAb4qopKQuyRQUz/ySWIZdLjCgNLnll2luDmpHVJ4PLLPo/SAoKrSJFt&#10;9Ow03lZVWYHqqkr7fy/9y7LmPNQ0Vw8epNjEvhf0gS49BOnM2Ys4S4/sML2Ob+YvQ6uOvdDUAKaQ&#10;+g/QkKBqaPDqXkeEGcHydsse5gE17zIEzToPRrNOAtggGxcLg6ux1EaAkQQieWSB6Mk1IngaE44N&#10;NfbWrBPTzlQnvNvcLQtKCsl3npfAJZC5c6srs5G6GVsSvrwnhfrrPA2bdcSAIWOxaNk6bN150ELw&#10;NbvHrn3H6JkxpQe1c/8R7Dx4BLsPH8Megn3vEULqKKFFmB2gDgZQOyyYEWD1KQw35RW8JHVFCl5X&#10;b9wxkF2izkUTWJcJr8s3TALZuWDmD30wffzieRw4cxy7Tx4yb2z3mcM4d/cmMh89rAWpuoo0xAL5&#10;T34i5TcEkj/T/yTvH0nnKKgHSn5bfdstAI4K5wmrxuP6I2/qVURhTyyHx2QRXjV6iUxCTMomrMIQ&#10;81K8QSnraH5+Ou5cOYoDG2Zg47xR2LFwNHYtHo2jq8fg+t5PcWvfeJzfRG9r02h6PWNwYsNIQmM4&#10;zmwZg3PbPkTU1rE4sW4Y9q0YjG3LRmDVnCFYMHkQATYQMyb2x9zpg/DN1CGYP2ME5k2ld/XVIMyj&#10;p7V42mAsJLymf9EXkz96HzM+64m5X/XDjAnvY+pHnTF9QmfMn9wT33zWGavn9seBjeNwcONH2LWS&#10;gF02nMAcQtANwqE1Q3B49SBCrIoQo9EKKzsEMqW2zO1muAkjAUqy/IIRYSCAadnLPC0PkyCVIgCz&#10;PDxPRFy3cTDBQvvcfjuGsmsFkJKnJ69O9+Jl96Q8uk/mN6gIFgGQdI+SwUxpsM1DrV6gaRvP4eQg&#10;lcf7lmyMMDhOy/ab7ZoOVP7aFpwSPpd1vzoVEEYaE1Na8ETBI/q84UUt2fb6pGN0bB0pglOelD5t&#10;kAoEJUnbggpTnwrZctP15ImnF6YhrzwThRW5KK8sRDkhll+Qbd5XDCF265ZC22/SK4ux6EONc+kb&#10;rCJ6YxWlZQaxx4+q7Q8lBaGMdIKO3pikbkQPtnRuT09LsTSN0jbf/agoR0GviOAqLy1FNT28h3zn&#10;VfTuy9hyLJAnRvmPmBU+/yApxSbzvXlL35bdRrQMKY1o1MVr2LBtH3oNHosWHRTp1xtNBZW2hAO9&#10;pEZteto3X+8SFOrS05iU69rTck8CzYXQv02IyDNr2mEA5QDWWCH0AcCaEmBNIhBTgIfGx5hSzQnC&#10;T778BuOoD/qPQedeI/B+n2HoNXAkBgwby3sbg9bdBqOhgYzwYtqQ96V7ErjefY+eYtMuNkNIg/c6&#10;2mwhLdt3x9AR47Fg8Wps20ko7PVjZCex5/Bx7CK4dh0izCiBbMfBw9i+/xB2HCDsuK7tyifvSl7r&#10;H8l3OXovzAPsxOnzBqnrt+7i2s3YGphduenGybgskJ27cgNR1Nkr13H8wgV6Ysew+/hh7D15FHvN&#10;K9uHK/FxtDdswAlQNPyWhmRl2cq1K9u/K78hYNQFSDhPZL+HUXhbHYWP86oFsVAeSZAShBS5rbkC&#10;nYLtrFu5rLc+mlvdgPKiBCGlecrH/Lad+71ynhBGj+lFCWBcV+qXc+iVyePKUtc/leHh9Zz5aQsy&#10;aU/SCa1MnUvPTfEBVeVIiL+FswfXY/fKidixaBR2zqcHRC9q66yh2Dp7BA6uGofj68YjassE7F02&#10;FNsXD8Zegu3YhrE4tXEsjq4dTpiNwImNI3GUnpnGzHbqO7AFY7Bk5kjM+3oYNQhzpvbH7GmDMHPq&#10;IEybREhN6os5k/ti5ZxhWDlzEBZ88QHWzByIHUvGYMuCYVzui60LeQ9LRti3ZTvXfowtK0dj84oR&#10;2LF6JDbT21s5uy9WzOqNTQv74gA9wOPrh+C1TLZmswgyDysth+Vh5sET9szC+8Lbw/L7fN7a+0J6&#10;SBg8JFgePqOecpvgUHOs7sXfq4FMsKorwc7OW+NxeeWEZMD1aZC3vmPC27ScTxgpNSBqmQqf10NR&#10;+erKoBmS5Y+s8zezsKpv2rfYvLTt93pBPafoYdaRPkvIZ8Gue576FD5nPs+X++QhskpyCY5MFJfm&#10;opheWEU1wVRVgIKibCQlJdALu23emNNtix5UgIamgsrLVYBHCR49JGyqKuwPJeV5CVRpAaxsOTXZ&#10;ljPTA5BRWenpyM3MQGFuDkrpdZUXF6G6nECsrsJDeltlxcUoKSRM83IJwUwbS/OBIgoSSU7WZL/J&#10;9BYTbPzsTiyBeycet2LicfLcVUyZvQwtOvenF9YPTQQddfURZo3aBRLQTFwWSFoHads+aChxvUOP&#10;0WjRZSgBNti6Ev2YlXlPUpv+aNJmAJrIkwoBTN2Dzbh/0teLsXjFNsxbuhFzl2zEvCVrsGj5Wixf&#10;tQFLVm3GxJlL0K3fGDTQt2L0BPXN2Fv0ut7RPIxUw+bvo3WHvug94COM+2wmZmt+xfU7bKZ7BXfU&#10;BHWct5nrD59UZOEZHCCI9hFWew7KM6sB2XZqB5d3EWh7D6o70gVtCFaHAoUBZh5bADHJQ+wWn/PN&#10;mHsGM4FMABO8zl9SiP9lGy87e/EKzly4jBNR53Dw5HF6gkdw8MQxHD5F6J4kyM4cwW159Wrc0aCH&#10;ZV5KnbKr7WG4RPJyX93t4fwGnkACmVKdP3xM+Dh/bF35fXZvgXzXn5YLnvPc9JRcftUxV1/zBbPH&#10;BBBhlcXrZFL6X61cA9j3BJcgRrgFXpeU/ZjemEGPnhfTbMFMEOOy7iFXIOMxGU+/R9oTno/nz+V1&#10;Mp/RLr1Q45b2pygXcTfPIGrXYhxd8SmOERxHqN3zh2PDjAFY9lVvLPiyO1ZM640t84dgG6G2c+4g&#10;bJreF5u+GYiNc/rj2NrR9MAmGMx2Lx+CHYTK7m81DiYvbBDmE1pTP++FaRMH0svqj8X0wObPHIGp&#10;Ewfgq8+470t5aAMw76sBWPE1z/nNAGxfMBg7Fw8nxAZi55LB2L9mNLavGIk1i4dg4Tf9sXDOQCyc&#10;PRArCLfVCwfh29k9CMEe2Lp0IPatGYb9a4fhtYyKiggcvLTupfUwgLTsFd7nt/l89eWvqzDEcszb&#10;4kOvfkrRyAdAqitBJMeO+T1U/bpSDx6vLMq6OwN5iNWX10vbvbSeL+AwDYMrLEHMPC7m86p1DgNW&#10;Dfhyn7htOY8FMYGpBip/LrXqdIyHYFhsALDFp/OF5Y+tu90rj/eQX1GKrMIkFJflorQsD2XlhFhl&#10;AaoIstKyfGRmpSHu3l37aNnr1q1bEZDJG9NYVQU9sDICTN1/8qoErZTkB0hLSXIAI8g0RVVWlpO6&#10;EYsIp0qC6mFZGZ6yXD3ne3zGMvKIACsvKEBRdjYK6HHlZmUiOzvDvDnNbu+nkBJEJYXx65uw+PtJ&#10;vNcHuEvtPXQK/YdPQAt6Uc06qStwIJrQm1IghtIm9JIsKENdg4Gcl+XUrOMg9Bn+Jeav3I3W748K&#10;xsMUjRjAyo9dWXh9IMKroUUparkvIdYPX05djBXr9mDdlkNYS23Ysh+bt+43L2rbriPYvPMwZs1f&#10;gY7dBuBvTdrhreadeO3e6N5vNMZ8Mo371mDTlsOEyyWcOqPZ6d3/jelbMH3s7P9IU3Mfnjl3GScJ&#10;GXlMxwgcjWEdPHICew4dMy9MINu272BE2/cdwu59mhHEBXHUDeTw8uNh0vFT5wxiHmCSAKYuRgHO&#10;e2tal1d25XoMzkdfxjGC6+DRIzzXURw9eQL7Tx/H7rP0Gs8fQZymCws8FgcAZ6hVdiPgCPbVhY4v&#10;4+F9/ni/LQwxDzAHnRqFj/sj2bWUBgpDzNYJpHyCRQ1K1UfN9q86n62G+iONV70iZF7Re9K/H2ss&#10;y8FLY1UeXF5Zj14gSx4ZwaU0k55ZBqU0R17aQ65Xv0L6ox+R+eQnnudH2p7nSCtMx63Yi4g6tp3Q&#10;mYyD80fh5Nx+uLR4EC4tGYIzi4bgwJwB2Px1H2ycPgibZ43Ayok9sf6r7tg9awD2El4H5g7BVoJs&#10;66y+2D6vPzbN7oW1M3pi5dQeWDa5J+HXB4sn98bcyT0wZ0o/TJ/UHzOmDMG0LwmracOxdPZHmPLp&#10;AHz2UV9MHNcfMz8fhIWTBmPJxL5YxmutnNYPqwizFbMHYPXioVhJzSO8pk7tjanTBmLSlP6YOJHL&#10;k3pjMfNsXjEE21cPxPolfbBmYS9sWNzfQcyDLAyu/zsSmASRurD6I+Wwxe6VXUW4mJ5QfNn0rGry&#10;1YBKY25eWdznlam8QZ76lFVHKlCW1iMDVZDWpzAMw7Iuxce1vTcv62bltvrkwFMDmLwgzdFA7B/q&#10;Ka/pQPx7ad+ziPwx/px+m7ue+tyfI6OqDBlFaagozLVoxLJSwojgqgogVl5RYF2KiiLULBk3btzA&#10;9evXce3aNYOZQuAfPHhgQNHHzpq1Q0EYikRM5vaE+HgkJyUhm+DJ47YceV4EWT6NVgnzVZWWEFyE&#10;Fxsozx9V43FFOap4joriQpQU5JuHVhgaU5OyeazA6aeTchBLxoPEZCTcp+KTcONmHJau2op27w9B&#10;yy4a0wogZsEY7hsvL/vmq53zshqru7AjIdS+H9r3HI0ZizZj1dbjaNVF0YmKRHSgMoUh5rfVEiHG&#10;83wxeSEWf7sVK9ftxfqt+p8weka7jxMcZwiMswTGGYLkOJat2ISJU+dj/pINBNtRelOXcO7SHURf&#10;j8e1mw8Iiwe4diMR128mcPk+t8UTEHEERSwuXblDLyiGcNEMHvrIWTN7KNxeU1XJKztpXtnuwCvb&#10;sZde2d6D2LnvAHbuOWh/vrln/5GIBDPvhYW9MUmQkrflPTCB6nTUJdunfIKc9mufQHfjdhzv7SpO&#10;nOL+I0dxiBA7Qq/s0CnqDD0ywuzAhZN4oLJD46+Zf34HjpDC++rm0bKHUq39IYXHncJ5Inm1L6iL&#10;9V3T6lM9csfweMnO4eqr2Z5q1s/q5wagdO5LozLMk3LgErB8mlH9DJkPn9uygevRc6Q/fFZLGWzw&#10;Z1Q+4bmf0eawbpeV4nrMdWzfthIbv/0K6+ePwc55o3FkwSicXjgcF+j1nKdHc3HxYJyl93Ny3iCc&#10;WjgCpxaNxYmFY3BozlAcIFROLxyJE7MHc/8w7JnWC8d47K5Z/bGT+3Z8Qw9tWn+spfe2YepAbP5m&#10;BJZNG4BvvuiNaZ/2wRTCavLHvfDFqK74dEQnfDWuFz77sBdhRg9tQl98M57A+7QnZhNOCwjPhbMG&#10;Y8GsQVg0bzAWLxiKuVyfNX0YpnzVD59+0g3Tv+qFdUtHYvvKEdi+nB7btwOxbRmvu4QwWzigBmJh&#10;mIXBFIZbfYDTtvBxYUhJdfOH99WGGMFk4ktWWitfDWAEKgGrrjJ0fqb1XUfy8DL4hVQrH9ftOgKB&#10;9mmZhc7GCa3wKaVCwMiix+iVbd4jwRSRO9bOofOFjquRQETvsw5c/PofKYstOnfd2r/HbdM+VZoa&#10;6Rh/zlrr9MAydX8lBSgoTUdFCT2w0mzCI4cQIcQq8lFZTaBV5qGY+zS9lDwvgUsQu3r1qqXqWtS3&#10;XQKZAj00W4e8sgzCJfF+AmJj7iDhXjzyNHaWk4PslFTkp2egPC8fj0pK8YJl4MXjajypKscjeoTV&#10;ZQJYPgGWG4lslCxaUTAz5daaEzECsQR6Y/eSkRifgqizVwiEhWjZmfAygCkcXt5XbYh570oQa9xh&#10;EBp1JHw6UQRZ574fYdGafVi6/iBadFZed/wfQ6uu6M0RYh9NmIXZC9cRqjuwetMBel8EyoFzNOjR&#10;OH7STSElAN2MeYCY2AzcvsOW9O1U3LrzALdjk3DnbrJL45Q+YD6CLIBYGGQ6h/9X6DPnrhrE5BEd&#10;l1dGCTIC0r6DhNm+IwSX/r/sgAHMg0xemSAWDq/XMZLvXhQU1V0oeJ27SDjxGn6fYKaxMQFM3Y23&#10;Y+87iEUz30lC8MgxHD56DIeOC9LHcOw0z3f2FHafPoiomGsEWYnVAw8Pg00EELXBYqoHOh5EYYXB&#10;VQs8TwmaQFq2dYOPkz+nP79k+6w+UUwV/VdLhI7qVxa9sAzaAdkpeWKZhFMG4ZROMKXJY2JeAUrb&#10;BK6MKukppbwU62smQZZOpdHrSuX10pSvmo3fx/Ts2Pi7l5GMA0d2Y8mCr7Bw+misnDkUOxYMw655&#10;A7Gb0Nk5vT92z5RXNQh7uH5q8Qgcoxd2eHpvnCCcogivC/NH4CyhdXbBCByhh7T/qx44NmsgDnL5&#10;4MyB2D9zMLYRXBu/7I6tU/tgu85J0G2fNRTzJ/TCjI96YNqHPTFrPL2xMT0w++M+WEYYzfysN6Z8&#10;/AGmfPQ+Zn/WAyum9scKHjP3myGY/nV/zCIApZk850x6YNM++wDTPvkA0z/tjjXzh2HHihHYvWIA&#10;di3thV2L+lGDsG3BAGyc2xdrZvXEa2llbIGHIJZeXl5r3cMrvC0sv1/y8PAg+X+iWnAJyXtdXmED&#10;rvV0HptJeejZWBmhqO/cBEvzpJjvj85XI52vBgZazqCHKFnBCsnnETzq7gvLn0fy56k5tuY6dbf9&#10;vyWd20PMrmPLvBcCIys/xcBVUZxLEVpBWlkugOXSE8ujh5Zvs9QnJiZaN6IAdvnyZVy5csU8M822&#10;oUAPgcT/uWVaahoSExJwm/ljqDR6Y+oWzE5LQRG9qScsfy/5Xl7R+3peXYnHFWV4qAjEkkKUaVor&#10;dR1muKCPrEz9A3SGfWumCYfl5Smow3crpvJa+v+xxATnhSXGp+LAwTMYMmYS4UOAUU0tqlCemEBU&#10;2xPzatpxCJp2JtQIvaadBqPP0M+xdO1+zF6yDe8JYG37oYmF0feDQuIjYfEhcEW6EumhabzsPR4z&#10;eMQXmDF3FRYs24xlq3diCz2xg4fPEzQ3CSD9cWgiYgiqmLspuBObTpBJaYRXCmLjUhAXn2a6G5fK&#10;7Q5oAtyN2wkRiMkTU7eipC5Gm3Lq7GV6RZqd3s3QIWlM6+CRUwayvQccyHbupgKIRWBGb20PQbdv&#10;P0F24DihW/PdmGAoQOpbMYFL27VN3YfqVpSHJnA53cOVGzHcF41jJ045T4wQO3hUEDuOoydP2lRV&#10;R+mR7T15BJdiY/CgrNwi7FxvgYNNJEz8TxQGzR9JQPKNOoPRUzbsnrBB+eQJl52yJUIih9CQ5Onk&#10;Mn9EBEkeYZNDZauOqT4JWk+Usn4pYpvnVORlBm1RBst5Jhu3AlVW4GEpaMM8La5LGdWEFSGWToDJ&#10;y8pkA1cQS68i7KpfEnyv7Bq51RW4l8L3fXEfjuxZjC0rJ2L13FFY881gbJk3BNvoYW2ZNwDb5g/B&#10;9gWjsWbGYKyYNhCLJ/fAqml9sJlw2kqA7KC3s38KQUXt+6ov4dUfp2YPxQkCZt/Uvtg1hbCa3BvL&#10;xrbFpq960hsjQKYPwGbCcO2Uflj+eQ8sJMCmj+mOr0d0wfxPemPNV4Ow+sv+2DxtGNZ/PQgbpw4g&#10;6IZgx5xBhOog7F9EmM7rR++tG5Z+3QNLCa9lvMbiLz/A8sndsWFaD+ybz3wL+uPAgr7YN68n9s3t&#10;zpRayH2LemHP/J7YOacXvcJeDmIeXEr9ulcYVD6PVxhgkodPGEZ184QVzvdn+jPopPM8YaUJrkyV&#10;ty7E6jufgCcv7vfS+WsDwEMsrLrQCa+Hj/Hblda3PZzf5/kz+WP+J/LHKfXXSS+vQFaB5jvMQXlR&#10;PsFVwJTeWGE20xxCjDCrEsjyUVpGb60g34AhWMn7EsguXLiAS5cumUcmkOkDZc3EIdhprMznvXHt&#10;OhLpreUROvmZ6agqLjR4fff4IUFWhaf0wJ6Ul+JhSREq6HVJ5YX0AHk/ilIsyi9EYT5TLssrU4CH&#10;98JS09IJsFQkPqjpSrwX9wAbthzA+/SkfDeiC8qoB1z0xCR9B9as0zCTljUGNuKjGVi0Yje+mrES&#10;TQkvi0DUtFAte9lEv9K7rfRNWA3IwhBrQohpTKzvoPGYOnMZFn27FRu3HyVULpvXJAAJRN7jEsju&#10;EFqSluMILa+7BJqX4CZvTMdfvUFI1OOJ2QS/py/jlGbs4PIJQkfemB/Xkrx3JQiFAea1lyDbR69s&#10;P2G3N+hmVF4d47sOffehAjoUqShw+S5E190Ya12LJ8+cw5ETGhMTwAjC4ycIMB57WnMsnjOdOBNl&#10;IfiX4+NYn9n4JHR+5+XUURhi9e33CoPLN+iUKqhMY/K5rBNumQBT74v1DBFuhIobr69RtuwDlam6&#10;zPzmMQV1LUvj+9yuc2Vz2Q+XqNGYToilC1hBN6G8LNdVKE/rJVIIsuTq5/S45KURaoRiNqGVVZaP&#10;e0kxrG/7cGDrHOz49lPsXPkhtq8cjQ2LB2P1vL5YO78/NiwchPXzB2LdTHors4ZhNWGyjGBZPmUI&#10;lkwZgKVf9cfSz3thFb2iHQTRwZkExvS+2DOlF/YSJjs/64Y9kwi6Tz/AvmmDsGMqgTiJHtC0wdhB&#10;ree+VRP7YMkXvTCPeebRa1o8rjtWft4bG7hvK8+59Suea8YA7OQ5t0/+AHum98Khuf1weG4fHJzT&#10;Ewdm98B+elH7Z/ThtfvxOn2wb0p3nOa9Ry3sj3ML+yBqQW+cW8R0cR+cWdgT5+iJnf22J04u646T&#10;S3vgxJJeOLN8YE1gh6AUBlpYHlp1t4flwfTv8nmFISX54718Pi178Fg+qi64PLz8siAmaOlTgRx5&#10;YAawELi0359T64Eix+s6hJ83/pKHTn0Kw+FPpdZVneOU1r2G3y6lVz6KKLzfH+MVuUadfeFzhZet&#10;0rFSZRbnIy83ycAliJURGg5m8sbkiWlcrBCVCrUvLyJQCqwLT97WvXv6bsyB7Lz+koOSV6ZxMkne&#10;mQ/+0PrVy1dwPzbOuhPVVSjPSwCTXnD5Kb2wR/TCBLJnlRW2Xl1KoNErKyfYKktLbOysoqiI91ho&#10;0Y32lyppTAkxhdjb7PUE2P17D3jtu1i4dBNadSGgCDAHMQerugBT6gHWvPNw03v0yDr0HIPPJi/B&#10;klV78OXXywxejVr0NL1LOYApFN95YzXBHIG8J0avrd+QCVi+Zhf2HDpPoOgflGMJHRl4Gfr7BiSB&#10;zHljNTJPjKkUBlqMvDAed/2mFI9rBNllQSzwwiSbDPicmxD4VNQ1QivKoOWkb8PUrXjUPK6dew9g&#10;++792L5rH3bsdmNk0m5u301Pbc8+BzSBTJI3JngJhOpK1IfP9oEzQaYuRnlj6k4U1HzAx/HTUQYu&#10;AezQseMGtGOnTuPk2SgD2Olz5+ndncNhBXycOY5rSYlIq3xIANXASaBS96FS836oCKC4LZPrXlnc&#10;JtVsY52IpE5uv2BWU48Ep6xgOUP1KDgmgxByx3GdcMmgV5Su7cE+5VW9k2dm57Jl5lXXoOog11N5&#10;TBqVomWexytF3YTKy3PlPHlEAJbhfnYyzlymx7xnGXZtnIVNS8Zh+6IPsWP+CGylN7VuxkCsIoQk&#10;Tc/07YyhWDFrOJZNH4IV07lv+mAsmzLY/qtrMSG24Ct6Y1MGYSGBs2JiT2yf2Rd7Z/XDbkJk59cE&#10;Fb2zPVMHEj4DsXv6MGyZPAgbCMAt04dj1ed9sPijD7Dkkx6Y/+H7mD6iI+aO64HVkwZiDc+3lmDc&#10;yHNuo8d2dO5QHJs9CAe+7o2j3/TlstQHRwmvo9+8j8Ozu2M/l/dM78ZrdiPIPsDBWd1wdnFvXF7W&#10;C9ELu+HKkp64QnBdWtYXV1cPwu1NI3B13SBEr+6Py2sG4zTznlrYtx6I0YX3AJH89j8CXFiRczD1&#10;qi+fJBh5gBmceA9e2l/3HJF9VBq3pWofl9OVV2lIyuPzZ1XQK6P8um0Lrufvoz6IZdB7ixj8P5Hg&#10;klbx0ORB4yvC78V9oePC8tvq7vPnllLLqy1VnjCoPKy86m5XfskvW2Wi9K5z6IWVUyUF2QYwL3lk&#10;VQSIpPEpqYqAKQ4iDtNTU+hpKZzdgUyQioqKMnmgyUNTd6P2Xbl6BTeu30BywgOU0pt6VFGCl4+q&#10;DGDPqyoMYs8qy21ZXpnzzMrwhN7Z40p6Z+UlqCTMKggvg1hhIXKysgxibi5G3s8D9y/NifTEJI0H&#10;TZy+lBBzcx5KzToNrRdivweYZuYYgC79PsT0eesMYp9MXIiGAcAMYhEvzHli77bqZzKQabwsCPgQ&#10;xJq164choyZi847jOHTiCiF2C2fOCza3LAgj+mqMeVPyqgQ0eWZSGGyx9+iJ0TszL+xOEp97oumm&#10;IHb9HhsTdxEdHWPykYqCl7wx/W3LqbNXcfSEg5i8qAMGMHUnHsaeA4TVfoJr7z6CbA+27thbC2Te&#10;O9tN7VHK9T37Dtu5BDF5YepWlDQedu4iPXQCzUclav0Y8xw5QeidoAdHkAlg8sAEMMHr7IWLfCYX&#10;DGbH6bEdIMiOR5/HzQw2UlgfBQ4PFNd1VwOo8LKgImUqYInSchqVSsikPHzM1CmFnlYSAZnMcydW&#10;PsZ91i0pQWn5Q8SXVSGurBJ3WU+kODaG42hL7jGNZ6PYpGVuSyyvRBLzJ5ZUIKG4HAml3Mb6m0h4&#10;JfDcNXrEc/O6/B3JvNcU3nOqSQBjPa0oR2xaAg4c3Y5vl36FhTM1Ye5YbJ4zDLsXjMCm6fS0pvbD&#10;+mlD6WGNxMqZw7B8xiAs+VozXvSlp9UHy6f1w9KpvbD8a3pbBN1yelNLpg7h/oGYP7kfQdYHcz/v&#10;hm0LhuL0+nE4unQEds8ajK1Th2LlhF5Y82VvrPyyDxaO74YFE7pjwac9Meuj9zFn3Ptc74kln/XD&#10;ss8GYOUXg7Hi0wEEWw98yzyrCbHNkwdgN+9n28Tu2PJFNxyil3VoOr2taT1waEYPHJlFfdOd6onD&#10;M3vhwLTuOEQdnvYBDk/tjOOzOuPSku64vWYgrq8ZhAvL++EUPa6Dc+kdzuxCT64njs/viwM8z6FZ&#10;vQm/nngtVYASFJimlJZSAhENugwmX4om6UzjC0wrF+AIIL7UDL6wdImufhpfopTKF5laXsHzECrM&#10;E86bVs48VKry88V7ZXI9k9ulDB6fxrwpEq+Xavehawfn4/YM5pe0nFmpe9Q2nafabTcICWphsPE+&#10;eH8ZLDwZ9DzSWWj129JZUC3VeXQ/we/Qsl/Xb0qz/QIUr8FCn04PTeupyq/tWg9J8JOHk8UCmR1I&#10;gRNZ3OfG6hTk8cS6JzIrCKNKgoX702i00x/qGhqLU17+Lp4rhc9UUreKdXHyeMkFb7hjMwjHLFVa&#10;rfPaFrHElqQGhjXorDTdQMbtrEjprERpfKapRTn2B5cl+juVgkwU5+egtCDXICZgRAAWwKysuBBF&#10;BfLcsqFvuwQxdRUq0EMz0XuQnT59GufOnavpYoy5Y4plnpT7CSjNzbWuw+dVgla5wUoSyAQv75kJ&#10;ak8rCTLqMfMLZBXF8sKKeJ8FyM3OQXJkQmHdTwoSFNRBT+xBYiq9hCiMnTDTINaC3pibvLc2vCTB&#10;q0WX4WjVdSRadhmJFupKbD8QrbsOxfCPp2H2ok34ZuFGjPjoa7zbrDveba4PkHtEPLEGXG7QQn/B&#10;0hcNWwUAa6f5Dge57sR2+ti5v4PYdkLj4AXsP3wRR45F49QZfUulb6pu49IVhagTZDcIJXlYgXd2&#10;O+hmNBFaMTEPIhC7cYMe2LW4iC5fvsPn7jwxDzAPMa1rPEzgkRclgEl7DhyhCKcAZLv27cc2emNb&#10;d+wxr2ynwcxJ8JJ27tqPXUwFQ0FMYfxHg9TC6s9ftg/Nr9ADkxemABCB7uhJ5qHn5XXizFmDluAl&#10;iJ27FM30Ek5GXcSxs/q7lyM4fuUCLvI9X8kpQHRGPqKSs3A8IQ3HkjJwNDENB+8lW3roXhIO0AM/&#10;HPcAx+KTcex+Cg5z34G4ZOzmc9x8JRYbCfptfK7bbt7DntgE7Lx1j/vuYfttpx3U7jsJ2M9jDt1L&#10;wV4ub7l+B5uvxWDX7XjsvhmH3dfv4kAM83Dfnttx2EsdupuAI3cTcfjOfRyhjsbGM08cdtDL3spr&#10;7bh9Hztu3cUeXm/nlTimzBufilNqbN27i5PXL+DIyW3YumE6VhBaq+aNwMb5I7GF6QZ6W8sn9sCK&#10;ST2x5ZthWEtQrKVHtZYe0oqJ3DdpAJZRi6mFX/XHPEJqwdT+WDxtIBZM7otF2kbAzP+ckGP+ZV/2&#10;w/Ive2HlpD5YObEvl7n9i/6Y/XF3fDWyPWapi/DznljwWU8spYe1iJ7Xys/7Y52u92kvLGW+byf0&#10;xref9MIKphvo6W2k97b6sx5Y82kPrPuMgJzcB3u+7ouDM/ph75Qe2EeIHRS0ZvbEvhkE1yx6a7O4&#10;PvV9QqwbjtMrO7eoL6IW0gtbqs8A+uD8ot64sHQAgcdjmf/QN72wj8dvmdQZa8a3weYvOxssX3tQ&#10;UgZTcamlSWxBpNDIpVIpNPLJNHZJBEpSaRmSmaawpZFcWmH5krjvAUH3gDBJ5LYE7ldL5AFbIomF&#10;pUjIL0FifhEe5BcwpWh4EtiCTqAhelBawpTuMhXP696j4kpKcae4BLHFxYgtYlpYjDsFxYjhOW7n&#10;F+J2gdJi3M4rwZ3CMpcW8Lhito5Kq6lKxPE+IuK93KXieI/3CMp4ws5S/q77hJnSBP0GbksiJJK4&#10;P1ktM4nL2m6/iSDVPq1L97l+l88rjvd+r6Tc3TuX47jtLn9DHJ/VPbXcrAXH7UzvEURxPC6ex9/l&#10;vcXw/m/ll/L3lONmQSlu8Pfd0m+kYvIKEJNbiFj/u7VNz4G/355FXiFuMM/VnHxcyc4zXc3O53oB&#10;l7VN+wpdSl3JykO0/oY/g2m60830LCTnpCG/MBtFeTkoyEtHUWGujT+VFecbxAxkko2T5aOUqcaj&#10;9F2XZuFQJKIgpvB6QUwemboOBS95YepmVJfitStXcZYt7nM0WIkEXmlOJp4Sis/KSqz7UEATtCTf&#10;vSiYaV2e2TOBjABTwEeZwveLim2exty8fBsDUzdi8oM0JCUQZPEpuE8jFqfxsM0H0GfwpwSTQDXI&#10;JIh5z8u8L3pdLQmvNpofUSDrMBgt6TV16zkC4yZMx4w5KzFrwXp8PXsVBo78Em81+yCAVl1pfKyv&#10;88TqgVgzQkyzz2/acgS7dp/Fnj3nsJ8wO3biKs5E3abRv4MLl+IQfeU+DX8CQeY8MunWrYSI1yV4&#10;eYDJAxPEJO+JCWDnCUX//ZjgpYmANYu9gjyOnqCHY16Ym0ZKY1sunN55Y17yyLbs2ImtO3dhx649&#10;hNYe3vdepvTU6KVt3bbbQHaYQDwmeMkbE8BORtlUX/r3gEuEmP49QFGK8sROEUwnztJjo+fluw+V&#10;CmCCl5dgZt2K3K+uxUNnj2HvRT6zmzGEDyFEiOy5+wA74xKxnfDYEZeA3fEPqCTs5HZBagufx+br&#10;97H5RiI2XE/Aqug4LDsXg2XnY/Etn/XK8zFYczEW6y7FMi/zxcRj3Y1YbOD5NzLdeD0W2wmqPXFJ&#10;2EXY7Yq9j/0E42GDZTL2EWAHCK39vP5B3sdhyoPsCPMevnMPh6gDPO8h3tNBgu0woXYkloq7gxN3&#10;b+LAmcPYuXUZti2eiP2LP8Pe5ROwefEobJpHr2jeIOyYOxA7Zg3CrplDsIHg2jhtMIExyAC2mkBZ&#10;OXEQFn3aGws/p9dEQM2j5hJIMwmfWYTWgkm9Mf+LXlhIz2rBZ70NYIs/H0Bg6eNmHvsFPTJ6XvM/&#10;74c5n/bFDMJpPiG1mF7VMuZfTq2k5/Xt+B7YNGkgNhF4Wyb2xjpCbv0XPbDhy56EVX96XkOxkdfY&#10;8lU/qhc2fdkdO6f2xvavumPTp12xd1pf7J/RF9unfMD9XbBrenfsJ8AOzuxNQNFTo1d1cCa9MXU1&#10;0tM6NpfwWj4SJ+YPILS687j3sWtaT2ye1AUbvuiA7VO7YSehuH0q7+vLbnjtFo3lTRo8pbdNMpIl&#10;TItxIysf17NyqRzcYKv3Jpdv0hjepmG8JaOZkUvDmEMjqTQbl9Ky2GLKwMWkdFxOzsAVKSkNV9hC&#10;jk5IRjTTy2wxR6ek4nJKOqJTM3FBSsvEeSkjC+cyMimmmTlMcxCVno1zJq5T52mIz6ZqOY/783Ce&#10;6ZmUbJxm6+wMdS4tF5cyC3EpqxAXMwtMF5jvHI12FHWW17nA817g+S9k8p557itcvqrfwFS/R4pm&#10;3trKRjR/n37nZf7uaJ7zkqW5uMj7upCWbTrH80elZfAe03lvWXaNc+m8ZmYWznNZusBr6TedSeE9&#10;8X51j5f4TC8ZbPx9ZOJyejrPrWeTjgtML/La0XwX0iWe5yLPeTGLqYn3yHd0OYdQyyW4qMuCHNNo&#10;ptEEXXQWt2UX8X3lIy4rDTm5aTZVVA4hlkOwFORnExD0wuSBlRfbWJS+0yojuBTqXhSEu+dmZ1l3&#10;YrI+LE6QYb1j8LJvx2wcrAZkZ8/QwB05ih3btuMADWM8YVeSnYkqnquaYFQQh4eVD/Lw3YtKnZy3&#10;Vl3iZu3QPQtk+UwFMCmJnlciW96CWAKNzc1bcViwZD069xhFD0vdhPLCFF7vuhSlll1H2KS+LQmy&#10;FtzXtvMAdO89FKPGfIpJk+fgm9nLMX/hGsxfuone2HoMGT0JDZo7iL3Tih6YeWFBl6KNiQXjYFIb&#10;dSPquzNeMwjs+KD3aGzcTIjtOUudIUDO0RvTPI+3DGLnLxJCl+MJsnhcvhqHqzTEGu+6eVPf5iUY&#10;tOrKe2LywNSNePHirQjEBC3/FyxS1IWb5okJYP47MC+NickD27Fnb0Tbdu02kG3bscsgtnMXt+/c&#10;SxDvxPoNWw1kBzQuJm9MY2OBTtLjOhul/3Vzf4OjbkVBTGNiZzRBcFQAKP256Tl5YPoOjp6bZrsn&#10;xKIuXop0K56kjp09a+Nj286dxoboG1h/5Q7WXrmNNdTaqzFYL/jcuItN9HI20FNaT2923dV4gusu&#10;lhNay87fxdILd7E4KhZLou7i2wv3sOJ8HHUX66Lj6Z0lYu31OKy+dherr8ZiZfQtrODzW3HuOlax&#10;IbCWy+su3aI3FotNhNsGXnPDVd4D863nPaxnuuHybWzk89/ERsT6i7exmu9zzYU72HThFnadv4p9&#10;BPh+/U3NoX04vHUp9q2ehj1Lx2PvwuE4vHgQDi7si0NLh2P/kpHYPX8g9swbQHj1xd6Zg7B7+mAa&#10;7eHYJHCN74X1k4dizaQhWPppPyz+rA8Wf8F0Ij0veWL0suYRbPMIoPn0iuZ/0g0LBSbmm0+vaf6n&#10;BBePm/H/o+uv2uNKsrVttP7KPtjft5u7q8rMKINklGxZtmRZZIuZmZmZmZmZmSzJYjOzy+WirtXd&#10;az37GZFKl7vX+x6MK2ZOzrQc97wjRsQ014OP1Vl4mJ+GneFBuFw/TrAZItHFiNchsAitFJ4znhaW&#10;QkvLcr6EDIIr21EXea7nkedyHvmuF1DkYcBlwstWF2m2p5DF7Wl2J7m/HrLd9HjvhJfrGULuJFIc&#10;T9DYTiKdJpZNgGW7n+V1TiDJ9ij3IfgItxSHozS6I/yehxFpsZ+w1CHE9JDjdobnO4NM7pfufBIZ&#10;tLsMF+mDO4WvuljZq1jeZOXJyo663kJINBMIzXOsQAmlZgKnmZWyAKqNFW8rwdM0u4C66Xk0clsN&#10;AdXEdc2smFsYrQpmrHRnJbhuhueTmGPlPbeCupklAocVOvdpIfCaCbtmHtPMczTML6KW66qmF1A5&#10;vaiimlHD+6nlMQ0Lq2hkZd7MilzKRpb1rODrCY+m27wGodDE+2/kdRpkfwJOAzeumyfEBBzzPJ6f&#10;W+Rc/E7q3nn9JrmHrZB1Dfxu9fyO9QRxk+wnvwVBVT15m/AhxO7cVTCt43Xk+9TKvdIGGvkd5Hfo&#10;ECuiHbUJmAQ+tJf2+Xn+JnNonJpF48QM6vn02Mjv264Axt9qbgbVfFKrGe1H/cQgasdH+XvPEbSL&#10;/Pfhfou3+fvO8XebQuv0BGMSLVOTaOR+Zb1dyGluREJZGUIysxGcmYlcPtHWj46jhqAp7epFVgOf&#10;/rvbMbc8h0cP7yn7WllewNIyoba2qJoTn0nyxKMHkFnoVSbg+ioBpwGYzGe4zHuRaZ8knV3enNw/&#10;oHnHV2dXj4qenl4FtNbWVpSWlCIzPQOx0TEoYKU4PT6G9SXCc2WRANv8DCoB2MdXL5R1SWjXC7zE&#10;1p4Rpk/ubuLB5l3eD42QAFujoYqJSVbiDE1MADbOp96x4Wk0NnTD2T0Mh05dpWXRtrZsTEAmpTQv&#10;7iXY9tCQDutcgsFlM1haOsDZ2RvePqEICI5BWGQSYhOzkJCWj+ikXFjaehNOv82rqHmLs9iXpNl/&#10;kdCx1R+2jRDbeYDw3EqxP8z7iIjLR1Z+HTLzqwmNOpSUtSobq2v4DWRiZK3tYwpmysoEZgyBlZTa&#10;kM+dncMKYFqItRBUTax8VTbiFry07xaTJkaBmDQlCrjEwiRkTJhmrNhvEJN+MS3IMrO4nFOoQsAV&#10;n5CKyKh4VYqVSR9ZAc9RxHMJ0Cok9V6aFJtoVs0d/E5d6t1uEtLMKH1mtfw7lFLAJlmLkgzS0sF9&#10;OjoVxMTENEGQEV7ljZUoaqpBJh+M4pq7EdfUi5jGbkTVdSC8tpXRhih+53h+/1i1rQfRjX2IbOpH&#10;eEMfgvkb+1d1wr+mF3413fDlw0M4t4fX9yCCfyvR3C9W4NNK+NDSYuoJsdpuxNbxXPUDiK6nxdX2&#10;IqKuD2E8X1BtD3yrO+FZ3g7vik6erwu+FV3wYxlU2Y1wXiuZ1ptXVoT8tAgURbmiNMwGpYGmqA65&#10;hoYwI9QEXEBNkD6KfM8hl0ZSEGCI4mAjFAcaotCf8PI2YIWtTwO5hFRXQyTY67Ni10OCtQErd0PE&#10;37qEKGuus71IoJ1HKK0qgmUkIRVBYIWLRUkyBksxtgArgstCF94ML8vThBkNjVALtTmDaFpWnCOh&#10;ZXuWUDlHkF1EIu0qngBMkXtgiHVlu1xEuiO308KSbWhadgSVqz6KXS+igBaW66SLHAImze44Em2O&#10;8TwEk4TzaSQSPgnOJ5DsRpOjlcXY6CDC6giib+kgxvo4Px9BGMEVbn4A4WYHCM8TSLU9jkyHE8iy&#10;J8ycdJDmdIKQO0Y7PIhogi7RjhCrH51GDf/j17ECqOeTbO3kDKE0paJ2cprrZtHAJ9t6anXD2ByX&#10;51HHsm6MpbTpsqwekYpXzsNjqNQ11O/a4SnU8XMNy2pWKnWjs+q4al6rlmUNP9eOTaBmbJTnmUD9&#10;2BSvIcdMc/9JVG1FpZQ8ZzXPVUlNLx9iZT0wxHKE5Qgq+LmCyxVU93JGxSBjgOv6ua6f+8m+gwwu&#10;l/UNoaR3CMV8civqHUUhn9oK+GRVzHVlfQMo7+tFeW8PSnq6UdDZhby2HmTzKTKnuw9ZXd3I6uxG&#10;Dv+j5RIGOZ0EQjuhIZ/5BJnf1cFj2hkdKO7qQkF7G/JpIzktzchjZZ5RW4fUiiokFhUgKjMZfrGR&#10;uOHqjvMWtjB0dIdVYBgcw2LhHB4Lu8AQmHt7wdzPEzd9fGHp5QU7fz/4xcUgJCUJYYzQpHj4RUXC&#10;NSQYzgwpXQP9ERQbhcCYGFh7eOKWuwfsebx3RBRueXjjmr09ghJiMDzWj6ePCIT78i6wZVrYAhbv&#10;zGNhaR53V5ehMgAJMclEXF9d2ZpdXvN6FDVjBksZszVHo5YJd3v523Xwt5EXVcqblzv420lCh0R9&#10;XR2yMjI/Q2yguxtzk2OE5TJePxVYPcKH508VxARYWnjJeukTU/1iWyB7TKDeXec9rwlYZVb7u59N&#10;bHqSBjZGqPLvZ3RoCsVFtbC45YkDtLB9jL06Vz6Xkq249/hlnNC9AmPjW3B28ISPVxACAyMRFhaH&#10;6JhUJKbkIi1L+oFYyZcQOgXVcPYMo13JPIoakP1177nfmhD/F8RoYAdpfSy1ENt92ACBERlIz63m&#10;+aoICRlb1Uh7IXBYKcpUUtqmRYGZgEzMrLNz5DPApJSQpsMOGomCF0MMTOBVX9/5W0o9ASbwUm90&#10;rm4hxHo/m5gGZGUEWKlK0JDlXJqyNCNq4SUgyxGo0b4EVhJiYeERsfAPCFWl1sikaVH6ygRmJaVV&#10;qmlRQCZGpkBGWKmXlDKkf0wAJtmM2gQQLcRkWqrGVk2TooQArZb/fypaGgmxSuQ2VCKrqRMJjb2I&#10;q+tCTG0X4gmchCYaUMswLWgISbSihLY+xLcP0MYGEEmwhTcTZoRWGPcN5XHhjV0EHCFIU4rhMbF8&#10;AEjo6Ecif6Okpi4kc1tSQw9iqjsQUdGGiMo2BJc2IZrrwus6EVTTBj+C0ZMw9Cxthn9ZE8LKGxFa&#10;VI0ImmtCcjjSolyQG3wLpf4mqPY3RBVhVRdsgEoVF1FF4yrxuYgiGUjsbYRsD0Ok0mrSaDhphEKi&#10;/TnEEzDSpBdudRKxducY5xFN+MTSjmJtL3wGVbyDAeIIuRjuE8UItyG4bp5CAgET43gWkYSOpMSH&#10;0ND8aF+BVrqIczFAvBOhZ3NKpczHOUnCximE3TpBEJ4gIHUQZ3sSaW7nFSxiuD6F+6W76BMw55BM&#10;wKXy/lKtTyGT++W6nKVREW4OJ5HpoYcMD25z5/eguUXx+GCr44TpCQTcOs44giin40j21EWWH03O&#10;m/dofZD781yEXIajDvLcTqOAy3mEXzHPV+h5lkDXRYTlUQRe34dQ80MINjuEr3yS+cSeUYBI/hEm&#10;8Kk5r6kBVX3dqB7sJ4iG0DA6ikbCpolP3I3SCSmwY9QSal9G5dg0KgiaKu5Twc+lQxMqygm3itE5&#10;lpooHeK2kVmUcblknJXN2CQqaCXlBGXF+G3uO4+SoWmUDE6wnFRtyaUsy3juUgKxlOcrpb1U0HhK&#10;eZ0yLsuxZVwuH+Z9DBGOgwSvBD8rKBKO5UPjhNk4KobHUD1O4BKatQwBb/3IBBr5feu6mlFSV4KM&#10;4gwk5aYgJj0RgfER8I0Lg1d0MLwig+EZGgCP0CB4RYTBJyoUIYlRBEoEolIjkZAdzzIGPhEB8A73&#10;I1DCEBQXiojkGLgFesE3NBBh0UGIiPaFf4g7gqMCERgdDjtfL5g6O+GmmxccPAPg4B0AU0dHrnOE&#10;iYsHTJxcYOXmBrcAX3gFeCKCx8WlRMOVy+bO9nAODoBLSCB8I4IRkRIDez8Cy84GRjZWsPJwREAM&#10;7z/MDwlZCegZbVOvWHny6D7uPZKJfVexvEqzkgHFC5pXpoiByeS9ArE1QmxlZVkNKpaQd3rJTBwr&#10;y8tq8l1527IkdGjHiol9ybI2mvk0XV5ahiiCNCw4GGWFBRgb7FPGJ+PEntAEXxGor5/cV/1eWogJ&#10;vCTV/sWDuzS2DTzlvTwUgMn9EKhqhvuNu5idFoDJwGYNwEb4dzM0MImU1EJcNrZXFibw2n+cEDt6&#10;GYeOGeDyZUvYWDvD3cMPAXx4CA2LJriSaRaZSE2VZrMyVvI1KKuQGS7aUM6KsrC8FT7BiQSTNBvK&#10;mDCZJFhesbIFri9DmhK3+sTUVFaHZJ5FguyIPnxCUpCWU4mM/CqCogq5tLLi0hZU8Mm9hk/9ArGG&#10;psF/A1lHx7CCljbEvjoFXlsDm5u2+r8atyBWW9uuolpekFlNC2PU8HuIpVVWNqgxXwKbAgKssKiE&#10;JlW81d+l6ffKyyfMuJydk8dtRQpQYmOZ2flIS8tGSGgUbTUQQcER/N0SkZySqUCWm1esrExsTPrI&#10;pH9Mmhalj0xrZU2EmWpW5GcBmQBNIKaio4cQ07y8VAMympo0Lba1orq1CVVN9ShpqEBuM2HW2c8H&#10;yWE+RA6goHsQhV39KOzsQ1pNA5JKyxFbUIDovDyE5WQhooBQKS9BbGkBIvLSEJGfjNDceBWBmXHw&#10;S4tHSH46YkoyeWwmMiuykVtFYy4vQGJJHqJLchBdnMnt6UipzkZqVQZSKlKQWcl9SzOQW5rG7x6D&#10;+Eg3xARYI877BpI8jJDpaYgcD33keWhS2PO9zqm5CssCLnP5PDKlmU2a32g3yY7nEWNLkyJ8Imx0&#10;CRaCy1qXIDqJEMuTBM5FBaNowiiBkIujDUXb6RI+XEc4xfLYRHvaFOESaUcLsyeweHzoTV0kuBF4&#10;zud4PEuZt9DRAP4OZxDgoKcm/fUjnDytTsHN4jTcr59AoNkpgpL73zxNIElf11ka10mk0JwyxIpo&#10;VelOhBuXk6yP0Qh1kEQYRvE8YVY6tK0LSHTTR5K7Pg2PxmexD57X98D7xn7a4DEE2Z5ChONpAvQU&#10;4hx0CGQd2tgRgvIE8rz0kU4QxlkfJTC5Dw0tnKCKsTyOWN5P0PVj8L16kBA7gqAbhxF+UwdfnbPx&#10;wTWnQFh7hcDJLwgewSHwCAuHW3gEbPz8YeXjA2s+4d8K8odlQCBuBUfCPjIOzrGJcI1PgSefxHz5&#10;B+zF//jeBZXwLaqCf0ktglkBRPApMLa5D1HU75CqDgRXtiO0hk9AfBoKo6qHUuEDuOxPvQ/k5yCW&#10;QXy6CeE+EXVUeT45JXWMILljDDGN/Yis6+FxHdT5TkTzyTOS/3GjVPSqJ6nEnlE+fQ3yiawf2fzP&#10;nts9goz2fmR19CGP9lTIKKIxVNC4avp7UdHVhqyqKqTRjjLz+USZFYv0tHBkZkYgOT0cIfGBBJI3&#10;vEO84BfijZCoIIQTCMGR4VwXBCcvyVzzQ2R8GCLjQhAS6Y/IhAjE8j+FB6HlQ3D4hPnD3d+D+zoj&#10;JCYYYQRbICEXyn2j44IRwxCY+UWFwzcyEg6+hBjDmr+7nZ8vnPjbuwfwPIHeiIsLQlVpCioLYhAX&#10;7YHQaG9ei/aQFE6gBsA/JhAB0YG0tkCYefjQ0MII3TC4+XO/lFi09DZg/cESXr56gucvnuPpiyd4&#10;9Pge1mhFyyuaV6WIbQm8BGQP7t9VAFuidWnnKJQxYgIyWZbEDknmEHhp+8AkJDNRoqGxAQ2SfVZT&#10;i7ycXNpYNHIz0xTEZLDzxtJt3FtewJun9wguTXLHlwB7fl+aETcU6B6tr+I+ASYQ0zRtrvP+HmB+&#10;5jYm+TAk48LGaO1D/bQVVu7hESk4a2CJAyeMCTAjHD11BUbXrBDgw4eI0EiEh0cjKjoBCQmpBF4W&#10;/80LUUA7KitrYAUsqeKaRIh6/m3VNQ+ijH+TQZHp2HmYxiXv+FLv+frNvsTEJL79D4BpICalTDZ8&#10;EW4+MWqgc1ouI6scWTnVKChqVJP6VvHvX2tjTbQKLcTExBS4GNJkKMkbyryk36tZsht7CIheNDby&#10;fgmxagJLwYvfQ6KykkbU0KVMrbSsdgtgAjJJlS9U4PoSXtp1ArE8mpgYlrYpMY0mFhYeA1+/YAX/&#10;mNgkJCSmIT0jV+0j+0qzotiYNtlDjEy9102aDwkvAZeATErtspiYJIC0dfVxmUCjzbd20e67udxN&#10;Q+vh514Crq8D5Z31yKopR2RRLrziYxCWnoSItDiE8IExKDoA4YmBfJjk/7Vkf/jFuMM72gUBSV6I&#10;yAhCVGYIorOCkJAfjMS8ED6shjGiEMP/89E8JjrRF0lpgfz/H4KoBH/4h7nDxcsWLh4WCA62RUy4&#10;LVJjbJAebYWkIGMk+V9BZrAxMnwNkeFpoJmOScL9PDLcaSaeF5DpfgY5nmeQ530ORf4GKA7QTKqb&#10;QnNJICRiCZ1YhwsIs9aDv7kOAixPINia8KK1hIkBOZ9FvCQx+MjgZQGEHhJddJHudQEZPga0GJqM&#10;53mkup1DkoQXgSdp9k6EGI8PJ3RC7E/C/+Zx+FjowPfmCfgQEgG2x9UsGf4Ej+2lvbA4u5uwob05&#10;GiLM/BSieB8JvI8MJz2kEzzpt04iyeI4zYtA4+cE2lf0rWOIsqElOhuo+w4idL0JGK/rh+BpcgCB&#10;vF6QxQmEEJK+N44SaMcRyP3CCKUEml4aIZrtfAZJtLMYmlU8z5fAe05yOodg06MIvsHz3yLMb+gQ&#10;XMcIWB7PCOM5wi11uP4gvjpl5oOzZt647hhIAwgnyKJwzcEfF2964eItT1y29Yaxsx9uuAfgumcw&#10;jL1DcY3Au+oRhGv8fFVFKIy8InDZIxwG7qG46BKMy54RMPaPg1loCswjM2ARlYmbMdmwSyyEfUox&#10;bBIK4JjTCKe8VrjkNcM5tx7u+Y2MBngWNsKL4Z5XBzeGR369Chf+h3fPq4FbbiW313KdfK6GT1Ed&#10;/ErrEVxdj7CKKoQVlSKKT5ehmTlwj46lQUUiMY1PjJnJrDzSkUDIRCZEIiAsAH5BPoiKCkZkmA/C&#10;glxpC24II7jCBAhR/CMmwCK4rawgBSX58cjPiUJ+dgwjFoU5sagpT0VbQw7a6jPQWpeO1tos1Jel&#10;oakqE+11uWioyEB5fhwyk4OQnMT/PIn8zxEZgJhIPxRlR6CtOgkNpZrtEbyuf5An3H1c4O7tDG9f&#10;J96XK/KyQlFXHo/mslh0V8djojUdI+1ZqC6NRVysB3z87eEd4Az/UC4HuMDT3xcu3r5w9/WDk7s7&#10;PHy9UdNUrmam//D+FeM13r97g3eMN29e4tWrF3jx/DmeP32q3tn1nDB5yuXHjx8TaHcVuL6EmLzD&#10;S6Z6klk5tFNPaS1Ma2IyTkzS7RsaGlTKfXZ2DkJDgpGVlqKaE+/MzWBpdhqPaWTvXzzAq8e/WZg0&#10;H0rCh+oHkzFrGysKYvcIVDWLvZr5fgn3NjZxZ34J42MTGKZhDwwMq5diytO+O/8uj58whO4ZY9ja&#10;uiOWD13pGaxsUzOQnpKFjLQcZGXQHnKKUFJcoyp6aYaTil6MRYGirR8thEV96wAq+FAVxr/fAzLe&#10;7JC+ah78z6mmVBBi2hR+7Tixb/ZzX+7/9f5zsHUJ5d9fCUFWitRMDcTyCxs+941pbUwgJn1jqn+M&#10;1qXGfbXKpL4a61LTSQm0BLRbyzV1PL6WEOODnhZgGog18d9DANeGIj5k5uVJmnyRApUmYUMTWpB9&#10;CTEFtQLNdgGVAEvsVUxM+sUSk2gnfAgQwAnExMS0fWOS5KE1MgGZeknpFsS0zYgSMo6su38EPfw3&#10;7BkeV9E9NLr1mQ8lQ2Po4ueuYRrpMH+LgR4U8O85JDkcDvy79wz35AMg/+9EeSM41gdB8a4ITXJH&#10;cBIf9FL4kJkZimD+//KK9ORDnSu8Q51Q05yH2kZ+n4QAhAS5Iz+LJhXhinBfK3Q3ZqO3lSYX5gwP&#10;BxOEuJoj3MWU9nCFNmOAVBpGGiEkUyjlEkpZPheQTcCkuZyjUZ1VZZL03TjQJtxPE25nkOt5DhV+&#10;l1HiS4iFyhRMtLPAKygIMUFWwFUayxla0wlEEBDRrMSjaTlR9scQ7XgUyR4nUBmpj+pYA5THGBBk&#10;R1EUexH12WZoLrJEc7EF6rKvoyr1GirTTFGQaIwU7p+dcBX5qVeRnXQFOclXkBx5EekxV5EcfgkZ&#10;EZdQECvvAjNCfuQlpAURwGFXURB3A4XcJyf0EsJs9iHUai8hsp+Gd5imeJTAOqLKaNsjhO9RJNKm&#10;Yh1PIojrg6VPy/YYv8dR+F3fjYAb++Blshf+lodolEdol8dpkCeQ4sbfxE0HeZ6HURZ4EuUhp1AR&#10;fgZVMRdQEXUOmV6Em9txAvKAihTnU6pPTYwtwv44ImhvoTS3wBs8t/F2fKVn6Y6zBJaFdyTMPUNg&#10;6hYKXXNP6Fl64/QNd5w2dYXeDRfomTrhFMtTFm7QtfLAWWsPXLD2gr6NNy7Z+jCk9MZlmt1le352&#10;8IMhYXjFKQCXHQNgYO8HfTsfGDD0ub+BQwDOOoXCwCMOJgEpcEwogktiEdyTiuCdUQ6f7IrP4Z1R&#10;Bs/0UnimFjFy4ZmYCi/+5/Fk+KRnIyC7ACHZ+UiUtvyCAj5hFqKspBiVZSWorSxFS30F2uoK0Vyd&#10;h7oKQqYqD421hdyWj6baAsKnAJ2NxehqLkVbUymam8r4xFuJ3s5yDHaUYnm8Cc/u9OLNei/e3uvD&#10;p4fD+OnJKH5+Po6/PxvDr4+H8cuDPvx8txs/bnTj01oPfljfio1e/HS3H2+WWvF0vhn3ppvQW5WC&#10;211FeH+nDT+sNuHHlSb8vNGF79a78WKlA5vT9VgercS9mXo8mKnFxng51sd4H4P5WOrNxnxnGiaa&#10;kzHWmoHJ3iIMdxahpTYdjTxvVXEMgZqGmrI4lPAps7wwEt38Dg/vreDDu9cE2EsC7CXevX2FN69f&#10;KIC9fv0Sr18RZi9YvnyJt2/eEm5vuP41Xrx4QZg9UjPTb2xsaJoSCTGZ6kkgJjN0tLe3/y8bE4hp&#10;ASaRkZmpIFaYm43psWFMDg9idX4WLx5sKhN78+QB4aWZdkr6v6T5UEIg9mD1Du7TEOV1LKvq5Zry&#10;Ys1FbK7wXhaWMUaIDQ2PKoD19PajqrJe9XE5ObohMyOb99FEM6lFeVkligrKUFxQjtKiSn6uRg0r&#10;2AbJ3KvXmIoATGxHaz4djGZGVUMPDTwD+45eUhDbKWZ1UGNdn2G1FQKw39YTbFpzY8i4tdiUQiRl&#10;lvCJvxhp/FvPyatVTYraBA9pTtQ2KTbSAgVQkir/ZaahLMv4LwGYDGKW7XWN3E5QVdX8ZmBS1vBz&#10;U1MXysvrCbAy5BDckiqfnaNpMvwyFLQIMU0z4tb2XAKfJp2RmauaD93cfWB10w7Orl7KxOLiUzQ2&#10;myUgLFamp7UxScHX2phYWEtbNzoILZmSSiYF1r6LrJ/LvSMT6BkZR++optRGt0BN4DY6iu6RYXQP&#10;0v77OpHfVon04lS40Zas3axh7nQLth52/F0jCUZ5A3UuvP2cccvWHLesLREY4InBvkr0d5Vi9XY3&#10;ilKDMNCQixhaVpjtJcQ6GSHB5SrinQ0RYXcRiV7GrMytaEBXkehugDRvQxSGmKIw8BqyvQ2Q43MR&#10;Wd5nWemeQ54/oRBgxPW0LO/LBNNl5IVdRiEBkRtwBgU+Z1BOK5P+nVR3HaR60Wz8ziLZS5fAOoo4&#10;5xNIcuE215PIDzqHkmh9xnk0pBmhq+AGRsqsMFlrj7F6B0y0uaK33g7NlRZoqDJHWaERCrIMUJR5&#10;BUVZ11BIoOVmmiA7wwiFecaMaygpvM6/++soyjdFabElSkos+H/xKoqzCbIcfq9s3m8mI80AFblX&#10;UMf9a/JM0FJshY5SG3SU2aKp9CbqisxRX3gDjYVmaOC5qtINUZqsj6KkS8iJOYcywrIiyRCVCZdQ&#10;m3INHSVWaOR5GnidqtSLqMvQRz2jMeMCOvL10Vt8CQPlhugp5vr0k+goPI+BsuvoyTdBe9YVtKYT&#10;/GEnkO27n8Z5APEeBJvLPprvcVRGX0B5uB6+8s0qRkB+BSLKGxCYX4mQohrEVjQjrrINMWXNiC5t&#10;QlxFK2LKWxBe3IjQkibEVLYjvakfBZ1jyG8fQnZTL1L4FJvDJ9aCjhGuG+a2YZT1TaJqaBqVA2Mo&#10;6x1BuUSfZNGNoILrygcmUDE4gSpGHaNrah4do9PonphB5/gkWgZH0Dowgg4+jXUxWnr4NNrdizbJ&#10;fOuRZoZulr2qbOnq5FNdK9raW9DR1Yaung5093aib6Cb/1G60TfUhcHRboyO92BktINP7m0YHWnD&#10;xGgrJkdbMMVybqwdixNduDPZjcXJLtye4vJsN5YZa/PduLvQh/tL/bi71Iv1pW5s3unBw9UBPFsf&#10;wcu7Y3hzfwLvHk7hw9NpfHw+y5jDx2ez+O7pDL7n8g8vF/DpxRx+fDmHn17O4sfnU/jx6SR+ejqO&#10;X56M4Zdn4wqMP7+cxI+vJrjPJH5+NoGfZbuKCfz6fJIxhV8YP7/gdn6W+JHbPz0exXcPBvH9o0F8&#10;ejSA7x/24dVaNwE0hrcvHmvgRYi9e/uSAHuu3r6sjRfPnuHZE42JvX75SgFNQe0VQcbPj588w8NH&#10;T/DgwWNs3r2HxaU7ao5ESa2XAc1amCmANTWjqUHgUI9amZWhohLZWdlISUpCUS7ttKoKAzS4TQJJ&#10;k8whCRwE2JN7NLB1wmuN8FpXcyc+WF3BXQJskwCTiYNXbt9WscpYv8N1SyuYnZjCyOAwBvoG0cu/&#10;jw5WlO2trCwZbS184mfl3sTKvaG25XM01rWqda3crokeWqRkVArEBlTChECsq3tUDUBuah1k5ViE&#10;K0bWOHrcEHsIp52E1HaVSi+gktBATNuMqIWYvIBTYtveczA0cUJMUgES0ouQQJjJ+8Gyc2uUjZVV&#10;EE40MWlSlJDlqhqZZaMV5VUyaS/BVCMz0rfTIrrQQLhJE2KDwEwldEhf2G9NiQKxioommh3tp6FN&#10;QSU/v4ygkeZBjWlJZGXnqtBCS2tkAjJlZYz0jCwkp6TRxJLh7uEFwytX+Vtcg72DM/z8xco0SR5a&#10;G5PUe8lSlD4xSeqQ8WI9vUPo6RuGzKUo8PrP6P0CXBICM01M8vMEAUYbGxlBOx+A2gdppAPtKGwv&#10;RQwtKzMrGq5uNrhuchk2FtcQ5GWHAA8rON+6BCdLfXhYX4WPw3XEBNigIMkfif528LW8iBAZN2V7&#10;BvGulxBtz+Wb5xFjf4kGdRVZvlcJIJpMgAky/IxVkkS043kCTg9h1qcRanMKoba6CLPTRbiDLpII&#10;tniCKtiGxkJbKAi9iPLY86iI1UNN3BnURV9EO81ooNCClbcF2gpM0Vd5C6O1Dpisd8Z0ozsmmjww&#10;1OiCrjpCqsIStQXGaBCgFN9AZaEpKovMUJBjgvxsE+RkGfMhjfeWLiWBK/DKMUV2pjHXGfHBg/sV&#10;WTDMkEPgFJSwLOBxhQRbyXWUFBNo+ddQRpiV817Ki81RVWqOmnJzVJeZcZnriowoA8aoKr+O0hJT&#10;mrwJiouuEoRXKAqGPOaSJrhcVXYF9ZUmfJg2QXPVdbRWm6KpwohxBS2V19Bedx2d9Te24jq6Gq6j&#10;v+UGhlvNMNNrhdleS8z1WGBxwAFTHTfRV3sNkx23uM6e4L6JkWYLjDVZYrTRHEO1phiuvoaxWmN8&#10;ZRqRCeOwVJiEp+FGVBZuROfgWkQWjLj+aqSUWbgWlQMThmlcHsySCmEcmw2j6AyWabgazWNj0hhZ&#10;MI6SY9JhEpuF69zHOJplTAbM49JxKyUbtmn5sErK4nIubGhUDhl5cOTTnR3/+F3Tc+CWkYvQ0krE&#10;19YjlpVfVFkF4sqrkFrTgJxmPoEOjaKRFVbbzBxapiRbcgKNhF3bzCxapgm+hdvoXLqN5plpNExO&#10;o3n6NlrnZPzaCrqWVtE2v4D2Oe4zfxs9i4voXVxA38wERuanMX57FmNz0xieGMXA6BB6h/rRRhC2&#10;dzNU2crKrBntnY18mqxDS0cd2jrqCc5aPjVX8Am6nJVJBSvwcrQ2l6OttRId7dXo7qpDf18TBgdb&#10;MTjUjqHBNgwOtGCwvwnD/Q0YHWrC+HAzy0aMDjZgbLiRwW1quRmTgy2YHmrFDKE7P9ZJ0DJGOzE7&#10;2oapkWZMcd9pljNjrViY6sT6Yj8erQ/i6eYgHq314fbtFjx5toz3b54SYq/wlgb29g3t65Wm2fDZ&#10;08eaePIETx8/weOHj1QpQFMl4fb8+Us8efr8M8hWVtdpYTJzxJAa5PzlQGcFMhm8KlMJ1dSiupJP&#10;4yWl/A+XjfiYWMRGRCA/IwM9tDYNxB7g5cP7tLEHeP5gXU2BJc2HD9dWCLBl2tci1vjvtErz0wLs&#10;ztycirWFJdzjvazcXsAkK72h/iH+1gPo7epHVzth1tqD9haCrLnr30LWd3cQvl0D6OkeRFcn9+8U&#10;cGmis3OQpWb6pvY2rhOotffze3XzO/FvMbsIHp6BOHv+GvYdPoPtBwioL+Cljc9Q23ce2xnSBHn+&#10;smb+xPi0QsQl5SMppRiZ2VWf+8Vk3JjATBvSzFhGEAnEKms1AFMGJokcEoTY54zEWkKwhib2BcAk&#10;BCICE7EjgZg0J+bmaUwrMytHhdbAFLS2mhkFYpL4ISGQi08Q60qEf0AQzC2scN3UDHb2jnBxdVcg&#10;C4+IU82KYl9fZibKoOeubv7WWxDTTg4s4PrSxv7PABNDm1SW1js6hm7aWMfwEEHWh7bhHjQNdqGw&#10;pRQJMS4Icr6CMCcTBNlcRjDhFO54AYG3TiHc7iwSPYwIm0vwtTCAp9l5+JsbIMTmEqLsDZAdeF3N&#10;9l4QwYo90gyloaaoYBT5Xkaqky4Bd47H6xNMuoi0P4Uox5OIdpKSFuV0AbGuZ5HgoUvzommks3Iu&#10;tMR4pS2mq60xWnmdcLLAQIUxplqsMdtui95KIzTmX0BF5hnkJpxCfvIZFKcbIDf5PFLjdJEcdxHx&#10;NLGwAD0kRvC+UgifhKtICDkDH7t98LLdBW+HPYgPPoe0GH2kxesjO/kqCjJuICfdBKm0osy0y/w7&#10;NUR6mj5SU/WRkHAWWZk0xUxaJMuSfIKxzBrNNc4qqktu0uhuEFwEZ/lNVJdacFkDspK8K8hOO0dA&#10;8h7zeO7Ms8jNPouSIn1UlOqjusIQtQRXbcU11BNeTXVmqGMpnxuqjNBSR6MjwKRsazBFV4s5//+b&#10;o5vw6mymdbXeUNHXYYb2RsKuwRhtdcZoZTRVGaKx4hJaaq+irf4qWmouEZAX0VpjgLZaAzRVnsNX&#10;RpHZuBSWAcPwLFwOzSC0cvg5G4aRuTAIy4J+SOZWZKj1l8Jzoc/1F8MzcYGguxiVAYOYTFwiAC8T&#10;egZcpx/OfVle5rkNI/NwOTyfx+UxWIbJ5zxciSzE5ShGbBEM44twOa4A+tHZDF6TMLzMuBTJ8/Bc&#10;VwWiMbkEYx5uxOfAmFA0ik6GQXgCt8fDKCqJME0hQBNxNSKBZRIMwxJxKSQBRuEp/G7JMIlOx82U&#10;fFgkZMM6iUAlSB3S8+CWWYjAoiqEldcjmk+6iawMElkZxLPSiK1qQnx1M3La+VRMQ6wbm6ZJDqFl&#10;ZApDt1cxurSBkaV19M8vo31iDk38z9Y8PIn2sRl00yrbx2fVcvvYLDrGWfKJskP+U07OoH96FgNT&#10;PM/MDEYW5jBIkHYToPKU2TE0gLYBGgGjpasDDbTLqoZa1DTKFD20m2aWTfWoY9RzWcq6xjpuq0Nl&#10;XRXKa4pRXluI5vpMdLekorUiAc2l8ehgOdyUhYXeamyMdeHu7CjuryyoAc3PCK/njx7jKSH17DEB&#10;9vAxHj18igcPaV9cvv/gIe7eu68AJm9OlrFh8nJMgZc2ZLJfGR/W1UlYtLahsb5BWVhRQaEaKxYc&#10;GARXBwckRkdjiPb2cG1V9YFJ86FkID5cX8L91duE1xIerC0riN2TTMSFRazywWNlbp7wmsfy/LyC&#10;2QZN7On9h3hy94Gak3GUtj5EIxtkRdnfwyd+gqmL/3YCrM42DdS6CLgeac6iDahghdqvlkfR2yep&#10;7IPolMlrJcmAIGylzbUSAi3NnXxAkT6zVoKjmVCoQ2FBPtJpJ1HhsbCwcKShXSasLigzkwHO2wgu&#10;MbDtjB0Hzqv5E3UvmKn3icXybzE2MU9BLD1TXo5Zq2xMYFZU0vw5VF8ZoSR2Vcu/TQGWgEslcjT1&#10;8eFJrK2X99Ol0umrCLHKmhYFPZVdyb/pRt639E0JxAqLZEyXZCRqICZwEohJKfCS9QWFMr2UBmiy&#10;rA0xsfCIKAQEBsPB0RkWljfh7OIGL29fhISG09JSeQ7+7W0NeJZkDoGYDHiW37Obv7vWxLQhQFMQ&#10;GyKgBF58MJUYGJtjzKJPLIx/a9JUXVtdhaJ8GmFSGMJjvOEX7gzPQHt4BtshPtmTIDJBVZQlSgig&#10;wmAj1CWYozHJAmVhhsj3vYBcX32kEEaS4RfncB6Jzgy3s0j2OIPs4EvIJzAy/M8iw0cPWd7nkOMt&#10;zYUGtDBW3qFXUBpjgtLYa1w+j4ZMc1SmmCI38jLyIi+iIkkfjZmX0JF/CUPlVzBVcw1TrHgnaq/Q&#10;Fgwx0WiE4VojtBaeRXflVbTSZPJiTiEn9pymzyrNFHk0qpQYgtf7GDycDyDQ4zAyaHL1+TdQGnEe&#10;2T46aE6+huooVuJJRmjjcdUJBGGkDlIDdRDloYNg52MI99RBtK8O8mPOIj/yJIpjziA/XA+5YbrI&#10;IQjTA04g0fcYwlwOItD5MGL8uY7fITH4JCK8DiHW/zjXHUNy2GnC8yLyEi+gJIPgyzZGeb4Jg2ZW&#10;cA21NLL6kqtoLjdhHXMdDaVX0VB+jQCyIIys0N5khc4mARShxehts2Bphi6Cq6ORplZ3jdZmSPBd&#10;of1dRjV/t0pGdaUhS36uuEwLvKSJ8ku0QQPUEWiN1YZo4m/bSFNrYHx1KTgVKkIl0nFFYBaWqWAm&#10;YJPPap1ALFhAl0cwFeJqTBFhlY2zXH82OA0Xg1NgEJIKg9A0linQ5+eLQSnq2KsRhF9Imia471UC&#10;UEo5nwHjUmg2jxNQpuIi41xwMvT8EnHGNwHnAxJxITAJ5/j5LONiQArOBqTijF8KLgSlqWWJUz5J&#10;OOGdgJO+STjF/U76xuOkXyxO+cZwmaV/PHQD43EmMAFnpQyIxRn/GJwOiMPpoARuk2O5n08Mz5tE&#10;0Kbx+2sM05RhIkANisXlwBgYBcfjWgiBGZoII8LSMDyRwE4iuJNwPpT3zG0Xw5L5+6QQ7jxHQi5u&#10;phfBOo0mG5cKexpoYGUdYlk5xrV2Ip7/2VMa2pBHI5DhC63TC2hjtBKC/ay8Z+/fx9z9e5h/cF8z&#10;xyVj4cEjLD2Q1zM8UTG3eR/jtM3B+UX0sdIfYOU/MFCFhpJAlKe7oCzuJqoir6E7wQyTGXaYzXLA&#10;dJY9xnOcMZLvh9HCGExWFmCxux0bs7Nqgt2nvMZjgu0hjew+QbaipnmaoVGOYIAWpoWXGJiEQEyi&#10;u0tmrCfIWljx0qiLC4uQnpoGTzd3WJneUBAb5f4PCDHpA3siU1qt3cG9FQJsTQZBbyg7kz4xgdgq&#10;rWuZ0F+mcS9J8P4EYutLdwgxaYZ8hju3FzExNqlANsKn+uGBccKMT/zdfPonzLoJMwGaQEwq014x&#10;AoGdVKJfhIBN1os1iD2IRXwGWGM7gSBZdpJtx0q6vpGm1obFRVohrbK7rROBAVE4oWeMbXvPqneO&#10;iX0JwGTuRIGYzpnr6lUsUYk5iE3QQEz6xcTGBGR5BfXqRZnSRyZmJv1ktbV8kGnoUvD6HA00sAbC&#10;q64X1bUy/uvfmx1l3kh5U3SlNC/WaCxMM45LY1aa1Pp/tzFpStSCS7uPdj8pU9MyCCtJ6vBTBmZ1&#10;01oBLDQsArFxifwumTxfkUrq0JqYNrVexogJyGQuRZXIIb8/f+8vrWxodArD0p3QO8rvXM2n/1hE&#10;+NvDz94QPjfPwtfyJC3qCJzMDsPmxmFYmB/FDcmsoy0VpVigr9yc0LDCZM1NAsQKd9rtsNnrjJU2&#10;Wyw23sJ8gy2680xRHnke5eH6qIq5iqZUM9QmmCDD9wyyAs6hKIpP+jlWKIi+QpNjRW93GOn+p1FF&#10;aORHnkFlsgFK4s+iIoUmlXoehfEnUJ9zHn20jsFyQ4xUGmC+2RgL7TSwJiPMtZpgsdOMy8YYq7uM&#10;gWoDdFdcQFepAQaqzFCfZ4yTRQYAAP/0SURBVIJIQiXIjwDxPYFoAiwnlvZRREsqNiX0DNCQoYOq&#10;2BOojD6G+sTTqIvXQUfaaYwUXMRctTRPGqC/wBy1iWbwMd0DB4O/IdrlOAqiTqEm9QJq0y8h0XM/&#10;SmIMkBd+EdkBp1ETR7vi9w21O4K0AH3UppqjPNaAv8FJWuUxJHgeQYzbPsR47EOC135kh+khmWYY&#10;6ryP8NuF9KCjyIvQQXboUcYhZATvRkbIbuTGHEJhkg4aSwzRXEaoFV1EU8lFtNDYWssM0E4wdRHw&#10;3XWm6GkwQ0+jOY3KlDaoidpKU9qbKeqrxehuEFSmtMErtEQD2uIV1JbxQaXEGPmZFxDJ6wb57cFX&#10;FwJTlWWJMRlG5eKiggntivZ1keVlwswopoDmU0Ajysc1ltfiCmEYWwDDaNoVrewyQWQYwhCDC88h&#10;AHJoSQQUtxkQjPqEmX4gK/UAVvJ+CbhIKBlwnbI2hgGhJuDUJ9iMeNxFwknPL+m38E8mtBgElF5A&#10;Ms4HEXSMs7x3Pa6XfU55x0PHIwbHGSe9CCZ+Pu1JWBFsF+R4/wSCS86XrI67GET4BqThFAF4nOfV&#10;URDUxEnvZEYCTvsnQo/3eprHnvCKJuDicMInlvvEczkFpxmnfJJ5be7vlYgTngnqPDq83gleQ4fX&#10;0vFPYcnzEr4nfAhKAvaYVyyOeEThkFsEy2iu5/3yvHp+cfztCUeCzzIhB7cSs+GRmQvXtGy4pufC&#10;NikTVvFpuJmQAYe0HLhn58MrtxD+RWUIqahBQEk5fIvK4VFcC9eiGoSXlLJCCUI5gdWQaIXxbGvc&#10;KbbDaqk91iSKHbFc4Ijb2XaYTLXCSDKfmPi02RpmjObwm2hL9EVvUSrGm2sx09+jpowaYgwPj2Jk&#10;WDICR9WUU/8JMjVfYhchxgq+oaEe5eVlyMnOgqe7G6wtLVCQlYVJHvfy7j08W1llrOARYfVwfWti&#10;4GdP1Nud7xFsd+ZmsUBjXZieJsBmsMBYJMTknWT3CdVnNMS3z19gfXlNQWxsdBxjvLfRIQKNISn3&#10;/b2Ekmo2JMSkAt0KLcgEXAKwAalMt0CmDdkuMGvv6EU7gSbNk62EWhMfOpobW7ncihmC/TFh+lys&#10;de0ehvrGEBXNhx4jG+w/JrN20MIYArOTutcQGpFKgGUhjg83AjHpF8vIKkd2HkFTIC+elNf3t6qx&#10;Y5qMRZmBXhI3JPGDJeO3RA+ZWFczqFngpQyssok21ITKCskQ7VYWV1CggVhevsaqBEpF/LspLJL1&#10;xZ+NTEAm0Coq1owhk321n6VfTJoStQCTUpoRxcJiYuOVqcnUVMX8O6ys0szaoR0jpp2CqrOLDxSE&#10;lGQjdvfLWDcaJY29LD8PaZFBCLY3gZeJDtyu7IHntd3wM92LIIv9CLE+zAr3mOpvCrh1FB43j8Lx&#10;5jHYu5xEQeJ1AsQSg8UmmKi0wgwBNl9/E3dabbHSboOlFivMNdzARJUxxitv4HajDdY6XTBfexNL&#10;DdYYzjfkQ9wVLPCY5VZHLLW7YLT2FrpKbqC/3Ayj5dcxVHoNo5Xm6Cu5zgqf1pV1CS05FzFYyXOy&#10;sp1pMsdsoxnmGrlMy5hpuY75NlPMNZngdtN1gtWQ+13BRIMxz32d576ChvwriA86BXvzPbA1PYDk&#10;wFMYrDDBZJ0lWtLP0iTFvE4TWHoYYiXekkr4xB9HZ64+JisIykojzNJQZquN0ZB0lgDSQQUBWJdA&#10;Q4o3QGnYQXTlXUZF3DnEuu5Fsp8OIt0PIcn7AOGtj84cIwL8HE31GP+v62KhwhSzpdfRnXUZbZmG&#10;qOC1eooNMFNjjZbk6/C9vhshljvRlHgeU2VXME8gLdKi5mlTk2X6GCk6h7780xgoOYfOPN5r0kE0&#10;8d4bE46iK+0wBnN00Jd3ljClKXrvRYzvAaSHHkZp3HG05V9Ae6E+arL0kB51lEDfi7iQI0iMOILY&#10;0INIjDqM1MQTSOHvkcpzZmXzgYP3VkFr+0o/mMAibC5JM6LYV3S+pimRMDvHivhCcDqhoYHKGVbQ&#10;F1jxn+Pn04Ep0GVlfY5GdN6XYGGpz23nJQLT1HEGNDVDgWBELq5F5THyaWY5v0FKoELTOuVHS/KJ&#10;J9x4LjEwVvZ6vonQZZzmssQZXussQSDrZFlBjJ/PMNQ+XC9wknsT6J3yoom5x+KkGyHhFomTnlE8&#10;jtcinOSYM36pOE3wHHGPwWHPGBzzJJw84wgvHidGx/s5zfs6J0YZxu8SSbiyPBuUjAsh6dDl/esS&#10;UrL/aR/NPcm6kyxPEIrHeX1V8lxHPHhu7iPb9XjtCwS2LmF8Sr6fHCMAduM9uEYzoqDHa+sSdLqE&#10;sXwP+X4nvRJw2I3wc49nGcdzxuMYz3lCrsvfWo//jjo83zHuK9c8RpjrEOK2fHLOzHbFQJ4tlor4&#10;n5fw2ih3UrFe5oDVEnvcKXDAfK49prJsMJZmhX4+0XXEXkdz6FXUBlxGic8l5PlcQY6fKQpCHVCT&#10;Ec0nqFpazzBGxwVmwxgmlCQU1Ag6Sb2XdPt6QqyiohxZWRnw8nCHl6srOpub8Zim95qG+XRpGc8J&#10;spf37qqmRRkr9vLRfTxYX8Hy7Vncnp7E7SkGIba4ZWHSP3ZvdQ1P7t3Hy8dPCb2XeHjvgRovNjYy&#10;jvERwmyYy4yRoQn09xFGPUOa2AKXFl5aUH0Jri/jSzsTmHV10OS2mifbpJmRZjY+OoEnNNW3z1/h&#10;2f2neLTxiPd3DwuzK9zeB3evCOw7fB57D5xRKf+RNLF4PqDEbzUnyqTAGoiVI6+wEkUldSirIJSq&#10;ulBZ00XT0mQjCri08FJNh2JZKltRsyxJH1qISV+YwEuGCkg/WQHPqzGxLy1LAzEpxcAEZBJakCnQ&#10;EV5yjJRiYq5uHjC6aoyr10xg7+CkoBYWHonomDgkJ6cqEMr+0i+mTa0XI2uRRBsCrLOrD3W1NchI&#10;jkGIpy08LS/A5ephuFzeBefLO+BrvAehN/YhwuIIom/qINbmJOLtdBDvcAwxDkcRaX8EEbYEmfUR&#10;eLD0DzyLkRIbzNfYoTVJH2NltzBeYo6xIlNMEELTFeYMgqjoGsYLr2GBtjZP2E3mECisrFfLLLBS&#10;aobbJVcxnq+P0Tx97mfIY4wVKKYJvoV6nqviCkZLL2OclfdA4SVMVhGYNIaFlluYqDbBFC3iNs1i&#10;ro7AqjLCdP1VzNO+pqu4b9lFgvUypuqvYKzmCprSddFKAA4RtjWEYWLAAdRkE3YdrpipM0Nn9hm0&#10;ph9Hd+5J2qOc5xqmCci6tJNozdZDU8YJAkgXU9WX0Zqli5JYHWQEHkBxNCFImHdkX0RF1D4MFhB2&#10;BHBrsh7XETK0nO4iAwzSAkcJv86sU2hPP4Vh2a/EgEA0wCShUMvrFEcfRmuuLmYJ4c0OJ+R77EKh&#10;126M5V7CYNoJjGQdw0yJLsF0DF3phzGUdwJjxWf5m19Ef/ZpNMYdREnANrTF7cd04SnMl57ESv05&#10;Av0y6rNOEF67UEFjG6vk96u5itvl+pjjPQymn0RfOs9Py+zL43cl/LqLdDFUzd+rzgC9NYR56XnU&#10;FevRys6ituoivjrLivjCFpCkgpeKViplLTykgj3ByvQM1+uzspQQgOgyTvOYszSNiwSYHivZs7SS&#10;8/6prNBpKKxQxVgELqdZmUvoCoR4vdOEoeyjR6gIFHSl6Y8gOc/7uMjK/axU9jy3gs0WpI4RRIdd&#10;IggaMRbNPWpAkqRgJgA7y+PlOAl9QvhqZD6MxA5V316auo7Ymg7BpeMepwl+NwHWSdrQKQGXfG+u&#10;E6gKZHVpYScJM7GxM7Sys8HJuEhjvEI4n5N7lHtQEIrEEd7fYULoMOF52C0KB50jcNAlkhFFoPBa&#10;vPdj7oQqS7kPKSWOcd9DTuE46BCKQ47h/MxtNEId/qbHAmJxyCcK++W9WK5h2OMUir28ziGeV4An&#10;xx6R68jxjmE8B8NJPkfhqDuP53cJj/PCSJ41VoutsVHqoAFYuSMhRhsjxJYL7bGYZ4fZTGtMEWLj&#10;KWYY5NNtb6wx2qKuoSH8KioJs1KvC8iX2akddJHpeAF5fjaoy0pEd1sT+odpaaOjtJ9RDPcRFjJI&#10;tbmFFZaktpciOSkB4WEhKC8pwdrSEh5vbOA5TUoA9o4w+vBUM9BZxodJMocAbGFmEvNTEwpki7NT&#10;amzZ2uJt3Cfg5N1mLx49IsSe4JUkpTx4hPnZ21sDn6fU7B2amFJjyPoHhmmKmubDL0H2fwvZTwuw&#10;L5d7u/ndugY1/W0dfSoDcozQfPrwOT68+YhXz97wXp7j0d3HtLOnhNsLbK49QmlxPc5dMMFV45uI&#10;iclAAiGWkJDNip8GklaIjIxSAkT6xn4bNyaJHRob60RVDUP6vWo0cyH+30ILMbEwSfYQiEnCR2FR&#10;FcEkEBMo/XtorUs7NkzbPyYwKiktp1lJyjzvj9vcPLygb3BZZSZKf5j0j4XSxKJj4gnkNEgafkFB&#10;GQrKKnkffICpbEZlWS0KM7MQ4+8F1xsXYHNhD+wv7oSb4S54Ge+GPy0k2PwwoiyOI9rqOOKsWck5&#10;6qpBtvKCxQxnXaQ6n0SKkw4SHGkTBFqw7SH42h6Er78eK/lYvJ+vYFTi9WQR3s3k4+1MNiOLn9Pw&#10;bCQBT4bj8GQwCndbA7De6IvNJkaDL+42+GCjzhsrdc5YrnfCnXoHLFRb4zZjucEBdxrsMUO7myL8&#10;5iotMU3gzRKKd+puYY7wmqkxJriMsdhwHastN7Ai5kVQTZZfxhDtYiTvApZqzWgrxgSsIfoJwLFK&#10;M9Xk2ZlDkBA4802WrNwJXFpNf/YpNMXvRVfGUYyVnqNRXsEwK+3GTK4nvEarDNBXoIeVDkuMVxui&#10;PuM0yuJ1CDd9wtQCo2XG6MmnKdXyHioMMFx4lucgtCsuEYiGmKk/g9XOS7zfi5gq0SOILtDALuMO&#10;TXG+5gJ6Co5jqOoChsWsinWx1nIN/YROT6oulgi4zVojrFZcxEbNJSzzXsbEvHKOY7RAB5OFJ9Gf&#10;dhC9KQfRk3gAi4Ti89ZreNZqiCftl/Cokw8B5TroyD2MnvJzaC46heq0PRguP00Q7kVv5gGe5zRG&#10;s49jsYzXK9flv5M+Npp5PcY6Y7NVH+ttvPcaXrf8BPoqdfHVKbEPVqQCm5OswE8peAnExFoIMKls&#10;Gcc9oiH7niOEBCy6AgyCQ4CkR/idZXlRALYFFwGJggxhdZrrTxJwp30FYgQgoScw0/MnzAiG87Qd&#10;Adh5ftZnqU9ACizlOgqi3hpDEsAouPGcuoSiQFfuUULgcJQVusRxAYXAihZ2kkA4re6flT5Bc8g5&#10;DEcJgeO0mmMuNB93WppPLAHIeyGs9AgzafI8yzjNOOFDQ+KxhwUg9v7Y7xBAUATguHMIDS+c54/A&#10;KcZpz2jCT36rWF4/lteIJnQJMHtChZA5wuWjjNO854tBNCfev5ifmNYpWuIx1xBeIwRHeM6DvKcD&#10;AkMC6ARN9WRgIo4TwEf43Q44hOOAXTjBxXt35XWceX8uvCbt7DDBdcgxgusEhkHYZx+MK54BKEyz&#10;xmyxJZ86bbBR5qggtqYszBYrhTZYzL2F+axbmMm4SYjxP0eqFYYTaWRxZuiKNUVrtAkawq6hLuQq&#10;qgMNUeF7EcWe59TrFlJlMlBHI+QEOqEiIxYtjZXo7e1GDyHWLvPeyRt6C/MRHRWByIgwlJeWYGxw&#10;gBDbxLO1NQWw7x4+wrvHjxTA7t1Zwsr8rILWbUJMQLY0N42VhTms39EATN4r9vrZI0LsIZ4/fKhg&#10;9pxGtrSwpCA2PkqQEWATozNcnlbzO0o/3iABOzBEoA2OoZdAE1hpjUtlzjH+E2Zfhtq3R5M0In1t&#10;/d2a5ZmJ23j2+BW+e/cD3rz6Di+evuHn12rdc4aAbOXOfZSVNSE5JR9JSTlIJMQkUlLykJFeSIMp&#10;RWaOpl/sf0FMjIyhllXihgBL0u01KfcSVbWa+RFVUyJBJhmK0o8m01R9CTFNk6KEvNzyt34vbYiB&#10;CcBy8zSDn7UWJttkOTEpBdY2djA2MVVWFhAUokxMMhdT09Np/TlIz8xBTGQ4gjyd4GF5FU6GJwit&#10;fXC6tA/eJgcRbHEY0dbHkGh/EomOhJNMY8S/pWy3s8hxP68ij5EvpZvMgHEG6TKpLPdLdjqJWIfj&#10;CLc7ggDbA/BwPojidFu8WW3Ar0968Y9nA4wh/PPpEP71dAD/etaP/5Z4zngxgP95OczlIa4bZHD7&#10;oz78N+Nfj7rxj/tt+PtGI35er8NPq1X4YaV8K6rwabkSn+6U4fvFInxHOH4/m4XvJpPxfiIR78bi&#10;8GYoEm8HI/B2IBQv+wPxpMcb99pccL/FGU863LHZ7ICZchpfnTUNSB8tyRcICBc87vXkftZYazAm&#10;SC8TsEZ4SEDdbbXARLEBRgoNaH/XMFRxFUMl+rTCq1ilmS2yHCSgevNoS4TmUr0x99dHX9ZZtNH0&#10;WjJPY6LWAGs9ZqzwaVkNl2mOZ1Tlv9l9GQ+6r+Je4xVsVF8hmEyw0Xid56CZtlzB034rPOu+iVe9&#10;FnjaTUhXEsaFFzBWeA4jOXoYpb3N5JzDeKYuBmhl4/l6tChd3GvisR1X8ZigedNtiI8DV/Gu2wgv&#10;O2U9z117hrA8h1Xey2SpHo32BG7XX8TtyjNYrr6AZd5vN81rovQ0VpsNCP+zrLeO4G7dWdwpOY5l&#10;Lj+uO40nDbp4yLjfdAb3Ws/gq8OsCKWZSoeV62FWwBLHvROhIxATa/IVcxJLk2YvqdSl34fmQbBI&#10;SP+OAERBhtASEIq5iTXtdwjBHlupTMNYsdNuCDE9acbj+fQINr2AVAIsXfW9SUhfnDS3CeB05fpS&#10;yXsKWMR2aES8N+nvkmtJSN+YMi9eV/Y9ak8AWIfioB3BwcpcIHWK1z3BSl411YmBefCeWYqt7KO1&#10;HOAxhxzFajTgE1vT9ZV9aDOE016azz5+j4NS2gRhj00gDtgE47ic34Ew5LEnCBSJ44yjLjH87gKw&#10;aB4TyWPDNcHfYB+PkzhgG4zDjhrQqHDSnP+wM++F93WIxwmc9tiEYqelP3ZaMaRk7LEOxg7LAGy/&#10;4Yedpv7YZRHAdSHYS7Ad5DH7GTqe0vyYiEMEb1SsGwbyzHGnzJLwssFdmtjdEoKs2B6rRTa4ky8A&#10;u4nZDCtMpxNgyeYYTTTHUKIF+mJvoCv6Om3MGC2RJmiOuI7GMBPUhxijNvgaKgKMUOxjiEJ3A+S5&#10;XkCq0znEEmpxPlYooaE1VlWhurKaFXM2KzsfODncRGigD+prq/Hk3l282tzE+/sPVDxdXyPAFrF2&#10;ew53xLoYK/M0L4EX7eveCu1tcwOvCKx3T5/h3bNnePHwgWpSfP7wMU3oCTbX72JqgvY1NokJKQVo&#10;0sQ4PqlAJjE8xBgcx9AAYSbNjAKuXkKqhxCT5kb1WbMsWYw9Yl6yfQticozEQB+B2K+JyYk5PBYT&#10;e/sJ7998j7cE2ZuXH/Dq+TuC7CVePHmHB3dfqFen5BdU0bwKFMgSEnLUXI2ZmdInVY7s3Go1l6Ik&#10;dgjEPqfcVwqcZH5F6SfrUGYmpWZZGwTeVp+YlNUEm7ySRV7VIoO4y2hDRfLaFZmtPk/mStTMc/jb&#10;HIpiW+UqZDk3T5Od+GWih5QZOTkIDguDo7MznN3d4e8fgMDgIAQGBcDdwQEW187iypntMNb9GhYX&#10;dsDhyl74mB5S0wzF2p5EsrOeAlY6wZTpTmh5nkeuhwZWAq1Cz4ua4HKBrBO4OZ/RvNrDhVYmM6Lb&#10;n0CC7TFE2hyCn/1eeHocwWxTOD7cLsePK7X4YblaxY+rNQRQNQFUwc+V+HG5Bj8t1xJQdfh5rYHA&#10;asIvd5vx6/1W/ONBG/6LpcQ/H7Xjvx93qPjXkw78U+JpB/7xpJ3Bdc861br/ftLJ6Poc/yPxtBt4&#10;2gWqB+HYjH8+bCIcGxmE7N06fOT9vFvifWy24BOXP94pxrvbOXgzk4Z3U/H4MBlNMEbj5VAo1prd&#10;aHyOeDEYgnvt7lhptMWrQR98N+6Hn+eC8NOsP4HJ7b32+G7MQ8WzHjs8bL+F+61WhJQZ1muuYbpA&#10;YHAOvamHaJJncbtWH0stVwmQK5imcU0UXkRv8kk0hOxDe9xR9KWfRjc/VwXuRrnfTlT470O5zz6U&#10;eu5Budc+FLnuQLnHLtT7HUBryFG0RRxFa+x+LFafw/P+a3jSfRHvh4zxcdSSP4Ux7jVfwkqNHkFm&#10;hBdd3N5CK2u5jI2G87S7U9ioP4+1Wl3cLtPBap0eFrh+pPQkxrltjfCbrzyBtaqTeMr1j6vP4H7V&#10;aTxoYrQRyI0n8dVBPsEfkr4WAuKANE2xgpc4JoZGmGkBdpohBiVNiJIBeJLmdpz7yH7HPDWmpqyN&#10;VqeFzAkC7ricj4CQEEPR8SDsCLPTWzZ2irCSJr0jroQBS0nMEGM56iJ2wmMEPs78LJW7PSt+gkea&#10;3g44sNJ3olXRcg4xpE/pDCtuPa8k1UyorulMM7PndttQwlQqekJVgSgYO28FYDeBpCuZjLSvY+5i&#10;cTQuOZ8joUMQ7rwVgm+tAvENQfGNOQFyKxR7rQVGLG8FYh+Bsp/n3mcTQjCFquXdt4Kw25rBa0js&#10;J8D22HF/+xDVTChwld9BrPAIIXPIJRQHHEOw3y4Ie3k/ArldPPfum4H49oYvthNY28z98I2ZL7ap&#10;8FPrv2F8S5BtM/PHNu7zrSX3vxmEbTxOrruH92LuE4C67JuYKzXHaimf7kpscK/IHpsF9ljLJ8Dy&#10;rHA725IAs8BUqhkBZorheBMMxpmgL+46emNM0RllgtbIa2iKuIrG0GsEmAnqgk1QE2iMyoCrKPc3&#10;QqmfIYq9L6HAwwDpTucRf+s0QsxPwf/WZYR6OyAy0hfeIS6w9bwF31Av1NdX4eXd+8rCXq1v4MnS&#10;HWzMz2FlbgbLErPTWOPnDcJrc2lBpduLpb15Iq9seYEPz1/g7ZMnhJdA7B6e3pemuye4f/eBmgxY&#10;ZvCQV8QIvEa5rAWYCoHYgIwpG8MgQSYhIOrfgpIAqo/QklB9aF/Y2b9BbAtgQwTi8NAE1lbuKXCJ&#10;jWlh9u71R7x89pbm+A6PH73F/MIGSkrrkZFRpOAlMBOA5eRIn5SmGVELMC3EJMoqNU2Eqq9LgUua&#10;FbsZPaqsrGbUEGySnVitgZiYmIxzE3BKk2JVVZMagCyhxosRYL9ZmRiYgKxCbdPsU8Z1msHOErKc&#10;T4ilZ2UgPysBSbHBuGV7C4aGF3H+7CGcOvZX6B35IwxP/g0W53bAzvAAPGWuO5njzlrs6TSSCKA0&#10;ARGNK9OdhkV45cjEuCyLCa4CLcAYxR4XUeR+AQWu55DrcgY5W5HlRCNzOIkEu+OIoY0F2tPubHch&#10;KuAMFjvj8GG+jMZUwShX8f1SGeFWouLjQik+zpXhI2H3cYHbl2hYKzX4nsD7dKca39/hZwnCTmD4&#10;0xqNbL0eP9DMflRRj583Cb97TSwb8QuXf9mo536yr2b/n2Ufrvtls07FzxIbdfj73QYCrRn/eNSC&#10;vwvYHrfS/trwP4/bAAlC8X+eE4YvuvEvlgJKCYHmf3E/2fe/pXzQhH/eq8M/71bjvzYq8Pe1EvzC&#10;+K/NCvy6XopfVovxj40y/Hg7Fz9Op+OX2XT8MJlIa0zAj/Mp+H4mHu/Hw/G4yx0v+r3xpt8XT1tp&#10;hM2OtBt7LBaaYjbrCiYzLmEs5Swm0s9z3VUs5F/BWBrtK13W6WKh4ByWis5gIvUg64k96Ik7iLGs&#10;o1iT5spGAqlKB4sE11DRKRWztRexQnittl3EautZbHYY0CgvY6qU2yp0CSo9zFfrEtQXsNR0CaP8&#10;fLv1EqbqzmCu9jTBrI8nbfp43HQBz9oNCOuLeNTN87QQYid8UmherPgJrJP+KThJsEipGyTNeWnK&#10;xOSp/iSN6Dgr4UOEy2HGcTE2hiQPCJjEknRcowiQaJrMF0kZXjQzQvIoQSSAOMLyGI8X8Ehzmljc&#10;YQJMzE3iIMEk+xxmZS8wkT6evYTCHsJByn0EgoRYjg5hcITGI7A6IPZFYB20iySkwrDbNoxgoG0J&#10;dG6xUie89vFc+whCuf9T/F7yXY54RBI0NCQ7iRCCiyCwYFiGYNutCOywjuJyOEFCqLHcYxXJkoZk&#10;xXui9e1l7JLzyzKvu4MQ2UZz+hyWBI0KmhShuFPgRyvby+8gVrfXTj7LtYMIszCCmffPffbwnAfs&#10;eS0rXss8GF/Tur4147nNeW8sBaxf3yRceb/bua8GuEH4WiyNgD7q4IPEaEdM5ltgpdCc5kWIFd/C&#10;XdrXRqE1IWaFpVwLzGWaYzbdHNOpFhhPuoGhOGP0RV9DN8HVHn4VbZFGhNhVNIUboT74KmoDrxFg&#10;11BFgFUQYAKxMr8rKPa6zCfpS8iQsTf25xB96zz8zE7h1pUDuG6qAwd/D/ilFyK+tBL9g114urmG&#10;l5ureHJnAfcIrg0amFjYprxrjEZ2f2VZDXh+vL6KF7S294TWxxfP8Z3Eyxd4I2PZ7j3Ao80HeEx4&#10;Pdx8iLsb95SJjY1ObNnXGIaGBDRjyr4kyWN4aAwjI1we4TJL6S+TZsbBAYaATWD2n0DbanJUIGNo&#10;ASYAFICNjkxh+c4mntO43r0WiP1EmP2Mj+9/UeXrF9/jCSG2uf5UNe0JuNL5W2RlER75BEtxLUpL&#10;GxiNKCsnrCpkfJgmxV6ipJzrt5oJK6raFcQkrV4zo4fATEAmcKOtbYVMAiyzjgjEpKytJeAqatSs&#10;HVqQiYUJwLRmJp9lhnvZLn1hEl82JWbnFaA0PxXd5QnoKU9EdIgzTurtwr79v8PpY9/gku52mJ7f&#10;BetLe+FifAhe1w8j2ILGZHUK8XZ6SHLUQ6pATPpVGTmEmQBMoFXkqY8ijwsKXsVc1kKs0I1GRpDl&#10;yTFbJpZBiKUSYgk2xxBuRxuz3QcXuz0ojDPFo4lcwqSGpiUgqlQGJqHAtlSBHxeraGPcThv7cZXW&#10;xhCI/bJG8DBkvcRPAjFamzI77iOwk1Iti+Gx1F5Hmh5/XKn6fJ0faH6q6XGplMtihxVq+d1cAd7M&#10;5eLVXBbezecSrIX4fpH7EarvZ0rwZiKPkYP30/mEbRE+LZTgJ57vJ36PT5u8xt1a/HKf93mvBn+/&#10;X4N/PCTMHjXQFhvx30+bGM0EXzP+W+JJy2cz/G8xx2c0yWdt+OcLGuJzAlOgSVv8n8dijK20Th7z&#10;qAn/uluPf63z/HdKGMX4eSkPPy1m44e5NHw3mohPY/H4OByOd31++G7QFz+O+uH9gCfuNthgofwq&#10;HnbewusxV7wcc8abSQ+8n3TH62EHPO1hHST9W03n8KjjAtYIupkKHczVnMB05VFMlh/GcrMe7vca&#10;YKPrIh4MXsViux4WW2lcAwTXEAHWdZb2dQ53Wy9gtfkM1lrO4mG3Ab465imZdMmqCVGs6iBBJP0x&#10;ex019rCblb+YhVSse1lh7rPmOqlgHQgMB+nzYekYqTEk7n9Amttsg7DfOgD7WZnuZexiJb6TsZeV&#10;7gHai8QhacYjyA46hysLE5CJhUkpCQpyrd20i12smHfQglTQRHaz8t5u4a9CKnoxn11iH7J8Uyrz&#10;UIInlAAKwY4tc9rDZbGvPbbBXBeInTf9uT/PzdjB4wQC23lPO2lUewiY/YTiITFUl3jsJhR3WhNi&#10;lsHYdkOuzfPcCidcBCy++PqGP4FCCzKnMcm9WUn4MQRa/O787Xapa4dhly0hKGDidfbS0I56xG01&#10;2dJqacF7rHkeM2+GD01LSvnO/B4WobxuCH+LcBV7bkao+9rGe/2G5/6a1/iG32U7TWw772W7hS/c&#10;fJ3RkWGK5fwbhJYFNoutCLGbCmQbhbewmmeJxRxzzGeZE2SWmEm1wmSqJUYSTdEXa4zuqGtoDrlE&#10;cOkzDGhghiyNUBv0G8S0ACvxvsxK6DJNzBDphFi8/VlE3NSFB5/ErYwPw9bVCoaeIXzACIZNRBK6&#10;+zvwYGMRj5Zm8Yjgergwh8crS2rGejEuCRkALfGS8e7RI3z/7Bm+f/5cvXtMZrl/fu8hHq7fw/rS&#10;KjaX13Fv7a6C2O25BUyMT302MIGWmJeEQEzWyTbtdimHBXYEnTQxKkP7AlIDhJuENrlDC7AvITY+&#10;NoP1VVrhwzd4dP+VgtmHtz/j03f/peLd6x/xlBC7S4jJ3IxiXgIxKYsKq9XM+RUVjSpkpo3KylZC&#10;SzNbh4wXE4jJuK8KZVkdBFiPAphmjJjWxjoUvLTNiWJinZ1D6OoaVibWUC+vZmlQIJNxXFqYaV/L&#10;ojWy30CmgVhpmUzmK/MglhN0Mh1VNspL81Bdlo+cjBjYO1zDwWN/wonjf8HF09/g+vntuGWwBw5G&#10;e+Ahs5jfOIQICx3E2egiwUEXKc56yFRv6SWYBFIEVwFDSoGWwKtEQUwDMolCrs8lxDIJsXQFsVNI&#10;tz+JZBuCzPao6h/zszsIX5ejGKrwxXsa1y8brPDXNSGgkfLvtKm/E1C/MH7daNT0f2004Eca1C+r&#10;9bSaevwqzYyyzJD9ZP9f1xsYNC+BnMCNobbxvH9fq+Y+VVxfgZ8Jr58YPxJgnxZLGMUqvl8oov0V&#10;4t1MLt7O5hBk2Xg/l4Pvbufj3XQOPswU4NMc95vNU/1tH6az8HYynTBIwZvxFLwcScLziXg8HonG&#10;K1rVm8lkbkvi+gQ8G03AE8bTsUQ8YzwfT8Kr6TS8mc4gGPN5bY2RCkw/rbLcKKcVVuMfBOF/EYr/&#10;dY/fmXb3Ky3vvwi0X2mK/yIAVTyl/TH+9URKQu8Zoch9/oefqUT4nwd1Kv77QQ3++aCClliJf92v&#10;4O9UwN8oj79DNn5eTMXHmVi8HQ3F+7FQvBsJwLshX3wY9eWyO94MOuPtkCte9NpynTO+G5c+RHPc&#10;bzXB/XZGpzHBaISnXVfwjPGg4wrN7ByGi3QwWaaLucrT+EqauyRB4JhLjGr62isVOStFAZcsCyT2&#10;SKXL2G9DA7IlGAiNfQI0xiEa0CFW0IedImg+0udDi7DyxQFW4AdVBGK/FQFIE9knx9mGEHjS/BeL&#10;QwSW9Dcdkv4z2ohYmPSj7SIABTL7ua/0WYmRHHAgXG0iCaVwBau9BJSyLDEgLh8Q62Ls4bqdAiXu&#10;s0u2cd1umwhW+NHY6RSHva6J2OuWhL3OCTjoIQknWTTNVNqkZpzXCS/p7xPDpOE5yff35fl8scNS&#10;mvK8aUU+tCExIpqaOWHJcgetbacVSwJ3t9wzLVKaI6Wv7TCBKEkk+/id5V4O8bc+JP1lLoQ2Hxqk&#10;OfUEYXbUNUYdt4O/0zZC7LcIJCwDCDJ5kAhRkNpBgAuA9/Ja8m+zk/9WO/mAIMd+Y+qJI7dckJdg&#10;iVkCbLXIgtCyIsRoYcXW2Cy6hfWCm1ghxBayLQkxS8xlWNLEzDFOgI3GX8dg7HX00MTaQg3RGHKZ&#10;4LqM6sDLhNcVxtV/MzEFMR8CjCDL9byEJEIszv4M/Flx2V8/ADvnmzjvxH8LgT9/N8vgeHT1deLx&#10;5gqerS7jxeoqXm9s4N3Dh3hLWKlJgBkyp6LASjIW3z97gu+ePyPAnqkmxWf3JQV/nfBaUxDbuLOG&#10;jZUN1Zy4yuWprSbFsQmxMXm/mAZOo2JN/CzwkgmDpfzc5Dj8WzOjhBZ8YmefoSV9aVshn7XLmubE&#10;+3j6WPq+XuPexkuC7CO+e/8rIfYPBbSXz75TEOvpHkVeXoVqUszNk3T6BtoX7amyjSGJHAyWysA+&#10;NysSTtwu/V4CLIGXml+xTmBGK6vrRCUNT5uZKM2PArXOznG0tg2jqXlApeZX1khzZL1Kf9dC7EuQ&#10;SZOipllRDKyM2zShtTJpVqxpaMTg3CzGVlbQOz6BovJ83LLSx7EDv8O5E3+F0ZltsLy4Gw6Ge+HJ&#10;B5gA0+MItTiuXrAYb0fwyGs9XAgkWliu9IEJpDwJMa/znwFW6qWPEi8CzVPWnUOBO/d100OOqy5t&#10;7DSynAkxBx3a2DEk2h1FrMMRguwg/G33Isz7JKYaQwgIWtCWFWltTGzpR5Y/rVTTnmhTah0htCEG&#10;RqOS9bQyKX+4Q/uhuUkpRvfzWhVBqDGvXzekT62ax0jfG8FAaP1IUEgIxH5ereS+BNua9MNpAPID&#10;t31cKMaHBcJsnhBjfLeYizcz6Xg3m4kP84TbdCZeT8nnLC5n4Tkh9mQ4UcULQusNt72fycTbiVS8&#10;FriNJuHtFI+ZSMeLUX4eS8Or8XRCLkOV7yZz8G4qB4/7E7mN+3D789FUPB9JxrPhBLwYIfh47kcD&#10;8XjYR0gO8jPP+XQ0ntdO4L2kqezOtzMZNMZ8wr6U9lmOn9f5HdfL8Sth+M8HtSrE5P5H7I9WJ4YH&#10;gZ40gT5uoRWKGXK77CO296AR/7xXi3/QLv/J+O8H1VzHuM/PLH+9S9DeK8Yvm8X8d8rngwB/n5lk&#10;fJiKw8fpSLwZ9sPTXk98mAjG99Oh+OooK1iBl1SE8gQvzV3KWgRejL0El+oDooGpPiBZR9sQIB2y&#10;C6VRhan+oEM0NwHQQYGSHUOSFyR47CGbMBzk8QcUDDXNglIBi3FpmxDlWGlW22sroGMpIGXFLJa1&#10;i4axg5X3NlbmApBdAiixK8JLgLVbYEV4HaAZ7mfso/Hss5XEEoLPMRr7GbsdYmg/0TShGBxyF/tM&#10;owml4Jh7Iq8fpb739pvS7OdDq/KgOfmr5I7DzgJVPwbhQoB9a+6tmvb+dM0ffzENxDeEzHZL2pay&#10;PU3T4g4LP9WntZe/l/SX7SfQ5Dfe70zLpOUKvI+4RvDhIRyHHWmAFj748zU3/Omqiyr/bOyBv5h4&#10;KBvbbs7vbia/A38TnkuSS9RvwweEbwhVtT/jL8Zu+KuJG741dYGfnx1Gc68TYFR4Amyj8ObnWC+w&#10;whoBtpxLiBFgswTYTLo5plJvYCzhOiFmiqGY6xiINkGnNCMSZLVBhgpikplYTXBV+hmhgvAq8zVU&#10;AJPIo4mlu15EvKMeIm+dhPv1/XCw1sM1Z1cc5UPObsL+IGHvEJGGgeEeZV2vNzfx9u49fHjwEB8I&#10;sC8hJgCTMWPvaV7aePv0CbcRYgTeZ4gtbpkYrezh/UfYWNvE9PQsJianVQwTTqqJsHdENSnKZwHY&#10;8MjYbxBjZTy6NbZMBkjLizW/jCGB2xasJLQQ0/apSb/ZncVNPHvynvfwhlb2nCB7RXB9wqeP/8T3&#10;tLG3r35QyR1DgzMKYtKUmJdXTUg0K2BJJuKX8yZ+CbGyCknikFR7zataZKb7+sZBNDTKcieq6gi+&#10;Ws1gZy3ExNDaOibUO8nqG/tQRciVVdLEKusIyVo1NZQYmRZkEpppqSSxQ9OMKKFNr5cynxArq6lB&#10;78y0mjXm9sMnGF9cRkFJHqxuXYTO0T/h4qmvYXJuG21sN5yNDsLL5DiCzI/xb+I4IXYCyfz7SHc9&#10;r/rEcpSB6WuaE7cgpo0Sz3OE2FkUeZyhqZ1Bvoeeily3U4SYjooMx+NIdSTIHI8gmhALJcQ8bXYi&#10;K+wS5ttZ2c0XKZhJf9j3S9KsJ01+0tQnzXsCF5oTQaRtCpTP3xM22r60d3NFeDWVi9fTufiONvUd&#10;IfR+vkA1C8qyNBF+pHFJaJsOJWRZtst6+fwToSZNitrPn5ZoaXe4/4o0OcrxGrh9XCigOeUTaLkq&#10;Pi0VEogEx0oJvuPn7+bz8APXfaTBfTdHqyPoZPmHxSIVn3gOWf9umpCcyaH15dH4eD5a4Efe/8uJ&#10;TFV+VPvR+hgf5+Vcefgwqznu7RQBOpXBMoOfZYiCQDGd8EtRUBXIvSBAxfQEbs/HkvFoiEZIQL7j&#10;uTS/ifwWAnLpD6St3qO1Mn69T+vbiv960IB/PGxUIckv/5LmTIHgU0LwBW3vZQfwvI32R+t7JlBk&#10;+ZzrGVKC+/yLNijHfCXmICFNXKqvhpXtARqEmMRB1WRIGLAS0oBM4CJ9NZJcQavgvgcZUkqfjtjU&#10;XpsAZWL7GftoL/vEwCzFxGhXXN5BUIrp7ZImPWvaloP0cUnTHytqVtC7aHI7rDQQkP2UmUhTIkHx&#10;DeHx9XUakQWtw0oDMgUxdW9yjxp4Sd+U9FEpyKkmRtlXQKMxQelTE1DvsvIngGhZvJdvCJJvCCj1&#10;+Ravd4v3YONP0EriBb8nv+9ufvevzXwJGW/88aoX/nrdj/fF8xOy31r64VvCS+53u5Q8t3wHlfQh&#10;EKNlHfWMxW5Hws5OLMqf9+DD+/bBbiuNdX3LcwsAv73BezH15vf247m2MhN5PgHoNnMv3qMXfwNa&#10;Ia+5SwyMv6k0Q24388J5BzdUJltgNd8c69KMyFgnyMS+pB9MYiXfEou55pjPNifENAAbT7yOkXgT&#10;Bk0sxoQmZoz2CCNC7ArqQ4xQG3xFhdhYlb8hIWb4GWLyevVcVkapLudZmeiqznwHo/1wcbHAKTtv&#10;3rcvYexHcw+AQ0wqRsb68eLeugKYZCYKxN4+uI/XDzWvYvl3iD2jiUk2ogZiLx4+wmMeJ7N13F1Z&#10;UyC7t7qJ+xv3cG/zPlburGKcYBqnhU0RZmJe0jwoIBMjUyAbGlfmNTJKYI1NMbj/2DQmxzRvh9aC&#10;TEo1YJrLqjlyC2pyvn5CcbBfACm2No7V5ft49vQDIfYO6ysvGM/x+OFbvKeFff/hV2Vjjx+8xsTE&#10;ouoHk7T63PxqFJVq5kf8v4UArbKqA9U18sbmHjQ09aGpVd43NoBGeWFnY5cGYjXSBKlJ/pBMRjG1&#10;zu4p9VLNhqZ+WpgkiDQQho2EmAxA/7+DTLOsgZc2tOn32YUFSCnMRyrX5dQ0oqi1B2Vt3UjJTsWZ&#10;c9uhq/MXGOl9C/OLO2BvuA/u1w7B1/QwQiyPIcb2BJIcTiNNxn+5a96xJX1hYmGFXgSW+nxeE/IW&#10;ZBWyXuIMgUeYuesSZKdpZQKzE8hyOo4Uh6NIsD/Mv739CLbdDW+7nfw/YIb7g6m0nTJW5EUKSN8t&#10;aJI+BGCa5A8BS6kqpbnx1816BTXtNqmIBWgCHw2UNND6cLvoM6gESgIo6QPTQkwLLQGVlMrIWGqW&#10;xfTE+qRfTtM0+ff1BppJM/5rUz4TgpLGf7uAECtWpcQPBN2PvOaPvP6PAkGBKgElzZHvZ3L/DUYf&#10;Cbv3LF8RWi/GM3CflrXZHYPV9gg8HkommGg23P7THcKX5xZwaeP9jJyjQNMUye/5fka2yzmLFFgF&#10;Wk9ocY8G47DRFY61jlDc643CUxrdKxqhXPct7e/1RDZhmEvo5+P5RAbu9cdhrSsSr2ay8BMtTozu&#10;x1X+Ziv8Tiz/Ln1+BPabmWy85vd5M837mC9Wtvsrf5d/3GugqRF0D2h2D1tpbhKaZJevDkmmnE8S&#10;DSEa+1hRq74aZ9qLfThBoDEysSFprpI+Hqngt7GiF2uTZj+BgViVpIdLSN/OOZ9k6Ep/j3sMTrvG&#10;4JgdLUSgxHNIBf+1qZeqgCWJQs4ppfY82qZLgeNhwvQgjxUbFGDts5FmxyjVt7STZqdCkjjsInDA&#10;RZrpYgkoaVIUSIWp5sRtYnCEnroGv48Y106a5F6CeY/YpT3PTViJhQnI5LsJ8KTvbAeBvJe2uIMw&#10;/ZYg+Zow/ZpA3mbF61rxGjy/wH6vZCY6iFXKgOdo/g7ROOQcpUrZLiDbxmv+7TrhRChJ8ofWfLdL&#10;EyXPrfrnWNl/fd2TFT6NWOBNsMlvpQlPhgfXufP7eNDE/Phvw2MEnjzH3wi9g7e8EB5sj4m8G1gr&#10;0EBME5YaiOVZqb6wJULsdp455rJMMZ1miolkU4wSYiozMfYa+mOMVWJHZ9Q1NIUZoU7gtWVjVQEG&#10;qPS/9G8QK2BFlO12AYlOZxBpqwsvPnnbWp2CsZMTDZwPJ/w95QHnGK3WPTENY6N9eHlvDW83730G&#10;2av7W31gDwkz9XqWx8q+3kk8lXiG148eq5T6hwTWg/VNAkyaEuVVLdKcuIa1lXUa0TImJwikyRnM&#10;zM6rUjv9lLaZUNO0OKkxq2GalTQzElYCsanxOTW+TLZr439BbMvsBGD9PdLsOENoPcJzBbG3WxB7&#10;gft3X+ENDUwLMekXm5tdhbxBWvWJ0cS08yRqJ/yVZdUPtgWxckKspqYddXWdKlW+qUUgpon6pm41&#10;Y8eXg5zLpT+stoOAG0ZP3yxtbJzLA1v7yFurZQxZM0tZlsHIdQpkWnhJM6N81iZ1fAmxAkIsNTMN&#10;ofGx8ImOh09sMnwTUuEdnwLf6EQ4udxSfWPnT/4ZRme+hoX+TrgY7YW36SEEWBxFhPUxwuYkIaZL&#10;iNGqCCdJqy9gWeCpq0BW7EMjY5T4XlBRLCEw01oZj8sjyCQEZLkuJ5FOI0t2OII4+/0It9sNP5sd&#10;CPaQAbUeeCVJEpI8QbMSIGksS8CkyVr80szk83tWnNqmR8363xI0floVCEkShwZIWmhJyGfZ/uVn&#10;gZeCFqEm6wR0Gtjx/KuapkkJadJUSSe8N9W3Jufiff3Aa0t8vyDg4rELpQQLDZAhUPmOYP4gtkXr&#10;ktAAjN+XIZAT4/txmcex/IFA/Z4gFDMTuD0bScHD3lg86o+naWUqAArEpFlSmhifDkkkqfLxYAL3&#10;jSEA4xW8HvRrlp+OcB8JQu3ZcLxqopRzbnZEYKUlFBttkYRcOCEXTYCG4uFAPJ7wfBuE2VpHGNY7&#10;w9WyNJc+H0vluZJoi+l4wuvd647CRmeEOua1NK1y/fPxVHyYzsTPtNV/rJbgn+tlqvxqJwEhENgu&#10;FT4r9W8lu42VrFS0UjnLmCVJC98vNsJK+pBbNI5IVqCHjA+LVZl+Kp2dpSbdPFj1eamxWoTSAZ5/&#10;H01lD8+rmihZoQtQJNlBzEsgIinoMpZKbOXA1tgqaX47QgAe90zgdeJxzC1ezUBx0CmaZkSQ8Tzb&#10;eb97BBLSByX26BjNz7ItnAAjpFhK86KModI0O4apYyTxY6ds5/feSSvadosmc5NAEashLHdbbxkd&#10;72Gv2Kl8F2fp14rmeSJoWQJJGqhLnOaenGNUn9dB3tcRlxgc4edDDoQYP0tTovThbWN8bRWEP5sS&#10;ltKnRhiKJUp/njTVKogJkMw1SR3KCgVyBNo3N7y4XhNfm3nwPn14HwQvt4mFiY2J5Ri7u6uJPFcl&#10;maPIUoUATJoUBWKrhNhKrhWWCLL5HAvMZkpWohkmkkwxkmiCgTgCjBDriTZGByHWHHYFDaGGqAvR&#10;QKwq4JICWKXfZYYhSsXCCLA8j4vIooUlOZ1FiPVJ2Jvsh7ObJXRdA9W/pwzROBeYpubQ9MvKx9hE&#10;L01sBe+20uwFZK9l3Ng9Qu3RQ7x/QoBJOj3N6z0B9vbJUwWwZ9zv0fqGsrDNFQJseQXrhNba4h2s&#10;slzZilka2PTUDGZn5lTT4uT4tJrrUZu8oaxMgMZQgNqCmsBL4v/UrPglxCQEYn3do+jrEbubJkAf&#10;EmLvaVtvsLn2HBurL/Hg3hu8evEDPr7/Fd+9+wXPn7zHwu1NlY2oSa2XVPdaAkJmmG8gRBoJsEaU&#10;lhJG0k9W0ar6wWoJsIbPANNYWD2NrLZeshSlr0z61JpVVBFWdfUEHvfrI1zbO8fQzP0rq2Uaq0aC&#10;S5JHpKxnSNNi3WcjE5AJxDQhQJPPAjdJ9tBkKKZnZyKzoBB5hGB6RQ2i8/LhH58Av8gYeAcFwODq&#10;ERw78TucP/0nXD//LeyM9sD9+kH4mR9GqNVRxFgTOARZhguNStLrGQXS70VAFXmf+wyvUt/zKPM7&#10;ryklfLjNi/vQyAoYAjExslwXGpnLCdWsGG9/AJF2exFisxueNtuRGnAOQ6W+uNeXxoo2Gy8mC/Bm&#10;sRzvxahYsX+/VMSyGJ+WxcYIjDvSX1alnv5/kWQQgubHZYEZwSTNkYSPbPuJkPlezkETk/4v6RP7&#10;RMgo8HBZtgn4xMRUP5hqzhOTo1kRLtJP9kkMkPsoo6PxqO1ieNznBzmWxvX9FyFJI7+oBBLewxbg&#10;vucx383TmgiyD2JhAjBe6wcxNdqcNB0KvARicl7VjMmQfSQk4eQ7HvN2SmY3yeFnsT5ppkwn6JLx&#10;cpxQkUQRLj8fpX0NxOBBXxTBEk2QaeIp4fV8NJHgid2KOIIvXsHsbmcU7vcQUjzuIY+73xtBK4yk&#10;FYYRasEKbOsE1d1uruuSktDqjcSjvmg85rkf0vDuM+72RPDfkLY3KpDjv+VIMiEq/Xcpqvzqz9f9&#10;WWGKEdG8bKTPSLLngnGAJrFfAKYFiUc8jngSJD6JOOjO/aQZ0ImVvUCIVrHTnGZFU1EGwYpYKuTP&#10;mYOEmFTmMpuEGgQsliIAFPuTtHeV2q5pXpTlvdInJgDk9SUJQiAlNrSNlbWkrYu9ibmJzWxj7KYt&#10;7SRs9jjE0MgSeN+x6nvs5jXlu+zaOp827f3PNBt1LkL0W8YeAno3j98hVmcTSRjzHu3lPuV+o1Sf&#10;2WGXeEYSjrkkQ8crlfeeQEuLJvRC8TezAPzJ1Bd/NaU5XSeAWIr9KVBJX5lAkzDfxvvZRhvcxt9F&#10;tn0j2Y1yDH8vCWmSVEkaBJrAXgFf+h95rGRNCux3yW/F2MXvI7YsDxkCWR17P0SEOmGkwBRrRWYK&#10;YJKRuFkk/WACMEssE1yLksgh8Eq/gakUAZg5xhJNMZRgjP74q+gjyDoJsRZCrJEQqwsx1DQjBtPE&#10;AgwVvCpoYGXel1QnfL77BWS5XkCa4xnE2J6ENyuqW+ZHYOHmieP8t5UM0h38Dl/z70Kajt2TszE6&#10;1ovnm8t4s35XAUxAph30/JGw+hwPH+EDy9fymhju82RjEw9XaV3Ld7ByZwErC/KOsQUszy/gzpy8&#10;Z+w2VheWsEgDm52ewdyMgIx2xeWxiSmVbq+aE7dsTGNTmqZGCS3ItBCT+BJoX24f6h9FT9cQujoH&#10;aXRTqjlRICWZidL3tbn2Evc2XuPF0x/w7vVPeP/mJy5/wJ07D1Q2ohrgnFWC3NxyZWZFRTVbqfbS&#10;1NekshRl7sN6gqq+oZ/gGqZRDak3Ptc3EmKM2tpOlYUoZqU9ppbWJq9rae0YRO/AJNq7htFCE6uq&#10;IhClOVH1if17/KeR/QYyTRSXyPixUt6nBmLpRYXIrmtCVlMb8ts7UdbVg8b+IdS2dSImMRpn9L7G&#10;WZ0/wEjvb7Ay2AGHa3vheeMAgiwPIerWcSTankKGM03M9awa5KyyEz0vEGJaCxOAnUM5o8z3LB+W&#10;znyOYu8zyCfEpH9MQJZNE8t00kG6wzEk0cZi7A4i3HY/Aq13wM9pP5JCbqA40Q9lqcGoyQpGU543&#10;+sr8MFMfhFVWoOs0gVU+9d/rFUtIZoWdxYo7C68mWbGL5czm014KFWi+o/0IXD5In5iAh0YkMNKW&#10;WnvSwkUgIs2DWogIUARyYlHa/cWy5Hg5t5z3g0CJtiSlZv9S9Vma5j7wPmRKrdeTOWr/XwhcAd87&#10;yWoUKPEa2uO1n+X4n2mIYmTaUgszbci+mmtK0OjmMlV8N5/F+8vhvQokM3kPmim8HhIwAq7Xkylb&#10;oEvGizGBXgp/v1QVz2hoss8Lme6L4Ho6GE3Lo72NEnKMl1O0Kl5XQC9JLNIc+XoyVWVd3uO/yYMt&#10;S3w8kPA5HvbFEaRcJrge9Mfx3yxGmdxXkoq+05bmIuYhWYC0CAGYNC0eYAV+iBA75BYDHT5NSxq+&#10;gGuvVE62mgQD6VeSBAzpx5K08u2srKQ/SFLkD24lfoiVSZahGJ3EAelPI8AEEgcEhFpwsZQByJKZ&#10;qJrYaG8qOYIhTYyyvIsVooy72iNQEnsh+LYzdvCe9tJ8xK722EtIOruky8vMHALaYAWB/byeXHsv&#10;72GnzENIIB+QQcj8nmJyO28RZha0PBknJiAimL8lpGSw89dm0ndGyBBKuwQsNDwxQgHULlqo6puz&#10;5X0QhjKObDuP/8bMT51DxnXtouF9e1PGc4XSpgg0K16D19mu+vfESnksQwMyfn9+r528b9UEyt9n&#10;B7/zLgJ7H21YzcnopGnClPFul7z9UZFsQ/Myw2qxphlxo8gCawUWBJgFDcwCS1nmWMiwwLwaF3aD&#10;ALuB8YQbqi9skPDqjb2K7mgjNTasMfwK6mlh9bSwumAjmpgRIXZFJXWUeRui2NMAhR4GyHY7j3Ra&#10;mKRPh1rrwMnsAJzcbkDHUZoR+dvw++6WRBv+tsc9E+GeVoihkR48WVvEa0JMAKaF2IcHmv4xmYZK&#10;yvf3aWlc95LbBGAPaF+bd8S6FnHn9jzuzGvAtUjjWmAIvBTQuH5uahrzhNciITfPfQRmE5LEMTSu&#10;YKSFmEwbpS1lnRZaWvOSz9p10l8mEJNSoNfXPaxANsj9VgixV89lcPN3hNjLLYi9xdNHH/Hm5Q8q&#10;sUNMbWX5oYKYZCcKyLKzS1WiR2Fh9WeIaQEmb2qWJsTG5kEFMQkFr/o+GlgvqmRsmBjYFsBkol/1&#10;vjEeI/DSQqy1dZDno4lV/G+IaYxME1/2kWkBpglJ+JDmxGJkEGIpBUVIrm5GYn0H0pu7kN/Wh7K2&#10;ftS0D6C0sQMhEX64cOZr6J/4A26c+wa2l3fC3XgPAswPIuLmMcTZnECKw2kaFI2Kfz+axA79zxYm&#10;Ueb7G8S0ofl8jiA7x/0l4UNjYwIyleThcJSWdwSx1gcQcWsvfKx3IiLAAEWF8aiqq0JpbhJK4l1Q&#10;EWeP2vhbaEu1Q2+eK23NB3P1fqp/Z5M2IH0892kDDwfiWGEmqESGd7OauRhfTmrS1yWTUNa9lr6k&#10;GQGMBh7vZvJoMtKnk6PWawEjsBCgyLKKeQmBlkCSx3E/bQiIBIAasBRozkFoCfCkFKBpPwuoZF+t&#10;aUmpDbmObNOGXF+7XuKHO1tmxm2fuPyTJJosEGjyXacyValJKJHvl0Ng5jIE7JI4ksXvmqWSPiTe&#10;zcj+/C0ktX+rVMvc9p6/2TvGSwJKLO4ejezBQCwej0iySDqNKlX95g/4m8uwgfeSUDLB33iSv/F0&#10;tgppKpWm03ezOfxdclW8GE/Dk+EkfHXQJVbTHEbbkEp5nxMrSFboMlZKNaXRUg5IVh0/H2FlL6Es&#10;SEDCylYzMJdP2uae2HHTVyUe7LLywT5WwjJWbN9NfxzgPocFaAIT7vvNDQ8ami8rb2nCk0QIX/zF&#10;1AO/v+aCv5i4s2L3JRCCVAKJzBMozW0CITXYWRkKwSaVPUsB2TZW9tu4vIMQkUHOyr4k0cSZFb5M&#10;F+UUApkkV6asOhOcjmPe8g6xVBzwJKxdZZ5CwouA+LOZL+/BC3+44oXfMf5fQw/85br04WlAtING&#10;KUMP1O9B+O13lt+L90iQ7JO+M343mWHjW4LrT9f4fYzclWltkzFkltInJwkzMQRvBAFGiBFk27ks&#10;TZsyy4YknOzn95L+NG3yydfSxMjvt5v3v9c1CsfkXWpRebgob+BOLIRhXBHOByXDMyIA7RlmWM/T&#10;jAvTNCUSYjLYmQC7k22GhXRTzBNes8k3ME37mkiUjERaWCwtLOYauqKM0BFhiFZJ6GDUhlxCVSDD&#10;X5I5JCPRiE/DRoSXIZ+CLyHH4xLSaGHxzmcRbn8KvuaHYG+jixvuntDzScZhtyT+e0Twd4rDQbdE&#10;HHCPg31SLgYGevBodYEQ02Qn/gaw30IAJnB7w3i2eVcB7O7SHazRvuSlmBIL07Mq5ienVbm0BbGV&#10;24u4PTXDdTM0s0W1TrbNc93kqGZi4C9BJvMgyqS+AjItvKSUkP2+hJj0mwnIZJvM6CEDosdGp7Cx&#10;9lANatZA7JWC2N31V3j84ANeE2KvX/5IiH3E2toTZU8CMC3IZLyY2FhJCcFCIAmMZFC0zH2ohZjW&#10;wDQA64HM0lFV3f4ZYnJOOU57THsn721oGl29Y2hvH+E2AV4jQSXwqlUAE2hJ/CfYJAVfm+ShCUnB&#10;lwHRBUhOT0NKTh4yCLH05h5ktfchl1HcOYCyjgHU8DesaO2Ak6sJLur+GZf1/gLzC9/A0XAnPK/T&#10;kCwOE2QyBRVB5ngaOS4XfwPZF82J0nz4nwDTQq3EW48Q0yXETm1lLEravSZbMc3+KFJsDyPO+jCC&#10;CTNvh4OIj7iJkuxE5CaEoiTODTXJ7mhOcUZ7uhM6M53RkeWM7mwbDBU5YrraC4tNgVhuDcWdlhC1&#10;LE/7L8bTFcBUn80wrYPlq8kM1aQlzVtSoYpRvGblL5XyU1bQryY1gJOsQO2yhOwj+8okxd8vCmgK&#10;VCmJHGJqWmPSwkZBSgY+bzUpisUpgDFUCj/hpEBEIMmxf1+vxK8b0iQqA6XL8Q8ZJL0uwwvK1DrZ&#10;X9bLZ1mW47SQlSbGH2ibP3FZEknUshzH/X9dq8Lfef6fec2PhLAmCYQQFrAQXBIvJfWf8R2NToYK&#10;fOBv9L18T4LvpztihzI5szwAyDi5QmVj0hQqQBQQasbFJSvresbf+QV/SwkZPiAZks+4TX53+b0k&#10;c/PXjQp8tZ9GIk16MihXNWPRhnYQPttu+rFi52d7GpBYjr2YBs2LFarAax/NYD/BIun0Oi4xOObF&#10;kIl2ZcoqVvL7ud9ecx/sMvXENhM3fHPNFX8jpP7G5b9dlzRyLl/3UGnhAjE5rzQ3iqnto9Xs4rl3&#10;K3OKJEgjVPOZsh6xEoYkXsi9SvPaDjvuS0DupWWJee2RsWaSAegQhCPu4Tjpq5nLUaa3Ou4Zy/W0&#10;H9sA/M3SC38kdH9n7Io/GrvjTwTOH018CFLplxIb5Pnsovm9CVIBPO9HMhXFfOR3kSbVXbz2dv5e&#10;3xLIX1t44683vPDn614qgeNr6c8iGKWfUWxODE/Oq/rUbAlOmyjslPPTHOX77+ZvKokg2n7Dbfxd&#10;NE26tEX+rnvdZDb7aBwihA95RuKIRxiOesfAwC8CSRH2mM27jru5ZtjIN1cGtsZyNc/8s4XNE2Kz&#10;ydcJMBNMxBtjNM4Yg4RXP+HVy+ikgbWHX0ZT6GUFsOogfZXIUeF7GeU+DF9DlHpfIcQus+IwQCYr&#10;oGTHs4ixP40g6+NwvnEA9m7WOOAg1kno2slvHadA/a2YvmscbBNy0dffjYcri3i5soY3BJQWZBLv&#10;7j1Qn7XxQgxseQUb8nbnuXn1TrHbU1OYn5jEHGN+cgozYxOqvE2QiZkJxJa4r/az9JlJs+PSLI1s&#10;ch7T43MYG5rCCEGkMSoNxOQVK7KsBZnqN9taltBCTJI/VJOijD8T0I1MYX3lAY3re2VjAjHpE9tc&#10;E4h9x3U/c9sveP74E9bXnqKGViTZiRJZhFguISYmJhYmMJLZ5+U9YCqRo0ne4DygQt7iXCXzJlZK&#10;Or6MJ5MmQs1kv5qmR03yR3NLrzIwgVhPv8zYoYGYMjGB2Ba8ysslajShhRm3l5XVEKiEmLympVAA&#10;JgOhC5Gdk4/ktBSk5+SgoKYJxfy9ygjxkt5BFHX2IL+1EyXtvSiUbMWCXJiYHYfe2T/B6PxfcdPg&#10;Wzhf3QUfmbGeIIu6dRQJBFm6wxlkOeqpfjGBmDZKfQguZWPnPwOswl+zXOZ7RgMyT4LMUw/57qeR&#10;6yrNiseR7ngMKbSxOLvDCLM5CK+buxDMc2cmBiA3JRrFCmKuaEyxR0emIzqzCbACD/QXuWG4xJ3h&#10;gZFSD7U8whjl8kixO8ZLvTBXE4DFxlCstUfT1JLwnGCTCvn1VAZBxcp2XBtpjAy8oGUIwN5KBqFY&#10;xBbAtBW9jAl7JU1oMv6LFb4GgrQgmpwYnUBK+tq0wPppqy9NlrVJH9J/pvq4CB8JMTcFBxqeZDW+&#10;o8HIdaWU/VSTIQ1PY2FiZZr9NcfQDLnt00LxZ4hpQCbJJLwGt8uyGsQt11PrGDxG7Ol7WtoPiwXc&#10;LpmSkmySiY/87hI/yHV4D5JA8kmArfrsNP1yapm291EGgIvl8mFBzE+M7xV/y2cjmgQTieej0myZ&#10;BsmEfE2YSXy1j5XnLsnIk8w8VujfmHvgbxbuBBltys6f9kPjuumD/Tb+OELrkEmAZXb6o64ROETL&#10;kSy57WaehBStw8gN21iB/+2KM/54yQF/MLDH7/Xt8EdDB/zpqjP+fNUF2wi1HYSbNEHupdlIn8+2&#10;GzKQ2IfQoLmJdVkRIBaEKC1NpouSqZiOucUq65PEkb32wWq9jLWSSYdlEmCZ6f6IhzRb+eOwazCO&#10;edIAnATCvgSGpNH7KFOUhIlvCZtv+Z3/bOJJiHrhrzStv16XMWAyi4f0DWoGVx8ijMX4xIjEGiXB&#10;YpsVzYi/1V9pjl/f4PeW8/FcMr5MA35aqjR1EvQyC8jfuP4P3G8b7XQvgSfzJKp+RGWU0twWyON5&#10;rPQJ8jrSnCrNq9JMK02wkrQhSS6qCdYljA8L/M7BidANSsBRN0lY8cElJ3tUJ5ljuegGNgkxsS9J&#10;pV/OMcdilhiYuYq5ZBNMxl/BeOwVjMYYYSDqCnoiLqvoDDdEe9gVtBJgDcGXUCMAC7yISn99AuwS&#10;Sr0MUOKhD5lVIdftgppeKtXhLOLtTiOUAHOnhdnZnsMZWzFyWrE5wX+TtmpLkBHYu+2iaKwxsIvP&#10;Qt9gLx7KfIgrK3i5toHXBJUWZhLKwPj55do6HtG+1qXZkFa1IOAaHcP00DAmBwYxMcgYkhjC1Mgo&#10;oSYvz5yleQnIFgi7aWVkArG1BYJsYYlQW8Li9AJmx2cxSSgJpARWYmECMgmxM1kngNMua5sWxcIE&#10;YgK0Lw1tbZn3/PIT3r76pGbt2Fx7oUnuuCuTAH9S8eThR65/isbaTqSn5CMjtQA5mSXIzylHUUE1&#10;ykobFIzEpmTyXg3ENCGAEjsTYGnt60sD+zfw8VgtxDp7RtHWNqzOW1ZeT1DKdf4jyqpRTnBVlGpC&#10;Xp1SzrK0qBKFeb/NoZidm4f0jHRk5uagtLUdzVPz6Ji6jc7xGfTP3MYgo2dyFonFVUiiqUWnJ+Ky&#10;0UGcO/17GBNktpe2w+3qHvjc2I9gy0OIFJDZnECao2Qa/jYWTBI3JCOx1FsSOi6gwu8CKgN+CwGZ&#10;6h+jjRXSxiTy3XSQ7XwMGU5HkOxwiBDbjwibfQi8tRdetLGoyFsozUpFYVwAqlI80ZTqjNZ0e7TR&#10;wlqz3NGR54bOPFd057ugJ9+NUPPAIIE2XOyBiRIvTJX7YKzUE0ME2iiXh8u8MVLmgdEyd0xUeGGm&#10;xpelJwHoislKLyw3h6g+HRl0LJmDUopRSDOd9BlJ/49YiSRSSD/U94uEFit3gd2bKck0LCRIqmg9&#10;dfjxTs3nwdQCMS3ApC9N0uAFDNrmNzXOi6XY0dtpzbWkuU+WVZ+TNO1J09+cpnlUE9ymmgFpTAuS&#10;Wk+YEThy33Je+Sxp+wImMSyJDzxemhmliVHW/zhXgB8JuR8FaoTWJ36PHwi3j4Sb2Nh30jxJ8GiX&#10;347xXggkaW6Uz+8IJjG273if381wn9l0vJtO5T2kEZDyHZLxdlIzg8lrGtm7iTSeg7YrzYkyuHi3&#10;tT8rS+lnYsXpEIwjbhFqMlwdmRTXmRUo9zlsR2hsNQd+fZ3WYuSE312yxx8uS9ji/3fRDn/Qt8ef&#10;Lzvh6ysu+NbIFTsJtN20kX2s0DVzIRIsAiExKVrGNgJA+r6k/0zAJf1dO2VcFEup8FVfGY/dz/IA&#10;K36ZNWO/rUAtVAFMXqki96km7nUNI7RkxgxpivRlxUmgWHnibzdc8LWZu7K/P1xzVjNaCMSkX22H&#10;Ja8p0JQ+LUlAIFS1g5Y1SSmSVCHr/RS8dsl3J7z+zHNtI8g0U0RpxpZJsokyVe4v48bE2iS7U5Iu&#10;9hFGCoZqjFiQ6scTk5TJerV9bd9aEnr8LOPkdlnze9r78fcPxWmvMJz1j8Gl8DToh2eoSZXFMv9q&#10;6o7fGTljj7kL/ALsMJJjirv5ZtgU81L9YJYaA8s0w3yqGJgJZpKNMZFghJHoSxgIv4TuUAO0h1xA&#10;S+B5NLFyaAzUR73/BdQwKhkVjBI+FRdLx/vWHHa5LmeRwSfnJDtdxNmeRri1DrwtDsDadD9u2Fkp&#10;u97O77TbKpy/dRC+MaGBmhPOtzRNpTejU9Hd34VHa3fwfHUZL9fXFbC+NDJZlveMPaJ9rRNet8fG&#10;MDU4hLHeXox092CoswvDXd0Y7etXAJseHcX02DhmCbF5Qmzl9hLura5jY2kZd2bnsUozWyfI1vlZ&#10;YLZKwImhzU7M0aw06fTaZkVtyGdtfJn4IcDSQkxCoDYzeZtwergFsR+2MhRfEGzPcW/jDZ4++v4z&#10;xO5tvEAr7SqTFiYgy8ko1kCskDZU1qiAJDDSQkyWBVCyXkKg9WUInARuAjk5Rqa1kujoomEOCsTG&#10;+HmA4GshrOpQWkLjK6n6XyEwK+c2CYFYVXmdWi7Kl1nuZWB2IXKy85CVkYVMmlhpSyvapm+jnWbb&#10;PjqF7vFp9POhYeHuGh599wF1gyNIrWuFT4gHLl/ahYsEmdmFr+FwWUC2A36mexBmeRDRt47zb0kS&#10;M04g20Uz/ksSNgrd9VDidVaBrNz3PCoCzv8fQVbkeVpBrMBd0u2P829TIHYQSfYHCbJDCKeN+dzc&#10;Az/X00hL8EF5fiaKU8JRleaH+jQPtGd7oz3LEz1ZXujJ8EB3pgeX3dCT44pegk36zPryXTFAqA0U&#10;uRNuEm7oI8wGGGMCNMJuiDFeSZBV+fGzJ49zRFe2DW3vFrqzbbmfJ+60hmO+IQgLjUEsA7DcFobN&#10;7mhsdEkGXgzu98fhGSvmDwTGRxkrRlMRO3pNqGnsjNCTZrxZ6TOTPrBSZUwy3ktCBjxrgCMmJCaX&#10;R3sT08nn8Rkq2UJClhWItvqutP1Zqp+LEJFsRWm+06buC3wFajLwWfYVcEkp55IUe41x0SJpTO8J&#10;lzeE0zvCRsD0jmYqkJLtWli9liZBwkfKNwSSAE22abYTXDz2/bicS86TRPAJtAg8rv8gfWwKYNxP&#10;XSsFXx2g1RywD8EhlrtpAztZWe+TpA1WyDsJmm9kRojLjgSUHa3KhqUt/mjggL8YuWA7TWaHqTd2&#10;mfnia5rYt4wdBNdOWafCh4YnA3IJSZqFSgKR4Gcp97JUULMmtAgBKWXGDwkZVyRAPego9sKSyzJR&#10;r8ygccA+kJYUzEo+XMVRAuwoLeUgAbGHZij9bTvEtm540PJk5gvpm+L9EUBybQGoQEqmrJI+tl1b&#10;ABU7VLYnzaW8L9kmg4zFwL5mCAC/ZiX9p2uu+JoAFguT9bLub7KNn7cLHAXGPJdmthGZQkvTVLtd&#10;flNlatJMGk1zpNF6puAoS3lbsyTQyDyKV6KzcS02G6aJOTjnG4Fjzvy9bnnhL4Tw7wwd8f8aOOH/&#10;q++I/88lR5y4ZY/CGAKr8DruFljiHi1s43Mixw3cTr+O+TQTTCdexWjcZQxEG6A30gBd4QZoJcAa&#10;A8+hnhVCNaPS7yzKvKXyOKMqkBI1PkcDr3znM8h2OoMUBz3C6xSi+AQdcVMH/uaH4Wi2H7Z2l3DQ&#10;3Bm/l7+VyzRxQzf8/pILH3RknTP/Xtz47+EJk4BodHa149UGTYzxenONyxLrn5M8nt5Zxr3ZOaxJ&#10;cyEhNdbTjUEeM9TZjtGeLkwO9mN2dJhmNqEMbXmG9jUn/WHyMs1FPFy/i9ePZVzZU9xfXsMyQbax&#10;sIzNrdggyCSWuP/8zAKmCDOxKgGV9oWXXxqZhBZoYmTaDEUt0OamF3F3/bGC2OsXH/Hw3mt+fq0g&#10;pm1SFJBpTayjdQDZhJdATMqC3AqUFNWikmYlwBJ4/SfEBFYCrS+bD7UGJgDT2psArLVN3qA8ib6B&#10;eTXguaV5EJXlzQRV7b+Bq6S4EsVFFSpKaF1lNKgvbUzKMu5XVFSK/NwCFGQLdDMJsUyUNjejg79d&#10;z9wddI5No1vFBMYXZrH++D42nj7GKv8Neiam4eFnDd3zf8YFvT/C4sI3sL/8DdyNd8DfbA9CrfYj&#10;yvogEu2PqDkRMxxPqP6tfLeTClDSbCiw0vaL/dakqMlaLPY4rfrGct1PIEcyFR2PazIVJcHD7iAi&#10;bfYj0GoP3Kx3IybWChOTo5hdXMTQcDe6WyvQUJKC4sQglCV5oSrVEzXpHqjNdEdjjhsasp1VNGd7&#10;oDHdFU2ZLmjJdkVbrjM6cl3QTch157nT3txpb4SfNEsWe6uQdWJ2nQSgJmh4he7oJQz7CgjJPGcV&#10;/YVuCo6jZTS9Cm+MV3ljpt4fC60h2OiLwWNJKydoxNJkELSENAlKn5LATpriPgnspNlwa8YNsSeB&#10;kMy8IbCSlHmtgYlBqWY/xvfc9ok29SPtS+IHKXmdH5fE8DRGprUxMTGBovYcUso5XzGk+e/jTDpD&#10;EjloTWNJeDWSgLfjAiHaJ4Ej8BJIiY3JskDt54UC/MLr/TCXq0LWvxpO5H5p+Gk+m9v4/Whkn2Yz&#10;8MNsJk2N90HIyrEfZVYSaVIkCL/ads0F2646MVgau2MfK+HtN7xZETnir1ecud4d26/x6ZrAEijJ&#10;7Bv7WOnvNqfp8PPO6z60AX8cFCiw3GdGo+O2PWaynrCQIBg1CSCBBBUBxCdyAYSaZ5HQUe/pIkD3&#10;EWK7ZKYPmwAcoG3ss+FxtKo9Yia0xMPO8vqVYByjcR11DGQIiHwIKhfsuMFKkob0LS1xO2H1rbEr&#10;vuF32mHmpZJM9ljy3nkf264TNvye35p4ELjeagotiV03aFMCXjFHwkem19ojlkgI7ZSmTm6T30VC&#10;klqkH+9bAZtqTiSsJZFFmv1colTm40ECSRJGVBakWKTYpHs0jvskQ8cvFScDMrmcjpP+WTgbmgWD&#10;6CyYpZfDJreWEMtRsN5h4Ym/8t/m9wZ2+J2+A/4fPjz8nnD4wxVP/MFI/j1cYedug1aa1kahqZon&#10;UQY5r+aaqaZESeYQiM2mGGMq0Qjj8VfQH62PjtDzaA2ifQWeQa2fLqpZGVR4n9UMKOVTcAGfWvNc&#10;+ETMyHU6hRxHXWSzgkmzO4UE6xOIvHlcjfkJvnEIvib7YW97DtecXQh8H/yFfzN/IbT+f5ddeL+O&#10;+B3jr/wb+taYBswHIiPPMFayrXglb2deW8KLNbGxVby7f0/zWhYa08bkNG4PDGKyoxNDLS3oa23G&#10;UFcHJgf6cHt8FKvzs7i7uID73PfRHRrb8ooqnyxv4NnqXbwjvL5/+QYfX73Fk417BN0c1mlnAq4v&#10;QSbNi4u0vdsE4OzU/G8JG1/0j2mbFGVZ4CbL2n4yAZkWYhurktghmYiflIlJer22X0yaFAVkD++9&#10;V4OiuzuGVTNiWnLeZ4iVldQTTJrEDIGRxJcWpjUvLcS09qVN5FDwau1Xk/22tQ8SXpPoH7xNI5vk&#10;+iFUV7X+G8QEYEWF5SgskEmIyzUgK+R9fAEybZSVVaIwvwiFOfnIy8hFBkFWVFurLGxgcQ0ji6uY&#10;WtnE7Y37WLl7H6ubm7h7/y7uy4tOP36POv57W7sY44z+1zDQ+xNB9jc4GO0gyHYjkA9A4TSymJuH&#10;kGQjiRliU8eQ63qcdnVSAUrKIs9TqvlQAzU+aMnDloTqF+PfqJtmKipJt5cEjy8hFma9nzbGa3Hf&#10;qvoCjD18hpG7jzD18CmWHj/F+pNn2HjyFENTk2hobSC0s5GREo289GiUZUejIi2A5uaDyhRPVCW5&#10;oibFGXUpTqhPcUBTmiNaMgg6RisNrj3bHV0FXugu8UFHoQdaCLumbCeGM9oIttYcZ5qfE9oyndCR&#10;7aKWWzMc0CJNmxmaProuQrI73xl9Rc4YrfDCLK3tTksgbS2StkawDScoeEh/msyDKMDSzLYhdiVZ&#10;fNLEpzGnlzQ7gY2YluqrIrik7+lHQuxHAdMMgaTgkYQX0u8kA5u3kioEitrB0ypLUMA1kYpXNCKZ&#10;x1GaKtWcjjSlVyPxeNofxXPEEmKJ6vPLYZ6nPxbPZcDylnXJtSTeclkg9IkwlnuQUkCmIDdB45pJ&#10;I2RpZ7OE35xANBOfbmerV8zIfipZhCHf4av9UlGzct/NylimiVKzzhMkYmS7CRXVfOcobxJmxczK&#10;eL8CgjehQbARGN9edcY3hoSgCeFBI9kpfV4MKfdY+KhZ7cWQ9tlIs6EGUAdpWfukCZPnUX1uMsWT&#10;9LsRXIdoWwccgnCQsDpAWO2zD8A+O4JGgHZL+tJYGZo58/54PUs3AtKD231obHJegaRkO8r8hp74&#10;hsD6xsQLf2OIhQnAthFe0nf3tysCOTdsZwW7i1DbzfW7COpt/A5fi72Ze6nBxLvF0MSsxCAJYZlK&#10;avdN2h7vey9/G5kZX/q29smgaoco7LKLYERij2MkdhNgOySN343L8sbmgBgcDUmETkgqToek43Rg&#10;GvQCM3BW3pAtyRrcdxt/E4HiX8288f/Sdv9s5IG/Gnvh91dkfkT5Xn74q4kP/njNE7o27kiMssFY&#10;vglWC8ywmm+GlbwbtDANxMTE5tOMMRFviNEoWliEATpCzqM54Awa/M/Svvh0KxUCn3iL+ERb6KaH&#10;fAIs1+k0suxPMfhka3cSGYRXit0JxFsfI8BkCqFDNLBDcDXdB1uzIzB3tFZNw99eFyPnQ4WxH397&#10;aW71U+8822FGw+cDzjc3fHDBMxI1TS14Rgt7sbaGt3fvqkxEaUJ8vLik7GumpxcjLa0YbGzCaGur&#10;+rw8Ooa7tLNHtLQnPO75xoaKZ+vreLamCfn8ghXom0dP8P7Fa3z3+j2eP6ARSHLH/G2CbOHfQba0&#10;rJoYZWzZEiGnsbJZNdt9v7yCheDSpuBrISafBWwCMoGYgG926jZW7xDCzz+qGeufP/mggLWxqukX&#10;kyZFAZlm3ROeb0JBLJUmJmPFCgsIji0LEyhp+7YEUl+CS0IM7Etb00YL7a6lbZQPCKMsR9DezXse&#10;nFJ9Ys3NfTxHoyZdnvD6bGCElooCQowhEJN+MAntsjQpVlRI0km5ep9YblYWMtNTUFRVjRYabPfC&#10;Cgb5MDHEh4GxpSVM31nBDGN+dQ2LG5tYuf8YI/N3kFlUiBu3LuC03u9x6eyfYU6gORrugJfJXvib&#10;7kWo+X5EWxxA4q2jSOXfWZrdUZVpKFaV5XgUuc5Hked6TPV9FbidINg0oW1OzOe6LyGW7HAccQRi&#10;lO0RhNL0/G7thactgRZhheoh/laLK4xldBLAPYy+hXUML9/D5MYjzNx9jFnGBMHcMz7O37IVHZ1N&#10;aG2pRFN1NvISvVEU74ySGHtUxTmiglGT5IL6VFfUMRppcq15HmjNpb1lOaORoGtIcyCsXAkrF8LO&#10;hdBzQnM6QyCY5oQWAlGincvt6Y5oS7NDe4Yd+mhw/Yy+PDuMlLlitMYTE/U+WOoIxnJ7EFZag7HW&#10;Hq5mt7jfE60m833QF6vGWb0YScIzQknFUAKecpvMkP+cn+93hOMp9xOwSD+VgOUlQfaWy9KHJnMk&#10;vpqQBAoGbeqlNPFx2wfalGQafpL+MZ7rHaEj67+nOf2wIFNOpanBzjJB8XtlZgQo95HrCCglxMw+&#10;cN1HHvednJPLPxBIfxcr47k/ShBOP8qrYJZL8IvMH7lcrCzxl6VC/H2pSFncT7RFBbGdBIgkB/xW&#10;EjysnE+4yVuKCS5p3rPXxH5bafbzoZ3IbO40ATMChJXXQVa6e8zF0qT01sxgT7vaTxDutfKmSfkp&#10;QB2wF3PiOgJtJ9dLCNQEcDtpHQpy3L6b599u5Yntch2GfJZtu7nPCcLgmEsoTnpFQc8nlsZGKzJ3&#10;xV9MnPBnExf84Spt5TKDRqCCgP3dZSdagZ0K+fxn2uefDZ3xtaELw4kgprFdc8VOgniHGSHJ7/a1&#10;JKuYCsgk4UT613iP/F5qmd9Rmj7Fvvbxd9lHyMtwBJlpRDIJT/on43SQvKctDoc9o2hecbgYmQmD&#10;uFzohaWqN0ZLYooMCP8rASohcybKGLuvZd5ESXSxClaze0hqv8w2IoOmd9uEEZzhOOQYg33O0TDz&#10;9UJdkgVWCkwYN36DmLzJWVLqM65jJskIozGXMBiuj67gc2gM0KV9naZ9naZ96dK+WAG4HEeO03Fk&#10;8T9+pv0xQus40m10kHrzGFIYSYwERrTVYQRb8qnWTN4XtQM2xrtw1eIirZu/I638a2MCzDSQDzDB&#10;2G4WqIYWyMTN0keo+hp57/r+KcitbsTDjQU1S4f0g4mBPSRgBFTT0ufV1KwANtnZhTsjo7hPU5I+&#10;slesFF8SUi8JPpndQ4AloQWaNt4+foIPL9/i45sPePWYT9kCx/l5xv+G2OayTCC8ijVWaEusiOcJ&#10;yplJzRyKA72a5kUtzGRZCzVpYtSCTGxs6fYaXjx9r6aXevFUmhTfKYhpUu1f4/7mWxXrK08wOjSL&#10;vOwyBTEZJybjwwRQWohJ/KeBaQEmBqbtM9P2f2maEIfUFFMyV2JTy9Dnwc4qsYNmVl3djLLyapV1&#10;qAWZNCEKrP4zvoSamFl5OSFbWY2iklLk5eQQYqkoqq5BO6Hfe2cdPXwAGFwiyAixYQJtYmUD43fW&#10;MMmYICwWNh5g4+krtHa1w9nZCOfO/B5G5/4EK4LMyWg7PE12wef6ToSZ7kGM+QEkWBxEnOU+xFnt&#10;QwIjxfoA0m0Pf44sgi3H6QTyXGhqytIIMkaOq2a8mMAviQCLs+PfLP+eo2yOINhqPzxv7YGP93ne&#10;exEaby+iaW4BrbMLvP8VDCytY/DOBoaWN1WMrt3HlMDs0UvGa0zfe4aZtbuob21CTIQPcuP9URjj&#10;gYpkH5Qlem6FB8qTuS7FFZXJTjQ2J0KNZbI9ahLt0KjszQm1si7JnmCjvWW4o4lmpyLZEc3ctyXF&#10;jqUNS2llsUUHTa2dptacaoPaZEs0ZNxCR449hopdMVLihoECZwwXu2CqyhtLzSHY6IrGZncU4RZM&#10;uIXgIQ3p8WCMKmXWDBmvJa98kVe9PO6LwaPeaDwn5F6PJeM5LU+mkXpCEEmfl8BLEkKejYpdJSvg&#10;iTVJk54yIQEJgSLZhNr+NjE2OU4+PyZYXw5yvfT1SZ/alokJ2D4SiD/Rqn4miLTxvYLkb82cPy0W&#10;qPJ7nv+T7EuQfQkxaY786hCNR6znqGuoasKSWdVldvVjzmE4JuOr+PmQA22KliNNfAIyiQOEzxGx&#10;KlrJYVboB8RObngpiO2hRUgpENt3U+YBlLkSvWg0MuGtNB8SZCz3CJgIqB3a7fKZIec/zGtLP9cR&#10;6Rcj5A7bBuIYDe4ooSrW9q2pK/561RF/MrTD7wxu4f/RtyasHPFHIwLtmszoTjiodH7pD/NQGYWS&#10;mCF9VAKmHdLcyeW90gzI9dLUuP+mvwK4TGYsk/9uJ2R3CGzlvqxleieeQ0GWy2KrKuOR9y6JJNJv&#10;R8Ae94vB2bBk6AUn4nSATEsVhuMeEarfTk3cK5Ck7X2rrM+L1irzJ/rz/mTSYVb0DtIEGY9dDrEq&#10;JMlE3t0mGZLaNzbvtY/ACZ7PL5xPaITVRuENbGzNlSjNiSt5ZsrCZpOvKguTfrDOsItoCTqHOt/T&#10;qHTXQbHzceQ6HkOmwxFk2B/mk+9hPgXvRwKfWONvsgKRSsTyAKLMDiD8xiFWMAcRcv0AAkz2w814&#10;D6wJMDOz07hgx9/aMgh/E9OieUlSh8xY8i1LeTWNzPD/LUEmGYu7CGGZYcQtKY+gGMarTQ3A7s8R&#10;AsMjmOjoxHBzi7Iwsa/1ySk8oXkJuF4/eKBe1/Lm4QO84fJr2ttr2ttrHi/neCGhALeJd09f4Ps3&#10;3zM+4cWD5wSXNB/+1pyobVrcWFpRANNMJLyKdV5rjcC7M7+IuenbmBiT5sUx9PX8lvDxJdQEZtqE&#10;j8X5VTUjh+a1K99DxoeJgW2uCciecvkZbUyWn2BybGELYnlqjJgMfhY4CbzEvrQA+7IfTGtgsl1r&#10;YS2tgxr7IrjaOkbVyy+lObGxsQcNzT3o7htHB42sVQYi17SoNHoZAyYDmiVKSjXvFZMoFqj9HyAm&#10;NibNiWXl3F5Wgfz8ImSkZ6KQdtY6OY+e5Q30LK2p6OJvK2X37WV0zdxG7+xtDPO3nODDwm3a2erG&#10;PXT1tMLT/SrO6/4e1y98AxvDbwmyb+FhvB3+JnsQdH03Qgi1INOdCL6+C6Gmuwk2/l1aHkYSLS3F&#10;VmNoGWJofPDKc6WZqWbHk8h2P40MmYLKiQ9dBFicjcRRQuwwQmhj3jf3wNPxCBJSvVExMoQWARhN&#10;sn9x7TPERlbvqRhbf4DJu0+w8JgQu/sQvVOz6BufQEZGKjLjw1EYH4jyRD9UJvFcBFhtigfqCK86&#10;wqs60ZHbnAg1F25zQSWXq5M0QBOAVRNklUmOqEoUuDnyQZRQS3BAbbwdwxZ1CbaoT7JBA0HWlGKL&#10;xmT5bMdlR7TS1JpT7NV6zfZbaMuwRWeWPdrSbdGSak2LIwDTbhJ+VhgqdCDonDBZ4YaFRn81X+HD&#10;fpkNIxZ3u8KxKibXFozVliAsNfoRemF4TguTEJBpIKbp93ohs9XT3p71x322KmkmfC+vj5GEEAJM&#10;Zu6QY6VU48EIrBc0PwltEodkF8pxb0dS8B1h9onHfj+VxTJLfZasxQ9TGfjI48Xk3vIe5PUzkrn4&#10;kfBVTY48rzZZ5KuTzrQaFWGqPMHK+IhdAA5JP5Q1LcTMDUcJsBO0n31ct52WIn1P2wiRnWJilt44&#10;ZhOoXr1y1C4ExxxYUdEy9lqwojcj1LhdQCVwOkA47CeMxMh20KpkMttDjiEqpDntjG8CTnrKvIME&#10;AveRtP7tN9zwNWH1zRV7bDN2ZsXvquzp66s0KGMaFIGggtYkM8ir2eolRZ/mJAkqRwjkozQfedGn&#10;vAZFZqOXkLR9yZaTAcu7eV87aZE7eb8qeM9igDutuKwtGcokCW7p15N3nR2SzE2C/whBdcIvmvYV&#10;B53AGBzwDMUx70gcd4/i/rwf6Uvj/X1D45IJftXLPS0DCdEQWqlYXLga27bfJVLNHrKTv+FO3qO8&#10;6FJS92UGD8nUFHuT8Xoyc8clVy9kx93CTKEp4WW+NVu9zF5vhuVc6QszwVTCZYzGGqA/Uh+t0v9F&#10;+yrzOIFCFx3k0roy+B88iaCKMd2FaD4Fx0vfhNk+hLPykAok+DorFeO9CLymCb+re+B2bResr22H&#10;udlRGDk64Bva1Z/lnWfSZGgt9yjWyAcdmfxYDZyPxWH3eBySuS89knDEMwHXw5PR29ut4PNA0ucJ&#10;sCnJNmxtU7EwOKTWv9m4i3cE1lvCS16MKaWClzZoZJKeL+cR0Gkg9v9n7K/65ErSbE84v8BczZw+&#10;1dxdVQnKlJRKMbMUYsaQgpmZmZnZPcIDPJiZmTlCoRBjgrIyK4u6p3vOmblZ73rMw5Wq6poz78X6&#10;mW3w7ds9wu2/l9ljjz3HH777Af/223/D7979Hm/YGD1ZXlMBHs/otsSNrbNxFZA9JtiM3YlSSjLh&#10;Z9Q6QbbC91+UlFVThowdxqAPGSsTSd0IMTkuTuzbtz+pMbFv3/7+/RiYuDCBmMBL1hN7+ugtAb6G&#10;0uIa5OXoUKytIiBaFMQEUkZwGSXbAjSRAExcl4Cqp2cMPX2EVK9k5aC6J9HRIQDrQ119h0oOrCY6&#10;S9qpjiE0NHa8z8rxlzBTdQm1F9dVYSg/hFl5+c+LY8pimUWFGkKsVkUn9j16iZ61Z+hcfoLm+Ydo&#10;X3mKrlW6swdPMfLwCSboxKb4/U4TbHMrjzC99AA1DRVwd7mCywKyK1/C7sZXcL+7A3736MoItGDT&#10;HQi48xWCuU/cWbrDCT5knVGBHwUeBrclku5DiUjUeJ1S4fV53M7hw1mmZLUnxNJcBGInFMRk4nOI&#10;80EEuB1BTJwV+mcnMP/1Ozz47rdY++ZHLNFxrbJ88O1v1T7R6rc/Yu3db7j/LRZfvcT6d++w9vot&#10;JufmkZebg+SEKGQmRyIrORy5KSEooDMrzQhCVW4oanPDUJsTSqcWgKp0goygaiC86nO8CTd36FNd&#10;UZ3uQZfmreBXl+6FBsKuOdMLjQI2OreGDGcCzomgc6QDc0MTt1vTndHJereMqRV7o0vG2FjvKpAp&#10;Ax4KeC2Em6iNgGvNsjeALc+ZUJPXuaFP44qRUjc8aA1TuQlfDibiYUckJiu9MFTijPFydzzpjlF6&#10;RtCJBHwCoq8HkrFSF4iZck/MV/rgYWMoXspxyXc4kqoAJjAT9ybjZtLdKLAxhtaLexL9gZD6LWH1&#10;g8z9Ihh/w2v/RLh9P5yKH+kEfxhNJejSuZ2Md9T3Iyn4PWH2b3R/8loJGJFryrU/Omzrj8MEymHC&#10;6RBL0X7C5Sgb7+Pimjb2HSdQThIuJ9jYniR0zvrEw4RuwISN+Blfug1C8JgEX9CVnHCT5fHp6Dxi&#10;VIj+KV826D4JOM7XHnGSIJBQ5eBOcVvGxUQ7zOis7rpjl7kPdogIq52Wsj6WDwHlx3sKVJOnZZzt&#10;IF9/jK+VOW4HeL2DdG4HZOzMnW7SWxISJ9LFJfKpn4AiNMU9SbSiYaxP3CAbWdcoQky66Hicja7K&#10;BkIQSzb6I14yx4wl3eAxgZQ4QhXSL2meCPrAVDWx+6RfEs4Ep+JcWDrOR6TjdDBdFB8CdvI9tpj5&#10;4vO73vj8jsyZk2g9L2wz86czlOVUCHg7GXsk0F14TQ/CS9Jv8TPt5efZK+DjvUg0oyyUKStgq+TI&#10;siyOJCXm53QO80dLriyrYqkmNz8qszO4MK0VHhRYYjHHjBAzJcRuK4h1RUkU4kVUE2I6r5MokvEG&#10;/sCzHY4i1fagAlf43V0Gme5FyF3qNmW6B4H3dsHPdDe8uN/59h7Ymx/DHTcb7CFQv3KKx26ZyOxp&#10;SNt12EMyvfCzSCYYydLhnaoywhwnzI76JeMwwX4/PhdNnZ34+vEaVmemMDnYj7GuTkx1dStH9paO&#10;SNJN/fRW1hij+2LdoJf4zYsPIEYZ4fXDMxlX42uevcG/swH6j9/+CX949xPePnlJSEm34RPVZfhw&#10;cVll75CJz5LJQ+aUKS2vEl5rWH+whkcE2mOWMml6bVEygyxidnIWw4Pj6OsZRm/XoAKZcXxMnNjK&#10;0hOVYkomNr999TsCTOaISXTi13+mJ9TS4hM1uVky2UumjipCzAgsKT+MQPwwgMMIsL6+CaX+/klq&#10;SgGto32I5/Wq18r1BGLSlWhIOyXHulBb91/TThmBJhOcBV5GkBnHxSTEXqITJXeiYYHMamh1Jaho&#10;bCDEVtG19pzgeozWpYdoXlhFy/IjdKw+RfeDRxgSiNHhzq6vY/Hxc+oV9RLzK6uo1OfC/N5+XDu/&#10;CZYEmfP17XC7+RW8bm/j/xvhRTeWbn9creBc4HGerusCQXWRpUQwGiAmEldmlIyDiTIEYHxAM0Ds&#10;JJL4fx7rfAxhTofh58QHMd8zyNZkoLSPDnVkGgOE69TzN5h/+x2W+QD04HtCTOknrH7/I1Z/w32/&#10;/T1WfqB+Q/H/6tGPf8T8i28wzNcO0NF1Tkyhsa8PNZ3tqG6q59+hArV6LSpLslFemIjy3ChU5IQp&#10;lWaGoCjZB9okb+hSfFCWLONrXqhM9UJ1mhdqCL3aDC86OoKNUGvI4v5Md+XcmqQbkq6sOYvOLNeN&#10;jssDXXR3naJcQi3flzDzQRu323hOOx1bF8/rynVX3ZJqrC3XhaUjuvMcMaB1o1PzMcxxY9lX5ESQ&#10;uWBc74WFxqD32eYlSa90PYqbEqckLuxbAudZRzQeNIcQiKF0esF0cyF42BaOFwSbnP9uLA2/Idik&#10;61LmdkkW+t/TYYnL+pNEXVJ/pP4wK1GMWfgDnZeC1VwuXRkd2RT3TWfjj9TvpE4w/rtEWPL1f5gT&#10;R5aNj47SWZykwzjJxvwkG80zHgSTwMctCiYCLLqZIwIN6T5kw3pEAEBHZsLG/HxQEs4GJ+B6TAau&#10;RaTgRmQSrgbThbj546izPxvoED6ZS7qmUNWN9hUd1bbbdFV0UrvZqO8muHaa+yontZ9uRTJ77LMK&#10;wBGHjUhFAss4/nSSDfnFoAy6tQycC0xRwR8nCNHjEjDB8jBBekgCQdwlpF0CCvwJEh98YeGnsmjs&#10;k+5COhvJwyiwksnD4sJkKoFaQdo4oVgAKBn6KROC6kxQGs4ESGouvo+IcDPhtgnvQUoB2THuO8Dv&#10;R9b4kgz02y0pmfRt7qfC87+SBS4lc4fkT5QuQ3EsKsSf9yL3xO9Hxg33OtDp2tL10bWK4zPO3zvI&#10;v81hcbsCbpkw7RiIgHAnDBRa4VGpdCca0kwZuhKtsFZkCK2XqMQZgmws9Q4GE28bwuojL6M5TMbE&#10;LqLK/wLKfM6ixPsMCtzOINPhJJKtjiDszi4E3NwF/+s74HNjG7z4VCxPyo5sZOzu74e1hxWuR6TB&#10;JLoQd1IrcDetAuaZVbifpoezphXe5T3wLG+Gr74JEfVdSGgZQGhNOzzZcDtp6+GtqUdrTy+eryxi&#10;emQQwz2dGO/qwtLQML4mPH6SRTLffo3fvX2r3NdvXxvc2IdOTMbEjONiUv74nOc8o2N79tYAsZ/+&#10;hD99/zt8/fy1Wv35+fpTQmkNK/NLagK0Sku1kXNRoLaywDphtiJzyChJVyVOTU2SVkEfy5iYMOZM&#10;HFUQk0APqcvY2PKCAWLff/ufePPSADHpQhTn9Wd68jWWl5+q7BySckpgZpy0LABS9Q14Cbg+jDyU&#10;7kKB1+DgNIaGZhTEurpGlPsSp2YEWFV1C1o6CLyeUbR1Dm0cJxjfQ6xJ1UU1oo0EwNUVP0ckGh1Z&#10;uUQwllW8V4UKydejpLIKZfz89XSg9QRYIx1Ws4wxLa6hg66rnd9bBx8YOvk9d45Noql/EM0Dw+hm&#10;Yz/C73lgYhjZqQEwvbEDN89/BpvLW+FJRxZpdRDJjseQ7WKinJcRXiKN9yUUeV9Q8JKADwGXpJjK&#10;IqAyHI4gzekEUh1PIMXhuFKyyJEixOLoxsLoxvwc9sHX/SjC47wRrStHIj9jfnMXSnsGUT0yjpbZ&#10;BfTyYWfy5RssEWAPfvwd1n/8PR7+8Dslgdvqux+xQtgt0akt8X/NqPlvfqC7+w3LHzH3zW8x+zX1&#10;+h1mXrzBzNMXmH5MqNPpjxF8wwK+kVE0tLdDV1GG3IIcZGcmIjMxDCnR/pQvMuL8kZsUBG1aKEoI&#10;vYpUH4LOk67Nk05NuhOdCCtX5b5U12KOi4py7Cj0MEQ75hBeee7oyJGxNTq4XHFkFM8TsHXnSxCJ&#10;gI1QE6dW4IyeQmc1v61P44J+rStGy70xVx+C1dYouq0UfE+IyVIpkqX+62FJ0Jumck4uEngzVd6Y&#10;rvTEbLU3ZgjB5Tp/LDUEYrkpCKuE2zLPkXKtLQyPOyPw9VCiCsP/00Ie/s9lDUsCjjD7YTwNP1IS&#10;tv97OjqZK/a7jblifyDc/n2p0HBsNpuvz6QTI2iOS7i6OxtJcVt0NKcIiOMudEvOwXRcsTjjFaNc&#10;1jHXEJzyDMMZnyicD4jHuaBEXAxPVjLxj8Q5/3CeH4RroTE44UpoWbjhS3Mv7CTA1Hyt+z7YRbDs&#10;s/Q3SPIt0uXtluVFWEoo/VG+9zEZX/KMogOhs5L3lm3XCBylA5T9x2VOmBznfpGM5R3g/e5m477L&#10;zg87xcVJqL2EwVPbCBbDmEw0dkuQgSTpdROHQ4dAx3bSNxGnZGK3TJz2ltWc43CcYBJwnqSDPEaw&#10;n9jYp+aq0QlJui0J299D6EpIv0Q1Sl0CP2Se2E6BlnUQtqrADcMqzRIoIplJVNSjzB8TQLmGqyjM&#10;w57hOOYdwfdmKXV36Q4lwPmZ9tjzM1l7YaupMzbdccEZWyekx1thutQCj8oJrjIbPP6wO1EydRTY&#10;YTnXGovZlpjPtCTMzDGebIrBhDuE2S10xtxAa8R1urOraJA5YpLqJ+AKSn3Oo8j9LNLtjiH6/gHC&#10;bDt8rvFJ+doWWN78Eg5OV+EQnwSLolb41AwhoL4XvlUdCKjpRjDrQTU9CKrqQlLPCJLZwEe29BJe&#10;9XDT1MGnvB1uJS3wL65De0831sWFdXZhvL1TBXRIAIea8Exo/UQHJi5MSulK/LA70TgmJl2HRoh9&#10;z+13bHh+lPD63/yE//jdn/BHNjhvn7wiiGTdsccKYsuzi1iaEYgtYHlGICbObIUQI9wEYpSUkjj4&#10;wQqBRpA9EofGUhzZ9LhhkUxjoIdIwLY0v0YH9gNB9pPqNhSASflk/TUeP3z1HmKPH7FxpGuTcTAJ&#10;6pDs9Qpc1YRMVSvqCfvG2g40E2KtdGAyMbpro/uwt3dcwUskIJN9AjrJYi/wkusYgSjwEsm6Y5IQ&#10;uLaOxwgqWX5FoKUgJol/q7ldRYBVNSjJtqpvgKyqXBITbyzFQulL9agsJXwr9ChsbkMR3al+fB61&#10;03No4wPC8IPHGFx7hD5+3/10Yv2r6xgk1PqW1tDN77mL33/XzAI6J6dRUV+OUM8bsLu8GWFm+5Ep&#10;UYl8mPqv8LoMjY/o56z1ArIcQixdxnIJMlEyIZbocAzx9kcQR6jFOxxFPIEoAItyOYZQp0Pwd9gP&#10;X1c+qMXYI722Drn8jjP50JBe3YyUygZkNbQjv7Ubtfw7Dz99QxAJlH6DRUJrUeBFkK3w/2uZWnpH&#10;eIk2ILZIqIkWqLnvfsQsz59hfYpwm/z2t5j67ifMfP8nTH9Lff0HnvNvPPePWOG+B7/5N6z/QH3/&#10;Byy/+R5Tj1+gn/+bDX2DKK9v4sNDBTR5OdDkpiI/Ixr5aUHQZARCl+aH8jRf6NO8oU9xRW26G2Hm&#10;QbfmgqY0x/eBIZ0bEOugA+vMc1WOrIOQM0RBEmr5PC6AozvrLjCURqB15TsSdg7op0sb0XkQVv4E&#10;UzjWO2I3IiMT8HQgAY/o2tRaYV2xeNgagZXGEMzXBigt1AfiYXsklhqDMVvjh8W6ADwg1J51RuHr&#10;gUS85eul/IGuTeabCbB+mEgnvLLwb4t0bgsS6ShjY5nqmMBOtgVmHx10DcJ+50C6EYrQOuoSzAZU&#10;uutCcILAOskG9YxPNKEVhwsB0TjjTdC4BdJlBbCxJeh4/IhbKE54hNOdRdLF8bVOdFY2vthNcO0j&#10;RA5QByXbhkT3WbNRZmMvkYwS3bjHmu7Lxg8HZdyJr9ln60+HEkxY8LrehBelQu3ZqEsWjqMe0sUW&#10;yTrvg2CTKEkZdzvoIN2EhuhGWYjxqHI4EppPQLgTet4JBEUcDrvF8H7puijpQjzgLFMJpJsxSIX6&#10;q+5Ovv4Ync8RmdMm87uU+wzHAXFM/Az75TOxfpSvl3MOsr5PuitVV6chDF8ykYhkNWg19uYSw++W&#10;7+3MbTq/QzKdwDsaJsFJKoXUlbhs3E4qUJk5zgUk8DuRsUBX1cX65W3JhuKELbfdsNnUE3dd3VCe&#10;bo3lCjoxvb2aH/aEkqz1KvFvCfdpHPFAgcwGSzk2KunvbIYlJtItMZxqhv7Eu+iJv42O2OtoibiM&#10;xrDLaAi5ivrgK6iVyaWS0sfvAhsMAo1Ps4H3d8LF8iBMPRwIezphn3QcD8zAmfBsmISk41yorHKQ&#10;yoeBZJz1T6M7TsUh3zTs82UZlIXTEQU4F63FtfgSBBWWo7+3DfODwxhrbcN4W7vqRpQIRAUxGQcT&#10;bcDrZ4j9HNShwKWiFA2Rij+8eoPvX71VQR3/xoZGnNhv377Di4dP8ZQNq0DsId3CChvR+ck5LEzN&#10;YXFaYEaQzRFgdGTLdGMyZ+xDScSijJWJpHtxcXZZRSMaQWYI8hjFzOQSXjz7VoHsQ+clABPJ/DC1&#10;vf4Wi4uPFWhkGRZxYgK0GkKsjgBTEJP5Yg3daG/pR0/HMPolXH5w6r0DGx6excDAlArukDyMci1Z&#10;akWNn4mLa+xCFwEnXYnGMTEDxCQ/oiFHooCsrraZ72kAmRFi72WEmHQtVkoyYLqv0jKUlehRVVyJ&#10;CoKssJJAYyO7/OobPHzztQqvHyWoBujARh49xQDV/+gZyxfoe/hcqefBE7QSeJUNlciMc0Oiy2k6&#10;qRPIlUANr5/BJcu0iPPSeMs2HRhV6HWe/49n1IRmcWE5rieQTjilOR9BiuMRAozQIsCMEIvjtiia&#10;9XDHQwpiAQ4y8fkQfENuI7W0FBn8nrMEZI2ibsN2Yy/y2wZR2DkCLd1vCR9UdFQdnfjQ09eYJ4we&#10;/PRvWP1BAPR7Ba4PIWbYFvARgN9+T1f2TpXz3/6G9d9ggecu0K0px/b2B8y+5f634t5+T+j9AbPf&#10;/p7nUN/+xGvxXJ4z//oHTD99q7ov++bm0TYyiIomWVw1HbkpUchLDEJ+rCc0MU4ojbFFZZwdahNt&#10;0JBii9ZMJ7RnOaI9h1AjxDpU8IfBiQnEBG7dBS50X+50Xx7oZSmuzOjMDKUcF7kSbC5K/az3a93Q&#10;X+yB/lIPDFIjSp6Y1PtipjqAzswfc9WBBF8AJsp9MUoIjvH4LEG4UheMB3R5DwWIzWFYawzDan0w&#10;VhslT6UvXVsgnnZH4tVAHJ71RONpVwRe9cao+WjfjSTj2+EkVX50zIcNtsgrhI4jBKd9CCK/KJwN&#10;iqXTogvzj8bZwBic8qVL8Ajk8WDul0AMWQGarsmTjbbM3yJITtBFmVAHCBYZ45KsHl/d9WYj7KYa&#10;4W133Ola/FRwxi4LX+y19FY6RIgdsvPHUYLssB2hxPKAM6FCoO5zCqSDCsYhglK298o+ARhBdozv&#10;dd6fEKCTOkOXdNwtklDj+RIZSUe0n85nJyUZNrbcd6c88BW1/Y4rdrE8SId40DEIkrD2JIFynOVR&#10;ubZEG9oF4pB9MO9FtglRezo9QtmQnZ8uia71kAsB5hrJe6Ez8yIoWR52jSGgeC+eiYS9uLcEnKLb&#10;O07nd9YnGScItAtB6bgZk4fLkZkEWAZBloL9bhHYQTe6+Z4HNt90waYr9vjkvC0+veKCz6+7Ybtk&#10;xDf1x5Y73jB3c0VDlg3W9FZ4WG5LJ0Z4lTvgebkznpU54WmpEx4XO+NhkQPWCu2VK1vJs8Vijrgy&#10;QxejjJWNJN/GUOItDMTfQE/MNbSHX0Fb+GU0h15EXfAFVIdcQCVLfeBFlPtdRI7veUQF3oNLRARu&#10;JRTicqwWJ4JzcSKICsimDGutnfRj6ZONS6FaXI8rU+C6EV8M8zQ9PArqkMdGdHK4ByM9nRhub8dM&#10;fz9eEBjvHj1WwRw/Ek7iuqQ7UTmyDXgZZeheNCzR8j3d1w+vv8ZvNvQ7NhbixP74/U90Zl/jOd3A&#10;oweP6LBW6JaWML+RAFhAJItlLtBdyf4lcWIb4JIwe6NW+bondBbP13mdlYdYWVzBIp+QZ6YMjmxk&#10;wDAZemJ0Ds8ev1XdiOsPXipoyRjYY5brhNijdYKMxx/RiQnEpPuvpESS7Mp4FCFW06aA1MhGtLWl&#10;733wRm/PBPr6Z9E/MEfNE14zqkuxq0uCOAZR39iPuoY+gmsAzWqdsSE0t40QYtOUBH5Mo719REFO&#10;FsQ0diOK6uq5Xd+M6o3uRAHb+65FuhJjl2LFxnpiAjFdcTnKiiXfYzGampvw4PETPH3xCu++48PD&#10;H/+E7//wRzz+7ntU9A4hp6UL+Z0D0PQOo4TAL+4bQVFdNbKTA5BAKCU5HUOuswnyXCUR8Ln3ADPA&#10;i9D6wI0ZVeB5Hjl8sMpyN6ELO60CN1S3IR1YgrgwXjPa8TAiHQ59oMMIo4IdDiLI/hD8CDwP33NI&#10;zMskwHp5nwPIbu5nvQ9JVW2IKW1ASIEeATml8M8uhl9mIQKyNQjI0sAnvYDKR3RJNTTtfehbfYzp&#10;V98qcC0TTst0YEuE3MK7P2Lu+3/D7Hd/JJR+R/D9jmD6iSD7LeYIp9lv6MpEPDZNeE0TXHM8R45L&#10;l+TC199jkQ9h86+/wdTTV+gmuLSNTUguKkBsZgpiUmIRnRiFxIQgpCf4ICvBA/kJzihJtENlihXq&#10;023RkGqL5nQHwosuS0SnpZwY3Zl0NcpSND35Hhgq8cGIpNIq8VIg6ytyV+6sW1TgSkm3pAvhJ+5M&#10;uhndFMTEsQnUBgimnmLCrZj7ta7c56xWBRAADki3pKjQCcPF7moqwIjOEwN8/UC+A4a4f5JQm6/y&#10;w3pLJB61R6soyYftYZiq8sRgsQP6Cm3oAm0xqLXHsNYBo9R4iRPmKj2xXOeHj06HxuN0eDwuxvAJ&#10;OiQGV8LicSU8iQ1sEi5GExARiTAJiCLADJAT93XAJQi77AkjcQsW3thu7oOdpl7YZeqB3WYCJl+6&#10;LR6nxGXtt/LG7nvuPO6G3YTHTtZ3m3kRXoE4SFd2gOUhOqGjMqnZhXBwp4ui+9pPqBzwoCPyjcUx&#10;CVOna7kYnYnz0ek4GRiH0/4yFSCKToyOTuB0l6JT2SlLukjS4Vts/FnfzvfaSce3U+7J0ge7bfzV&#10;xGlxbYedCS7C74iaAydOTqIyZRoAYSX75ByWEikpUwzEuR0gVA860f2xlMjLfRsu7gDdmkQ6yhIw&#10;R3zi6RgF/oSYTxyBy++QTlCSKEtQiWQokcTL2819sfWOm3Jc2+/xXu/64Kvb3thxz5/Q91fpm768&#10;50dJacj/aOMr/d/WBJgV1sps8FCF1xNiZc4EmCOe6JzoxlzwSOv0ZyBbzrMiyCSH4n0FsvHUuxhN&#10;uUuYSRi+KfrjbhNmBFr0dXREXUZL5EU0hl9AvUAt6AqqA2T13QsoDr+O/Hg7JGaEIVKnR2TDMEIb&#10;RhFFxTaNIq5xBNG1I8hon0Vu5zSKuidRPjyHpsUn6Ft/gZE5AmCoG4OdbQpi88PDeLm0rJyYJP19&#10;99QQbWjsOjRIug8N7kuk3Nir18p9vXv5Gt+9MNTFif3h3Y9K3z5/gycr66pLcEky2BNYAjEBmIIY&#10;HdncjCye+ecAk6hEtaAmGw7Z9/jBOh6v8jqLqwpicq3ZaUn+S4gNTihHNjm2oLoPBWJrK8/xcPUF&#10;njx8jfW1l1gj1B4SZOvrr7HGbYGYRCIaIWYM7JB9Mn4lzkkAZgjemEIfAdZHgPWK+ibV2Fh314ia&#10;G9bSTrWNGtYb6xhHGyVh9xK1KK8RmLV3jCqI1da2KnApNbSgvqFVyQguI8Rq6dBUEmBCTI2BbXQn&#10;akt00BTpoC3UqRyKen0FJmem8fAZ3e7LF3j1zRt899tv8fp3f0Dd6DJiKrqR3EpwdfQgV5uJ1EhH&#10;JHleUsEWOa4nke9hooI2RO8h9cG2EWYa5cQuotDjAmEnADuDDDcDxAwAM0ggJs4risCKILAi6LoM&#10;OoRwBbFDCCLgApyPwcv9OKJTgpHe0IE0PjyIE8ttHVASsBmVUd+F5OpWRJXUIkJThQhtNQFXgaDc&#10;UgTn6hBIuIXllkDT2oPepXXM0ZWufPsDVt8RaCyXvvme+s17LYrErRF2C9LlSFiJO5t9y1LC+b/5&#10;geeIZH7aN5h/8xYzz19hYHoRhcUlyEyJQVacP/LivFAQ5wltvCtKE52hT3VBVZoTatMc0JRN55Xv&#10;iq5Cig5LlYRPJx2VSPZ150s3oTgygo1wEmD1azwwUCwTq30JH29054lbc0dPgYcaQxPXJvt6FNjE&#10;oYmDM0rcGY/xvaQ0iK8lyAxuzomlE/dJF6Wcy/1Fhm3DOXLccWM/4UcgDurcCVZ3VR8m6IYJvyEC&#10;dFjjhhGWoyWudHYu+OhadCKux8TjZmw8LNLTcDchAVcIs/OBki0+ELts/dQSKl9I6qNr9thywx47&#10;bjvjqzvO+PKWCx2NF/Za+OGAlATIXjbE+9kwH5B91EFrf6X9dF/7CBOpH2Wjf0iiIa39cFzBhPKK&#10;wNEAupngBBwS50d4XkrIxOXELFxNysaNxGwCLA2nAwkHL1mqRKL8/A0Q5XW/vE3HctOJ8HJT6aa2&#10;3yO46AYlMESFzdPlSHejJA9WE6wJJwmZP0ngHPeQfIyRBEwMTGRczCtGZe6XeWEyJUC6LQVqAjuZ&#10;43ZInOGGBIYCwhPusXSwySpa8VRgIk4FUL4S9CFriG3kaLSVOWEyNib3bZi/JplFdkp2kft+dGCS&#10;d9BDTcT+kjA7aB+JU36ZhGIydsi0AV5DlpaJSPHnH9MWD0otsKqzYklXVmpHR+ag9IhAe1yysZpz&#10;kZ2CmHQtruaLI5NxMgu1JIuMlc2mS2Z7M0ykm2E0/T6GCLX+xNvoT7ij1B13E21RGzkW6dLqwyTH&#10;4lXog6+gNPgyikJvICvRDYmZSXxizUVQdhliNLXQdoygcWwOgxIJ+OoFnv/wHSafPIamow85lfUY&#10;625FX1sLhjoJsbERPF1awpuHD/HNo0f45vFjJZm4LF2FRidm7EI0htJ/9/wlQfVK6ZtnLxXIfnz7&#10;LX769h1++u43ePOM0Fh6gGUjwGYXFLRmp40yQEyOCcgMbmxZgUrGyqTrUboa1ZiZcexsA2LKiY1O&#10;YGRoTGl+dhmvXnyHt6/oxNZeEFwvFLgEWg9YXyHYRDIeNju7ppyYLIapxsTowpQDa+5TY2A9nRLK&#10;T4gRZP094+jtnSDUxgmvMTo0uiwCTNTROYa2zvH3C2YKwKQUiIkk7VT/4AI6OyYISLo1vkc9G20J&#10;t5doxcamDgUx5ciMzmzDpRm7E/XlAlq9ymJfWKRFfkER8giw7Jw8ZGdnQVdRgrb+XrR1d6CNznp6&#10;bgLL/DvVjs0jiS4uMT0OMT53kOBoggyXs8il48r3OKcc1Yegku5DcV4fSoGLZb7XOeRRuYRbDl8r&#10;E5kzxIW5nEICnZex6zDW3qAYu8MIp+MK24DXzy7soAFkTgfh434Q/mFWhFIZUgn4pKpWxJU3IlpX&#10;pxROYAVkl8A3QwM/SuqBOTpVCsyiCbVwAi24qBLBdG0CuRj+PWPp0PKbOtG7TNdOSIkEaD+DjID6&#10;oNtRuS7uW2ApEJNtAZx0Ry68/hqjdP+5/O6TYkOQkxCoAjzqMnzQnO2DtjyWud5oyvVCY46HSoPV&#10;nu+JDpXSykslK+4rljphRBlgRgAJYLQe6pioh1CQ/T2EmCrlPEJOdT8q98V9dGMCNDXxmsAzjp/J&#10;eJkASs4XyblyTOoDvPZgiadybsqx0YkZ6obtfq2LgpQEkBhgZoScMbjEWR0zlgKz0VIvTMoyOWVe&#10;mCj3wFiZKz6yjk/H7ZBoXAsIwwW/YBxzJIzM3ekGnPDpdTv8+oodNl1xwuZLLthy2QVf3RRHRbdl&#10;RkhZB2CPuZcC1EE2ynsJsn3UfnNxXwQXgXWIoDkkIKMLOmoXiFN0W6dl3plHJM7QRZ3yisRpP0LL&#10;nwAJS8Tx8AQcE3cYloQzoQIDmSAr4eiS75Du6q4rPic8P7vuiI+vOWAz4bVFyZWNvzth4K0iHCUU&#10;X1JpSdfifskkQsdkcFcEkgBM3JW4PkJJJnIL3MQtHSOoBGoCNAGcEXICMJUSi0A74iJjhmF8jYBP&#10;5rlJN2KUCjw5ws+0yykA2x34+Z3CVFYOWWLmgIPMjQuFJD7ebR2M3VaS85El6/t5/LBzDN9D3iue&#10;DxAS7ZmH2/FaXInMx9XofNxLK4NNXi3cc7Qo0ARhvNwWa+XWhJc1ISYlgUWAidZ19oSYZLGnS9MI&#10;yOw/AJmtCviQxTGX6OYMC2RaYDrbHJM59zGWSWeWZorhVAIt+T4Gk2W157voSbiNLgKtnUBrCr+K&#10;2rCrqCbMaoKvotKfQJO1n1Ls0KxPxMBgKxbXlvDy3Rv89O/f49/+x0/44T9+j/lvv0M+3UVMUQV6&#10;GqvR1dSI/vZWTAz24wGf6F8sL+P12pqC2VvCTCCm3Bgh9uE4mOyXdFNvHz/F2yfPld48MtTFjf2W&#10;buyn737Ay8fPsay6C5cxz9IIKyPQ/lKyf0FgRkkUowBMjZeJZhZVubhxHYHYxNgkATaKsZFx7lvB&#10;65fv8PbNbwgvAozwMkJsdZX3sfwECwuPMDf3EPPz6++dmGTrqCPQWpp7DUEc7XRhBFVv16gqJVlw&#10;F0uZsGzMjSgJfqVsa5fFMj9wYlTLBsxE4sRGx1cxOLBA6E2oEPwGQqyREGtslHlnVDMdYFMbwWaQ&#10;QE0gZlyKRcLsS0srUKQpRk5uPjIys5CWloHklHQqGUW6fPRNj2Fh/QEe8mFl6dlz1LbXIz7GG7He&#10;t5DsRMfkcgY57gKtCwSWAVzGMa+fx77+vPvQ6MgkyCOHjs0QOs9rOZ/i9Qwh9CmOdF+EmCQRFsXa&#10;H1EAi6bCCLHQDYVQRoCJAunOvNwOwCf0LsGUh0A6qgACKpDuKoxQCi3UKwXnlytwBWfrEJJTiuii&#10;KiToGpBQ2oDkimbEE3pxFY1qLK2gtZ8PboOoH53F2JPXClwiI8jei+Ba+Zb7Rd/8iOWvf1Baekt4&#10;vTFAbO5bw1jaPP+Xe8dnkJqagexYPxTGuatUV/WpzmjJkO48b/QW+6NL64vOQm90SCorcUwSlSgh&#10;9YRSN91Qf4nkY5QxK1+13UnX1Eln1iHwKZJuQA/0aOV8gR2hoVyUC6HhQXgIZNzRSzj1FkpXo3Q5&#10;SoZ+OUccmQFiqhuSkv3GukBMoCUgGyzh+7Mc0nm9B5tATMAkMkRDigxwM5QGcImM9SFCT7kzurD+&#10;YieWTvjosIU99t2yxZeXrPDFFRt8esEan5y1xecXHPDpRYLivC0+O2eNrZccsP22F12PP3ZInkS6&#10;iL0SlSfjWjYEGOv7CQ+JcJSsH+JepME/yfpZNu7nPGNxiS5HdJYwOEs3JYEg5wipE3Rhx7wkSo+N&#10;vKxHZe+PL+mwZB2ybbcN0Dxw3xd76FAEnodsgnHEMQzHnCJVLse9fF/J1yjjVyoYwziGxXvaTVd4&#10;kEA7JI5vw03JtAJVbtyjTLY+QVid9Sc4/RLpyiJU1+JhV4mUjMYpmR8mkHOTIA2ZdxaouhJ38XNv&#10;t/TBdnNvFX25X7ohCbcjPgRzUBI/TyxkWZndViH48r4hh+NuWwLLUSaOx/KeCEl3ujf/LFwOL6QL&#10;LsWNGA2uROSo1Zrvp2jhW94KD20d3DU18CptRGRpGRuXIMxW2uBRFd1YhTgyARkdV6m9AWTiwrSE&#10;GWWEl5R/LoeNwA8BGmFGqM3Rnc1kmGE6w9zgzFJMMZp6DyOpZhhOuY+BxLvoi7+N7pgbaI8Ud3YN&#10;jXRm9SGXUKsyjF+DLGKoj7iOihQrdFVEYXWsFt++XqILW0NC5yAsc+rgmqpFZYUWLZVV6GxowFBH&#10;C+ZGB7E+P4enq4TB2iq+kbXGnjzGD9KtSHgJwMSBqVyJ1NeE3NfrT/CGev5gXU1mfvP4mRoX++03&#10;3+NHNgQSVi+BG2t0T6IH4rAWJVzeoIXZFaVFAmiJgFoiyFT0IrUoUPsAcApy1NyGgxNNT9ONTUxh&#10;glpaXCXEvsHrV98SXs8VvNbXBWKv6MCeKYCJA5ueXsHMzAMFMR0hVsXGsKmhC20yDtY2qKD1oQRk&#10;XQIywu1DdbYNoI3Qa2sbUt2PHcqhjRJ0I2q7u5MQ7B7H1MQyhofnMTIyp7onJY9iU1PfhnoJsG51&#10;L00sRRLaX1fXjoryat4fHRidSom2HJpCHbIy8pCSkIbEuETExsQhKjIM6Rnx6O7vxNTsCHJTghDl&#10;a4pk1/NII3Ck2y/bk65LHBdhVex7RelDcH3oxozOS5QnY18eZ+m6pOvQ4LyM8JLuyBQnw1hY/IYM&#10;DkwgZpDBidGR0aVFKB1GKAEWokB2EL7OB+AXfhdZ9XXIbeunG2tXDiyBfw+p57TIqtUjKOR3qWkd&#10;RGFzP9L0dGvaWkTm65Fd1w1t+yAaxufQs/gQQ6tPMLr+HDPP3xBK71RXonQdvu9GlDEuaomQMoJL&#10;JCATGSG2yOMzfP0k/4/HHz5Bc0cf0hKSkSUQS/BCWZI7qgixqhQnVLNszHImkNwxVO6PMX0wBrV+&#10;BBghQ6D1cL90I4rT6heQlHpjrDIAw3Qyw1WBGNQHoIdQ6SBA2gmtLp7XQ1iI8xFXJOAQYAh0hvna&#10;oRI/DGi9CRODwxLIGSBjAJaMqUk5oM73IbC81XnivAzQMpwrQBvSyfkCSAOwjN2Gsl/C+qUUSTei&#10;4R74GXUehm5FurHRci9+Xk+MlLvho8+u0Wldd8KmGy745IakcHLDlusu2Mr6NrqbHaZeKsmvjHnJ&#10;vC7JFr9PGmzbQBy2D2aDLGNIsoAj3Y1HOPazcT/hQ1flH8/GX1yKgIKNu5NEPoao8P1jdD/H6YIk&#10;qELGkyQrxm5bwpHg2msXQLcSiL3WfgSTBH/4Y49FAHYSnjvvyziRAW5b73oQoIZ1wmQis4xd7ee1&#10;dvN1ck2VGougEiAdkQwkdE9H5B4odQ8yMVuiHd3k3mW8S6IUA7HPUbodJcMI78GOblO2JZiETnCH&#10;pSd2WhFYNj7Yac17tZV7lXExQ9SiLDmzg+50yz0PbBLHeNtZuUZJjbWNDnGnFa/rEI5DLjE47ZuK&#10;88FZhFUBHVcJ7iWV4X5yOe4mFsMqoxz2eVWwzdHDKl0HyzQtLFOLua8afrlFKC8JwDwB9riaLquS&#10;4CLI1ivs8ajCEY/KHenEWPIp5UmxswrwkPExKUWPtDy2oXXNxngZ3dlqni1W8qS70Q7zhNp0pgWm&#10;MgkzurSxdAuMppkrkA0KyOJuKZB1Rt9AR4x0N0qE4zU0R15XamJd3FqDrAMVRKBF3IM2yQ3JGdEI&#10;z0xHalYqSvJSUaHVoL6iDO01NRju7MD8+KjKUP/y4Rrerj/GN3RXXz96zPo63dkaXj14gOd0a8+W&#10;lvBscQnPCY7nK+sKYi8ePsIrAk26Fr9nA/D922/V/DCJQJQlWgwQW8XKwtqfAey96LTk3CVqYWYe&#10;czMGUBm7HOdm5xXIjPsMEJvDxOQ0JmXJmCXe27M3Sg9Wn6ouRKMLkzEwAdjExJLS5OSyAkeZrlaF&#10;1bc1/wwwowP7ULJfwPUh2FRdjnePvQ+/F0lduhrleq2ElCQblvlkEs0ox2TMraXVuHimYQFNtU+p&#10;X4XsS1dnJR1GWWktSoqrUFRQioK8YkIsH0kxyYgNDkOMvw9ifB2QGHAfeeHmyPS7obLQZ7uZINP9&#10;LLIJoBwCLNfrvIo61AisvH6G1V/KCC/lwIwA2wjeUBOXKSPEZO5XIqGVQMWpcbBjhq5EwkuJjizS&#10;USISKQUyY5eiuDAJsz8IH5eDCImxJKhaUTrQh9KhMVSMTaNkcJwA60ZGPUFGp1rY2gOtBKe09yOv&#10;vgNafj+aph5U0AmXCeD4dyxs6EQ5nXLtwCTqB6epKTSOTKNrdlmlsjKksHqLOT7kLPAhZ+nt9wSX&#10;AExAJlATfY/lN++w+Op7nvMTRpdfoFRfi+ToYOTF+UAT7wZdMp1Ymgf06ZLWyg01mS6oT3dEQ5q9&#10;ytDRW+SN4fIAgiqQDby/Shrcr3Wig3IkSMQt8RxqqMyLUKP7IrwGyjwxXh2AEb2vAliv6uYTuAho&#10;DFAyjnUNKJiIoxIZwGKAkhEwXpis8n8PISmHuV8COcRBiWRblbzGCKE3TMgZSi+eZ9CwlLxHkVzT&#10;ADzDe4oDG2B7NqgTybiZKz7afFNCtz1UBnrDUiOEExtj6YaTXIgSGq8S+kqqJSdDsl41V8srBocF&#10;BjKPizpBYAnIZN7ZYQJBnIrAQML2DxFK+wm/PZJ9w0rGegJ4HcOY0n4HHqMkOlAS+57ykS48Xkuc&#10;E4F2mEDab0OgWErGDoJvY36VLLGisslLbkaCRKWKIlgFZCo/IyEm9ypdh9JFKMu3HHOVbQPIDklU&#10;ohM/2wbI5L7VGBfvWbLj77b2obMzBJtI1KUK35fxr41SYLnT2p/uSgIuvCkfwssHm+/5Ygthu5XO&#10;8SuWEk342Q13fHrdjdsSXCLZ3WVB0BBDV6N0L7K+W7oa6SBlMVDJDmL8fiVI5LhvopqEfcQ7CTeD&#10;YpGT7YE5vR0hRhBVEU56JwLMiSWBVemC9XJnPCxlKSoxQEyCPERGqBllAJsT1lk+pFaKHLFAoM3n&#10;2WAu1wqzBNpMjg2BZkN3RqCl3SfM7mEg6R5d2R30xN5EN9UVewudcbfRznoLodYceZUSsN2gbhkU&#10;dQdNMffQGGOO5jg7NPOHWZ/sj9rsOHSUFWKirRGrdGRPZmfwfEFAtYqnBNCzhWU8EofERma6bwjj&#10;3b0Y6erCeGc3Jnv6sDg2jtW5eawvreDFg6d4wSfiF48JksVlzE/MKHclXYEyriVdhQusy9IrCzPU&#10;NM+ZWsTCpFF0XNyen16i65IAkAXMcJ8hmnFBZa1XmvxZsrDmPN3c+sNnSosLD9XYl0xqFgcm7kvg&#10;NTa28DPE2BDqK5rQVN/1HlACpw+7EY2S48ZjIhkv65cxs94J9BJQfVRP7xg6OwRIknuxE7U1zaiq&#10;bEBHWx862ACLpCuxtroZDdWNaKyuR01pFcqKylFeXKkCOeR4a3M3mtmAy1hYJSFboalCSVYuCuJj&#10;kBnih0xvK2S730SO2w3ku1+lCClCq4jwURASGMmEZIJIYCTKJ8TyvS8i34diWSDHZVtKQs7ounJF&#10;qn6O72Gy4b4EYobMGymOJ5D0PoBDuhENrksBzOEoIum4RBH2dF08Fsr9YVSoJK22O4BA+4PwI8C8&#10;nChXnpvshbxOAml4ClUTc6jlg0zTvCQGXkMD/96lvSNqfCurqhlppXVIKa5GfEE54nJ0SC7UI0mj&#10;R6a+AcUtBP/QFNqnltE9+wC982vo5cNSN/8nuiU1F68n9R5eW3I0SnLh6Wdv6bzo2N5DTOajfY+p&#10;b95h5OlrNA9PoLC4EHkpodDyPnXxnihP8oQ+2ZMuzA21aW5oyHBHXYYLKpJtUZZghYoka1Sn2aIu&#10;xxGdslZZha9afXpU70cgiIMyuJ0+gRXrom6CrKvIWZUCsR5CbJDgMoDjL0X40AkZ4GI4xygD0CQA&#10;Q1yS93tNEWqTlXx/ni8ZQWQF7Lm6YEwQmqN0dwI4OTYisOJ7SPCGwW0ZZLy+cVtC+MfKPfl6usoK&#10;uQ86MZnDJcCSpVMkW4RE8ElGepUUl5A4aC/zuwguFzaorhFqrpasnCwBHzslsIKN+W6JQLST8HMC&#10;hIBS3YuEwGFun5LxJoJGAjoESvvpbsR17WFdlk857RuDswFxOOMnIf2JOCPz0YIScM4/DiaE5WmP&#10;SJXy6iAhJfO1JJRfEvAaJfO1JO+hRAYakgpLnfdMiKmxLUJAHNlee74ndVTC6D0jlI57ERgSWi9u&#10;kSCTEH5xYwKzY268N3c6SQG35C+kK9xGVyXQl7G4j6854pObzvj1VWd8TG265akiCbfc9cUXpn74&#10;3NQArB2S6Ndc5pCFqa5FWbbloIshY8eejX3HPZP52XP4PWTy+0jhdgLvMwbnAlL5gJCA82G5OOWf&#10;hsOeiWoNtfhkF0xIVGKVAx4SYEZ4iaQuEHtU4ab0uMz1PagUwIpd8JRPL0Y94z+BlI9ZPq7w5Pnu&#10;eCAw4/nLRQ5YLLAn1Bwwl2NHd2aNSTqz0XRzDMpcsyRTDBklE6mTDUEhvfF0anE3CLfrlJS30COR&#10;j/Giu+hNMENPgiW6Em3QmUDFWaAz1gIdsZZoi7NBa4ITWhLd0Zrii/bMUHTlx6NXm8GnxnyMVOkw&#10;VleN0YY6DNXWoK+qEp1V5ehmfbp/EKszCwpWy4Tg9NgERnoHMN4/gsnBMUwNjWNqZBLTo5OYJdzm&#10;ZFHLMYNmRmff16fHZjFFSU7EybEZTIzTbY1PUVIaFsMUSbopCbMXTRFsK8vrWF15hDmZS8bGTMa/&#10;pOvQCLDx8UVVisT5yATnlsae95AyQusvISYyws0IMVG3TGgmtOrr2hR0iot0KMrTIj+7EAXZRdBp&#10;ytEm4151LagnuCp0ldAXV0DP8wpT05ESEob4gECkREQiNzkZhSlJSAz0gof5VUTYmiLXzwn5fvbI&#10;876JPK/LBBOh40G5GyTRgkUCMbdzqvxrDquIzktglSfAIsSkFHeW602xlC5HcVwSbSjdhuK8xHGl&#10;09XJ0j+pjtJ1KO7rhHJf8ZQCmIpCPPJnej8GZncQAbYH4W97eEOsy8KYlBfl6nAATh7HEZuVRCc2&#10;hvKReej5ty7j/0ZB1wB0/WOo5d+zaWYZTXyYqSagKnpGUd41jBI62FK612I6sCLCvqixnQCbUEmE&#10;xW0ZNfvia4Pzev0d5um+jJL9UoobE3AZHZlIuhtn6ORr2vsQHZ2A1MgIFMQEQhfjA22MO4oinQkr&#10;d+jinKBPciWw3FCR6oLSZGeUpjijPM0ZFXRmFRkOqMl2QVOeOxqynQ3Rinl0XYSEwGyCYBuvCsAo&#10;y6FyH/TTHfXStfVoXVSI/BBdz88OSOAkTssAEwHTGGE0TgiNE47KbSnYGF4zQmcnkDOeN8BrSli9&#10;gGyU7y2wku1ROafMQ0mgNMrXGeqGa6j3qDBcX64n7ydAnBYo8tgYYTaqc8co7++jIw6SVooAUF16&#10;dEsCGluCgvDaTxcmC1rukUacOkjHI3OnVBeiSFyQTQAhKBkrvBS8DvL1hwgymWt1mNeUeV9HbQNw&#10;hIAUdyWO56iMgflE0X3JnDSJhIxXS/Bfi0jDlfAUXAxOwFmfSJx0k/cJxD5rOiPJ/GHureaZ7eG1&#10;VEZ5ARnvR8LbJbO9pG6S4ItTdDESkCHh7DKWJZLuzbPBSWoJlzOsS5fncW/J2C8BHYSLdCHyvnfb&#10;eGOrmQuh5IBNV52wmYD6/LoTvrjqiM+pL2+7Y/Mtd3xGbbsvIft0VhahdGaRvI8YOkACypWA4v3I&#10;Pe2T786a34k4WZcY3nME9lICs6MeCThFaJ32yyC8MvldsPRLJ1iTcCE4k8eS1eRpiWb8ysxHRTLK&#10;KtX+UY58mrLCMkG2XGaPNelGpBNbL3dUEFNdiuWyTZURaqV0WSVOeKiTOl0ZJXB7Uu5GueNJhTsB&#10;xlJPiOnd+XqCjC5tReNAkNlTTlggzOZybejKrDCZZYkJairTClMZBo0RauNp5u8l2xK2P5xoipGk&#10;+xhJ/lnDquQ5yZY8ZsFzLDBA9bHel2KNflGyNXpFfLrsSbBGV7zIDl0J9uiMd2TpgQ4+oXakeRuU&#10;HoKeghQMVZZguLEaI60N6GuoR3OZHnWaMqV6bRka9dVoqalHZ30z+lolzL8Po73DGGPDNT4wgYnB&#10;SUyw0RobmlTh8yrJL+E3NiySdcQmFbTUcUryKcraY6MjU3RdD7C4+ACTE+K4FhW8BFyjo4YxKYGX&#10;1GWysnTj1da0oanBMKlZuv8ksEMkdZHATdXbuU/SSLEUZ9XS1IVmiS6sb1MOSiXrLdajtLAUmlwN&#10;slKykZGUTRdVwc/bgOrSSujyNCjOyEVxZg4yY2MR4+eLBG9P5AT6oCDcG4WhzgTMXULlKoF1FVrf&#10;myj2vWYYryKM3ncHstS+l2xfIszouNwlOa8hGMMQkGHUOeQRdrl0Y3lUDp1WNvcZlfE+XJ4QI7jS&#10;Ca40giuV4EplPYX1ZPtTSLI7hUS7E0iwI3woWdMuYsNphdGNhdoeQoD1AeogAm0OwZelD/f52FEO&#10;h+DtdAgejgfh7LAfjs6EmN85pOhKUMK/eRn/jiV8yNGPz6CUf+NS/k3L+Hev4P4aPrTU0ZE3za2i&#10;ee6BgloVnVtp9xDBNghNUxuq+/gQwgenwdVHGH9kGBebefEWcwSWEWLiugRcsi11KWX7vSTU/uvv&#10;MPv1t5h49BSdvJ+6ukaVpSMjPgI5sR7IjXNDQZwLihKcUZxEeKW4oDLVnc7MHZV0Z5UprqjkA24l&#10;gaZPdSLQnFFJp1ab6YJmwkzGyAY00q0nUYky/kVoiTMrcVMgGxZwVPlhsppiOVphAJRyQDIGxW2B&#10;yQSBZJRsq/M+gJecL2NWUhfHNUVYimTZGAO8BGRemNR7EUxyTZ7Ph+jhUlfu9+B1PN5ff5bObbom&#10;kO/ty/P9MMPrzHL/HGE2xfcVfSQLRRqytwfgoIxz0cXIApQqgwUhdIRgkKVQJHfiUXE+VgTKfXds&#10;v+OM3QSXApUDXydwIgwkYk/KUwTEaZ9olc5KxqKOu0q6KkKF7kfGyQQeEpl40jOUDXgkzobE4zwd&#10;2Bk/HqcjOkhw7brriu23nbDrvht23nPFjrvOqr7LzBN7zD2x976Hmh92mA37cbtAHOBr9lh5Yb8j&#10;XZ97MN1WCGHG+3LxxXFHT5x08qYrlPlpboShM768b49ttx2x+bo9Pr1khY8vWODj8xb45Jw5Pj1n&#10;ic/P21J2+Pwij5+3wReXHfHVTTeVQV9AKkvJCKRkKRkDVGXsLJDgEViH83NK1yAdZVAyjvvF45Rf&#10;EkVo+acSqmn83GkEVqpK7HuQUJOxsoNO0YRcFCEYrZZm2eVM6NEF77aTtcUkhVYw7np6QUtXNFZ2&#10;HzPFlpgvtsKSzhYr1HKpHZZZPtDZKUmwxwOdE1ZKHFT5sMzFoHLCTJwaoaXAxfp6uavBwRFu6/yn&#10;ekiHJjBbYynObInOTDRfYIsFiXIscsRSgRPmc+2xmC/dkA7vZXRuBlm9lwBvMt1yQ1YYTyUQ06ww&#10;kW6DMaMybDdkQ9dni5F0Owyn2WMoxQHDKY6UM+v8AXK7K8UO3Sm26Et2pDN0Jfg80J3siTY+sTbG&#10;uKEu2h01UR7Qx/qjNiMB7WU69NQ2oLOmBe21VF0zuhrb0NXchZ7WXvS196OvYwC9nVS3IdGv5Eg0&#10;ppgyZumQukoG3EPQdPSpcmZ2EXPzKwSWZNaYVuAyAkzAZSxlfKqpuRfVlc0qxZSMXYkjkywd0r0o&#10;kqwdUjbIJOXqFqWqSrqpchmnqoCWUNYItAp0KKHjki5BPVVOcGmzNShKy0GNtgJl+XRdicnIDg8m&#10;rPxREukJbbA9NAGWKKFKAyxQ7m+Kcr8b0Plf5/YNpRK/a4QYYeZzBbq/UIn3ZRQTXgIxcVsCLUnU&#10;+6FyXX9WNpXJfVkfKNOV8BJwbQBMlOZyWrku6TJMdjB0HSbaH0M867EOp5SiCbJIG4LL5giCbA4j&#10;gMDytzoIP0u6LMt98KQ8LPbCQ0qbA3C3o/OyPwgXgsyRDszOcR8c3A/BPdwcCXUNyOLDQSGBpRue&#10;RjnhJNBqowPrIrR6ZlfQI0mOF9bQyYeT9qUHaKNaKckT2bqwjMaJKTq1UVQNjaBtdh5jT55j9u03&#10;hNF3mHr9DSZevMHcmz93Yx9KYGbU4hvC7i3F1y28+prl11h+8w1WXr7F8OQMiovLkJmSguy4MBTE&#10;+6Eg1gXF8a7QxbujNMGTokuLpysj5MoTCTHWRZWs1/B305QlEYl8+KNaclzRmOmAhkx7NOc4ojXP&#10;CW2ScqrQWXXpjZX70vUEGJxPpbgi7itzxzghM1PlqzQtpQCvks6KD8GiMYLJADMJ7PDCoEYmOTth&#10;vNSdAPLGbJWPKqf1hvpibQCWG4JZJ+zoyKb4PvJe6v34MD3Ch23JuD8q4fTcN8L3GCp35n5HjOlc&#10;MEVn99FeK8LKlo0uHc1x1wio9bvcI7GP4NnHRlrmS6lGmeURNtZHJOs9nZeMVSlnRcd1TAInBE4y&#10;7rQBMekqPCwBEy6EFK95ztfQZSiO6LgEfPA8Gac66krH4kyIOsmaX14Eiwu23XLEjtsu2HmX8JJ5&#10;X7edCTMBmAd2UrsIsD0W3tgnof0EmEBM5pwd4z0fcQ1RADss8PIKwgmPQL5PAOUPE3eWTgSanTdf&#10;54Ftd+2w+ZI1Pj9nhc/OWlIszxjqm7hvyyUHfEn3tZWO7Msbziq4RaIlt8mkat7HDjMvbDfl9h0X&#10;fElJXSZ77+P9yAKeahyN34+aS8bv6Ai/h8Me8tnj+B1RHvH8juKw3ymSrk26Q+nmnAgwW5kIHYWD&#10;LvE4xHMPuMdAZbmny9tpF0YgByEizh4dhXcxWnQfYxpzTBSZY7bIEjOiQnPMFVhgvtACC0VWWNTY&#10;sLRW5UqJ/YYcsKpzJOQMXY9SGiG3XmaAmBFkArFVcWbSxahxNIgwW+Y/6IqGr+MT3YrWmYAj1Ap5&#10;rJDnUQK2xXwHyk5BbyGPJYEngJvNtsVctj1LqW+I+2eybN9Lzpnh/kn+0CYy7DGe4UA5EmpOGEpz&#10;QX+aI3pS7RXEupPs0ZvogD6qN4Fwi7dFW4wlmqLM0RhpiYZwKsIS9VF2aIh1RUOCD+pSo1GbnYrK&#10;vCxoMnORk5qL3PQCPv3qUFFSjRp9E+rplsT5tLbIPK5utBF27ax3tvYoV9TU2KHGn1rbejE2Pk/3&#10;taAgNTA4i6FhcV3zqt43MGMo+ybQwYazpqYV5WUyD4tOqrweuuIqaIv0KOB7Z2dqkMn7SEvNQ0Jc&#10;OiLD4xAWGo3AgHD4eAXDw80PLk6ecLB3gY2NA6ws7WFj6QAnK2e42bkj0DMQ6VFRqM5KQFW8DyHu&#10;jLpIfm5+/pqwe6gKvYvK4FuoCLyFMv/bKPO7iVLf6wpaAi+RTupUMaH1sy5zn6FUE5A9BWCGYAxx&#10;XDIHLEdESGUTSpkuJsiiMqh0KTfAJbCSrkLlsiRQg0qiEgmwBMfjhkAN26OIIaxibY8RXMcRToXa&#10;HUUI4RVsRddFcPlaEVKElZvlXrhY7oGjxW44We6Gs2xb7YWz9T442hBaNvthT5jZOgrE6MR8ziAy&#10;Jw7JDe1IaexEQn07khq6kNHch7yOIRR1DkMvab1mCLKlR+iTpWXWnqJ7ZV1BrH15DR2rD9G9uo5e&#10;qpvb3csP0EGotfJBRtQ0PY/GqTn0rDzEzKtv/irARH8Gsdc/A2ye4DLK4Oi+x9TDl2jpGkJ+bgGy&#10;k2KQGx+M/FhvFMR4oCjWnUBzI8BcUJZIiCUJvNxQleBKOaMqyQm1qY6ElhNdmZtSI6HWkOFEObIu&#10;y73Ys26Llkw7tGTZoV3lUXRGH3/fMgG5r8gV/XRyg1pPujkZz5JxLV8FPIGXjFHJ6tPimgRio7Jf&#10;xrB0bpigu5oiuGZ4fKaSAGQp25N8zdSGBGwicWgy5iUgGyU4BWLDbIOGdTIm54ahUifuc1TXnKYD&#10;/OiwM92CVxzO+kmapEgckuAHtwiWBidxTDJQ0IFJTsGTAjnpsmPjfIoO67gbYSXAIqxERhemtllK&#10;SqrjPO8Er3fKwwAtiViUII5DTkE4JBGA1j50fX7YYSvdZYSDBUWntdPcayM60Q97JUUVgSV1tY4Z&#10;3Y4Kkxc5hqpAC3GMh91CcdAjBMf9o3A2NF5lHbkenoCz3iEEqKxx5olddxyx/boNZUexfsUJOy45&#10;YfM5W2y9YI+vLjpg63nqkiO+vEZ4StYPWQ2a5S6ZoGzmQ5BKqL83HSnvUTKUSP2eF+WJfbzvg1Y+&#10;hDzvkZ9PkiirzyoBJfJ9bYT0n/SWZMOJdGBRqktUumclaOUAIXXYMYquNZV/k3S6SVkDLZEPFdHY&#10;bhVCRxaO3aw7hHmhIscMvYV3MJBvioE8U4zm3sNIrimGs+5gOMOo2xiihjNvYzzHFDP55pgn2EQC&#10;tWWtvdJKsYMCm8BshU9OyoUZx8Y0PKY1wMvoxpZYF7A95D+VQE51P26c/0BL8BW7Y1Xjxm2Di1sR&#10;6BFyy/wxrBS5EHKG0lg3SpydAXwfuDpqNtcBMzn2mMpyoEMjxDKc0ZPsgI4EW7TH26iuxt4Ee/QT&#10;Yj3S5cj9cqyDMGuPtUZbtJVSeyzhtqHmWP5YYxzRwka+IcIRxQG2iHMyh+udKzA9ewLXTpzC1ZMX&#10;ce3MFdy8cA2m127j7h1zWNs4wdHRHa5u3nBz92HpBV+/YAQGRsCTAHF28YajsxcbTA/Y2LnC1MwW&#10;N26b4eKVWzhz7jJOnjqLw4ePY+/eQ9i5Yz+2f7WX2o0vt+7A5i++2tA2fL6J+nwbvti8leVW7vsS&#10;X2xhueULbNn8GbZt3oSdmz/H3q1f4NjOLbhxYg8CzC+iKMgKDdG2BLY1gU0R5HUR91Ej8Aq6jYqA&#10;mwTX9fcq9b2mZASYgtmG49ISVH85zvWh83rvuARcG12E4rQMc7o2xrWcTylwSWmUcl0EV4LTCSVj&#10;hKEEakTbHkIk4RVufQxh1kcQYkXHZUm3JeCi4/K12A8vC8KLjsuZ4HIguOwpW6ufZWO9G1bWu2Bu&#10;vQP3bXfBlA7M1OUAHAIuIS4rHFmN9YRVn0qLld02gMyWIWQ0DSCtvgfJ1W1IqWlHNh1yER84SnqH&#10;oB+ZQOviKjqXH6J1bhkts0tonVlC0xRhNTGr6p0LBNn8Ktp4XCBWzdfUj01jcO2JgtRfBddG16JB&#10;hN0GuD4E2dyLt5h5+Q5Tz99h7tX3GF9+DG1pBdISE5EeF6rmkOURZNoYGTOj+0p2RTklpV7JWalS&#10;QvPTnFGT4YbqdBfo6c4qCbZqPhRW8zdVk0m3lu2CthxZ7sUZTdxuJtza6NRaWEoOxg5ZeTrLfWOZ&#10;F3d05XqxDfLCAMEmofSSfcMYSi/lkIxblYqLI+AqfFROxalKcW8CPxkjE8dlCPAQB2jsbhQZAj5k&#10;38/7DdtudIRumOT583RmHx11k3Ecw3wpcWCnZG0wvwSc8I4z7JNjAgg2ssddwnGaYDtJGJ30NARF&#10;SLfgmYAEnAtMxIWQFJzm61Wkoeyn6zKRyEVpuFVIvXS7BRjGnxzo6pzp1OTafI/d3JZ0UJIUWCSh&#10;9bKopiTW3StLqbAugSYyd+ugG92ipyFX4XGPWJWkV5YpOU6ndyokHmciEnEmLB6n/SNw1icEl3wJ&#10;V4mCtPTG1iuE1RU7fH7ZDpuuOeJTuq1PLtrjs4uO+OKKM7Zec8W2GwTpbYJUUmnd91HTDGQS9VeE&#10;lRqbUuudEV5yn7znPZQs3rmDANtl6UkXRodIZymJlI96CFzpap0lqEUSIvuqyMddPF/mlu2xkYVD&#10;JQo0EHvoJr+ky9ssXZamso6aLPdPcNmEY6eVRDHKCsnR2OEUh6t+EYjjP2Ft7g20ZV5Fa/Z1dKRd&#10;R3vqVXSmXUMX652sd6RQyaIr6Em5joH0WwTaHYxk3cVY1j1MZpthOs8Cc/kEW4G1KhfybQgRWwLF&#10;js7KHgssP9Qi9wnQVgktgZfAbJXgE7gJ7FYFZMWueFhCN6fkqvSQesB/bAHcwxIPVcq2cd+H20qy&#10;T87TUSVSl7E6D7pK/hPzR9WTaEMwWaAl0hytVHesFQYS7dCfbE/A2aIriQ6N5/QkWtGlWSv1JNoq&#10;dSfYoDvODj1xPC/GGu1RlmgJt0ATHVtjpDVqI2ygD7aC1s8S2R5WSHIwRaTFNbjfuQirK6dx9fhe&#10;HNu3E19t24LPN2/BJoJmk5SEjNLGvs9Yfrb5C3y2ZQs+/YKl0mYe26xeJ/qCxz7fwn3U5q1bsWXr&#10;NoJqq9r/Bfdt2fI5vqL2bt+KM/t34p7JIbhcP40Qswu8r+so8DLlvZqjPsKKsLJEdagZKoJN6bRu&#10;c/8t5br0wTepG9AHsQy6hargO6gNM0Vd+D3CzZTbt1EeeNMAMQJMQ3iJJHgjX5zWhvKoHLczymmJ&#10;y8p0Oo0MR0MghkxqTnM+wzrdFpXKYyk8luhAl0XXlehwAvF0VAnSVcj90k0YQ3cVTdcVZXsEETaH&#10;EcEyzPoQgq0PI4jQCiS8/C0OwMd8PzwJLneCy9ViD1woZ/PdcKQUxKz2wI6ystoJM8uvcNd2J0yd&#10;DsDS/QQcvM/Dm58xKTcEbYMtWHz5ApXdPWiYmEHN2Cz0w7Mo759GBVXaMw5t1zCKu4dQ2jeMMhkr&#10;G51E1cS0AlnlMDXAfX0jKOsZgY7nFrT0IJeOLru+Dfl07bJETS3h1TQ9R3e2gpFHz1WQx+wLg+YI&#10;MqWNwA+RAXAGF2bUe4jJ3LPn3PfyO7o6guz1O8w+eYHalnakp6cgJTYIubFeKImT7kMHlNOJlSa6&#10;0pU5oTTekaWIdbXtBB1VtrGt4/llfPArT5LSHlUpDnRsIkfUpNijNs2eLs0JjQpozgpuzWrhTZEr&#10;Wgm8jlyBGQFWYJjkbJwXpnIoamTemStk8rQxgbBxzphxv+GYzBUTEHKfuL9CFwxpJRSfINMRYDLH&#10;rcwX42V0cBXemCMIF/R+eFBDJ3aEUJI1vyRXoSz4eNyX8pPuq3BCKgqnZRFI3wSYEGpSF0gJ7A7T&#10;YZ3xp8sJSsHZwCTlsE5vwEsc2DGvSAW5o3R2EqV4ZMORSLLdU4SNjIuJMzkg4e50ajJXTFZMlkCG&#10;A/bSnRYKWQNMMlyIQznhIe+fxHtMxMkAWTVYQvtlfS8Jy08gQNNxNiIVJpEpOBmWiGOBsTjszes6&#10;GiZkS05FSUX1+Q0nbJW5cLc9sOWuJ7bd9sJXpnR45hKBGIY9FqFUCPZZ0dVtZKM/IIEY0uVHHSE0&#10;jziLqyScqaOE9DF+J7K2mQnhfyYoESYSWRlAmAbKKtJ8vSQzduXnIbB3E8q7bGRVawnSCCCcZHmW&#10;IOyx43s6hmGnXRD2SfYPGT8LzODrU7DbXsbHZAXoRBwQeSTjqG8KbCICUJByD40Zl6FPush/4Auo&#10;jLuAqg1Vx19EDcva2ItK9XEX0ch9zYmX0Jp0BV3J19GbehN91BBd22iGKYbSpbxHt3MP4xlmmFBz&#10;xcwwmWFuELensy3pjKwxL6AjuARqRriJBHwSFCIwW9e54WmpB55RUj4p9cKTcp+/qqcVvnjGf0wp&#10;jXpe6Y8XVQFKr2oC8aouSIFsMt0Wg0mEU4IV+gipfsJqMNnOMG4m42fpdhhMs8ZACpXKY2k2dKVy&#10;3B4DhFtfAoEWR8ARYr10cd10Zp3RdGwRBGKEGVrpXppZrycQqkMs2Mhb0sWwDCQggsyhC7SAhkr3&#10;MWdjexum507h8B5C7csvsXnbNmza/iU+22HQF9uoL+mmthpAZZQA6r0INSk3b/0cX275DAe/2oxr&#10;x3YRmqcQ43QT2b4WKA6xQ0moDXShVtAF30dp4B2U+t+Bzu82yljq/e+iYkOl/j+PcZURTsZSASzo&#10;jgJXPT9nc4wlWuP4uelmm/hAIGCTcS8JyshzO6ckXYRGl6UmHxNgqovQ6LQIqRQlE6XkDSXZn0ai&#10;3SnE2gqsDIq2PY4om2OItD6KCKsj78swSwHXIX6XhxBIaPma7YeP2T74mu+Dt9keeJjthhuBJeBy&#10;EPe1ITtxXTYiAsxmL+w9TiE4xh7ZuiyUNFWjtKMFFT1dqOrtQeNAPwZnZzHxYBUVHZ2oGxpF5Sjh&#10;NTZPOE2jZmSK7mlSqZLwquglxLoHoSPQirv6CapWZFXVIbFYj/jCUiSV1SGlqgmpNS3IbOhAfhud&#10;XWsfwTiDsaevMUeXNSPwevm1clNzMj624ayUWF9Q4JLuRolm3DhnQ0aIzfPc5WdvsPjcUJ+VBTx5&#10;fOHZS0zMLaKtpRlFWcnIjPJFQbQ3tLHeKI73QnGSB0pSPFCaTBFqulhnikCLky5H6XqUvItSdyHM&#10;HPk6OxTF2EHDc7QEXEkSnZ24OHFw6c50a86oI8QaRHRujekOFB0/f1916TaqK7I1W/IoOhNozgpG&#10;vQVO6JHUVJKnkeoqcFWTszsK3NDJenuupLdyRpvkcMznMe7vyJdkxYa0V23Z9oSkg5q/JvPHRgkx&#10;iWacrPDEDNuHOb0bPpKAg+OEkQQfnJB8f0GshyTgEoFwOkAgEaG66064SZ5BWcqEroYuTFY8lnEe&#10;mct0SNI3EUSywrKaN0bYySRjSZYr87XE0Umgg8pZSGAeJrxktWRZB+wQ6/t5niEbPK/vGkugyeKR&#10;fD11hNtn/NNwITgLF0NzCMx03mcyLkRkwyQwlQ5QgiSScZEQOx+WqhIDH/QgjAjOHXRI2yz8FCh2&#10;WATAuEjlbhsJwgjDfonKtBPx3kW2Ek7P+3UgpJ1k1WeCyyUSB6j9EmovORBlGRU6x9Oy0jO/t2OE&#10;1VE60QOE9h6CercjAWXvq7J67CO097LcQ4jtUNMKQngslPsIR15PFgvdzX0CyGOeiThBMJ0JysQx&#10;vxQc8knEQW9e3z+D2xn8G8l+gjqsAKeDcwjyDFzmd+CaHI9UNtp5cZf4T3wa2eHHkRt+ArlRJ1EY&#10;fQaayDMoiTyL0shzKI86Cz33VVHV0WdRH3MOTbEX0Ey4tSVcQVviFbQkXEYr6+2J1wyKu0LHcg09&#10;CdfRn3QTwymEnCQOTjPFWDqdXBbBZhQBJ9GLCnB5NgpmawTZIzqwx3RkT+ionhJWAqoPwfUhwARW&#10;L6sDPwBXEF7XBuPrhjD80B6Ld61ReKDzJFht+f52mOCPZibfDbP5HpQ7pvhkOMGnxslMB0zzxzGb&#10;58J7csYUndsk94/xhzecSrdG8HWxAe+MtiLABGY2hJk1umMs0BllxmMic7RFmtHpWaAx3IxAu4f6&#10;MDPUhYnbsUB1MB1bsA1qWNaE2qPIxxqR5jdge+EUrp04hEtH9+PsgV3Yt2s7vtz6BcFFF7Z5E53Y&#10;Jny6ifpc6p9h69ZNOLL3S9wx2Qvfu3Q57nyfCP6AE9zRFMOn4nBxhQZ3pQu8i2L/29B636JTug6N&#10;l0QQXkexN0HlcwtlPnRUhFqp/03CjSCT7kICTTksv6soI8ykS7E69C4a+NkEYJ1JdK588ha106FW&#10;hdxRE5RzJPzdmS6LjkrclVFpTnRZdFIGcEn0oEFJ9gZwJQu87Om0bE8i1uY4oikBWCwVRYiFWxNa&#10;ClyHEWJxkDqEUEIskAAT1+VH1+VFcHkSXB73d8OdpauMd6muwz1wtNoHR1USXA6se5yBb4QFUovT&#10;UN7RjrrRCTSMzqBRRCA1Do+jYXgUdf2DqOnuQ213L1qHR1DZ1YfcujakVrUhvb4VabVNSKtuQGJZ&#10;NaLySxCeU4TwbA2C0grgm5QBv6R0hGXmIj5fhzRdLSFWj0RCLKu5G/kdAyiiK9MNTNCxTaOW7y0r&#10;X08SZrMCnhcsn78klAi3D0D1Iaz+cv+Hmie4FjY09/TV+/rCi5dYevECC08fY2p1AcNTw+jub0dr&#10;Zz1qmqpQVlmCopI8FGkIdapUSxVmoCg7EQUZMchNCVc5GXNifZAT44ncGA9kRbogI9yBpSPyoh1R&#10;wP/BQj4YaBMJwA2oVdOt1fF31ECA1aRYoTKFvwmWjZn2Ckrd/E32UJKuSpILd2xAqp2/0bYCT8qD&#10;4HJVi3pKKQt8ilqyBWjOPFfyOUqKLDlmw+vyYSvHVqW4GtA6Y6jEASPFzliodcVH58PZ8EvqJ3+6&#10;Izqv/a5sVNkYy8RlGeOStbtUhna6hMNs1GWumEDspNF5BCYryaKSApMTdEVH6FCOeBga+8PuhJ2X&#10;rLocrfYdlhWjee75oDRIhvcj3JZs77IY5SnfRIKNUJVs73RcktHiWlQhLoXn4RzrArDL0fm4FJ2H&#10;S1G5OBucriL+Dsm4nXR7ErCS7UOWW9lGl7XLjC5MZfnwwqY7Hmpe16e33LCJLmybmY+a2L1XkvJa&#10;BWGnJd2QrBNGcB50jKIr5H3x3o/SeUkXpvr8LrIWmHRlRvMzJxEmyThOHSb4D9FdHqHzPEKHeUjG&#10;B2UOGnWU36E4U3G8MgZ2im7ytG8y6+Jek2DC+nkC6XxAJs4IpPzTWaYpnfDi9+mfys9byM9diNvJ&#10;pTDNqIR5di0ssmtgmVMD+8IGeGiqEZSbjuhUP0QmOCKCDXBYlCmiY64hPvI0UiNOIC/sFLQRp6Ej&#10;6CpizqI69jzqCLHGmPNojibICLOG6HNK9YSdyFg37m+OuYCOuMvoiifYEq6ih5DrS76B/uSbdEG3&#10;MCIZ8alJOrcZurW5DZgt0qVJIMiKxtDNuKp1wyqfrKT7cJ1AerThzgRiAjAjuN7UhSjJtkGBeMSn&#10;sPl8e8zm0PUVeWC11BcPKwLwoMwfKzofLGo9Mccfziyf5Ob441kodON57ljm/uViLyxpPNR+iYLs&#10;ibVEBx2XdEMOJdGlsQHvj7VAdzQBRnVSHZH30U6IKbGhbI+0Qgcdm6g9yoavt0VXLJ8WY2yUc2uO&#10;sEJnHJ9GE1zQFmWPWro2jccdhFlcxpkD2+m2PsEXX/wa26gTuzbB8dpxpHgQTgLCMD7VRjgQMDbK&#10;7ZUH0m35m6LY56aS1vsGoXUdRZ7XUOB+BYUeV9W2HCuhdBsgUzDzJchY6viaYh8B3RVDwMaGOyun&#10;IxOQNX4Ast40PkGnsSHhdnHQNTV/K81F5mmdVg4r1eks0pzPq1JAleRwGvFULAGmnBYBJRJYieOK&#10;fu+4DqsyihKASXBGiM1hBNF5SXdhAMElY14y3uVjQQe2MeblKVGG5nvharkXTgSWvYx3We6GtXQd&#10;upxAAB8mkvLiCKJKlPYOoIquqnpsFtUspcuvZnAcdRKq3j+M+r4h1PUNoJoAq+vsQWvfICaXH2Fs&#10;+SkSCqqQWFqN1Mo6pFEpZTVILKlEsq4KyaU1iJNJztyOLy5HvLYMiVo9krTVSCqtR2Z9JzIkTVVj&#10;F/JaelVXZEX/BKoGJ+gAh1HdP6oWCp19boDY7PNXfxVSRhnO+696D60PNC9rmz1/gTlq9hkl5YtX&#10;mOb7zAg0X3yNmefUs9eYIfhmHj/H7ONnmHn0EuNr1OpTDE4vorGtSyV3TklMRGJMKFIifZEe6U6I&#10;OSErwp4lgRblgJxoewLNji7PAfpkyZhPR8b/l3oBGh8O69IMqk62RWWiLfQJtqhKskJ9uj2axG0R&#10;TJ2FnmjPc1ch/0ZotfKYsS6SeivhJitVK/ARgC10ZAKzVqor1x79GkdMVzlhocECH5n4xqiAi4MO&#10;svqyF466GtIz7bMzTH4+SBciS/WfC8nCmQC6M19Z0TmFYMkkVNjI0lGJ+zpC+BwhiCSSTiLqDtFV&#10;yTL/p8OycDIsEycInOPcljlQJ7wS+T4EJ+tnA9Jxgde+FVeE23EFOElnKBF85/m6GwnFuBpbhPMR&#10;ObgYmYcbiSW4wFJc2H53OjXCZY89IWQfjC/NvdVaXFtMPbBVoghNffDlHW9sucX6XV9DzkeBFl2Y&#10;rL4sklRRB53C6IT4mXmtY7z3oxI9SKjKas7iIGWplSN0kLIUi4TU77GVPI2+2E3tlLEtRzo75xA6&#10;K3FUIXwNAbaRauuoAI0PBfvs/ZUDVXPuZHI5SwmokcUxj9DdHfOUiE1CzYffl08qLgby+4gswq1o&#10;De5llsOhuBH2lHdNL3zr+uGu74RrWRscihpgm1/Lsh4OhfVw5z6nomq4amv4mlq45JfCOz0BYem+&#10;iEs2R27iDT5JXeVT1BXUJV9BE9WReh3dqTdU12IrXVgLXZm4M4GbyAgwBTtCrGVDbbEX6dIuoSP2&#10;EtqpztjL6Iu/TpjdplMzVbkXpRtyIuO+qk9l0KVlWWI22xpzfKJayCOECgwh+kpFznRuhmAPBTeC&#10;TXUpEmyPy7wU7EQPig3BIo8qCL3qIDwn5F7Uh+JpbQgelPthpdQHyyXeWNJ6KIDNFbhQrtz2xMMy&#10;P6wReqs8Ps99k/yxDKXaYoA/tJEUG4yxPppsg+FkawzIGFqcJUFngb4Y1iMt0RVujs5wOjVRBAFI&#10;qHVyfwclkGvh8VZCrDtOujTdMJrpge54O1T730W+8xXEm5nA5cxORN83QX2IzIPj02iMI2oEWH53&#10;CaJbP4sQEhV6XFfAEuW7XUae66U/k+yTY0UEmtbjGkoILSPIDBC7SVd1WU1SLpSweB+JQLyuuhar&#10;Qk2VG5NuROlWlC7FVkqiF7PdzyOFbipV5HQG6a7nkOF2HhmSF9HlnAKYACvM7th7hdoeVRJIhRFc&#10;0kUYSqcVKk5rQyHcJ12GquuQEngpiEkX4gbEPAVcqutwlwrcsLPYBWvKynovHNzOIDDGFam6Irqf&#10;HhR0D6J8cFLN6SoluMrohKrGphTQaoYn0TA0jhaCrINlM0FW1dGNdrqw2fVHmH3yEpU9I/BPKURg&#10;ej5CswsRU6BDgoawKiSsRMVViCmuQYy2CnEleiSXVxNuhBx/Y0m6BqTo6cQIsYKWPui6RqEflPed&#10;VYmAGwnUhuEptIxNY+qpAOwlpp8KbP4rpIyaeUbYUH+5f54g+lACsTmeN//kFRYJM9HCE+ox4SZi&#10;XY4tPKFLo+afPOP+x9Qj3sNzjD99g/EnbzC48gStI7PQN/ciW1uJ2KQ0JMRFIT3GH9mRbsgRkEW5&#10;IDPaDdlRztxnj/xoB5QkOKl5aXXp7mjKNDipBuluzHBDVaqLGnMT6QiysiQ+lPE3VZNmhyZxWnlu&#10;BJl0G7orSV0krkyCSRrTHdHEazVlGNxZW64sI8PfknJ1jujKcUJfoSPm6uzwqOc+PhJgyTwvySN4&#10;jA2v5DSUKMUTbMRPeonTylBdXCdlbhPd04XQdLoiugOC6UxAMqGWYFi+hIA7FZiGs6F0TGHZBE8u&#10;rsZpcIUguhBbiHPcPhOSTfeUifOE1qWwHJwNogPh+Rd4/hU6q4sEo0kgHRjf4xpfc4fO41aSDhd5&#10;7GRACl0inSId1w7CdbuVL7ZZ+GDrPS/KE9vuexFSkgoqADslA4msqmwbjj3WoYbuQ0lfReDts5O1&#10;vySgRKIbJcTfsM7XUbdoQigcxhRWElCym9fbYemtIiJ38r3E4e208MJuAlNFS9r4qkjJ/Y7BOEiQ&#10;yVpkMrdOglfEER6wD+B1/NR5+6wlF6Qs/hmCo4SnZEQ54hSJ0wS6OM5zdJuX6TpvJ5biZlwx7ifr&#10;YZtdB9uCariVNcNT36ZKy9wKWFF2hVV0YmW4l6aFeYYO1tkVsEgvhUWaDhZZ5bDI1eNuuhY3Uwth&#10;XVAOm5wCOKQnISg1AJlpNijLvMUnpGtok3GxlFvoTb3Np/Db6Eq5ic6U60rtSVdVF+P7kuqQMv4S&#10;2giwVpYtlLg4AZk4tN4kgozXG06lK0szxQiBJhpLu4fx9Pvvx9RmciSIxJ5yoGuyxzTBNikZQaiJ&#10;DEuea/GBzJVkv5y/SpA9LKWDK/PB86ogvG2IwOuGcDyhW1sj+EQPK/1VuUIYLoj7ItCkFICJVujK&#10;xMnN5jpjik954/xORpP5vinWmEq3w3SGPWYyeW9ZjpQTtwmmBAv00p31RZujJ8oM7eFmaAm9j8ag&#10;u6gNuKvGpMp976CKZXMonRxdWwvLKq+bKLI7i1q/W7yWJx7rQvC4JBDzuR7oT+RTKq+j9yVwCCyt&#10;+1UUuBJWG3D6S2jlulxEjvMFpSzHc8h2Oq/2yTE5X5yZOLYSuZ7fbRR5XUO220VkUdnuPMfTcI4c&#10;L5PAj5A7qA6/h1rCrI6uVB92F3m+l5FCUMU7nEKio4kh9N1JMsZLot3jG5GDRxBkfgD+ZvuUAsz3&#10;v4eRuCsZ15K6P/cHEmSqq1CFxW84LsuNCEMZ76LjkoANd6t9cLHcB3sCy858Oywoc2vW6Qb9QiyR&#10;mJ+E/JZGlHQPoLh3DLreCUJrkhCbUl14kj6qbGgC5cMThMmoWnVauhCbqQ5uD07No2NsBsX1rcjR&#10;1xJCegTnatXCl2EsYwpKEJWnRYR0I2YWIDwjH9F5OsTr6iiCi24tTU/3Vd2CnOp25NbTwbT2oaC5&#10;R2WwL+sZRTXvpXZ4Gvo+ef8RtE7OExTrdEobgKITm2b5l1LgogRMc38BLNmeFQjSTRnO+Xm/cWK1&#10;jJOp66vz6M4IrjlCbFYkr+P+mSfPFcCmnz4hVNepxxh/+Ah98yt0qmPI0zcjIUuL+KR0pCTEICs2&#10;CNnR3siJ8UZ2rBdB5orMSEdkR9giP8IGJTH2dF0uaEh3RW2KPV2YE6rTXFCe7AxdojM0CSJblCTZ&#10;EmZW0MVZoCLBEjV8UKxPE2clgJKxMU8FM3FkopZsgZk4Mhl7c0Q91cDfX6OMuWXaoT2bIMu1RX/x&#10;NfSVHcFHp/yTcJoyISSkS/B8aCYuRWXT7RA6QYROKOESlY9zYTI2Q5dEJ3Y2NAO34zW4HpmDG5G5&#10;dAwFuEwXdT1Rg9upOjaeZaq8lVKC6wkaXo/uieddIIwuRNNVRWfhcnwOzsfl4HQknZgsyR+VhdPB&#10;KWqV45OE4mEZh5LADhm7YrlDActTLXK505zwsA5UIe9SSpos6RrcbkaIbYx9baN2cf8uWx4j1PZY&#10;b2QVIUy2W/A6rH9lRijxWnLNbYThHqsAAj1MRUEekAwl8t7i3ASK1CGCR4HPwzAf7riXRHP+HJ0p&#10;2UDOBsniogR+QJJyrOcI+ouBKTjL706mJRwV0Nn4q2VsjvD6x1yi6AAlMISv48PC1ch8mKVWwDy9&#10;ku5US+UTaBqYJtKpxhfgSmSmKu+nF8M8Wwfbwko4aGpgk18Fq5wq7i+DRWop7vBvYZ5ZChc+LTpr&#10;6uDM4y6FtbAvrIEjf5gBOelIzPRHbqoVn5huoJJOqj7uGhoTrqM58RpaCasP1UaQSSnQEolrEwnc&#10;ZDytK8nQtTiQektpKPWOApmC2cYYmkBsmm5sLs+GLsmOEHGgSzJAbCrbhs5IAGalkg2PpNxX6az6&#10;JVWVLNRJDSTcIQzN+Xp7LGkkKtIdj+m+BGTiyp7VBdORBeNRlT8VwO0QPK8PYz0IS4TWfJE7Zje6&#10;GFX34oYU0ArcMJZiRYhZEV6EK38o8/xBLfApcCHPaUMOPOaIaf7A5nJc6DAd6dLowgiCGr8b0BAk&#10;OXZnkGt7GhrHsyhxuYBip3Moc7qMgRhbrGgI1SK6ymJ/rBT4YyHHGxNpruiMskI1gVPiRoA5X0S+&#10;60UUCMQocVoiI7wEWiJjXUo5ZjwupZyvYOZzQ3U55rhdUhDLcud1PWXul4yX8f0CbqE4gOdRJUE3&#10;URJ8CwX+V5HmcRZRTqfeu6sgcUuEkd+9PfChfO/vhS/B5WO2F173dsHTdBe8WZf9fgI0wktK7/u7&#10;eQ5fQ3nxuLv5HjqsXXChy3K5vwuO93fC5v5XsL6/HVZmO3DfYgfMbHbjvs1eWDsch7ufKYJifBGV&#10;m44EfRUymzpR0DUEHUFRObIIff8cNY368UWUsxEu6x5G5cAoakcn6ILG0TgwgPahQYzNz2NyZQ11&#10;PUOIzStFWEYRQrI0CM3RIoTwCs7RIIwuLIJldL6ArBixhToVwJFUUqnKBG2FKo3Kq29DUVsP72MC&#10;pb1DKOsdRgWhpevoQwn3N4xMqeS/08/eEBavVWlISSXbL/+qBEDSRShjXuISP9QUoTQt5wioNqSc&#10;m+o2lGvzPTauoV7zWKAlzs8gOd9Qf8H3kvt6jMknjzD5+An1HKNrz9Ezs4Yausm80nqkZBWoJXey&#10;UhKQkxSpnFl6nD8y4v0INy9kRboiP9IZxTEuKI11RnmcA8riHblti+J4e2jjpdvRDlqCrjjOiSXr&#10;UQRflC1Ko21QHmuDSgKuNs0RLTluaCXMmgi1ZulazGaZKV2ILoQZHR5/Z/VpDqhJsVVqTLNFOx+G&#10;B7TXsdhxFx+d9k9W0DjubViJ+KBrBA64R2KPUwR2OxIkbvE47ptMF5WGK7F5uJdRAbMMPUxTCCtR&#10;UjFu0DVdjSsksIpwjTLNKFcAk/rVRB5LKcKtTDa6BRWwZKN7O437EgnIsBScCEqkgyNI2fibBAlQ&#10;eS8e0TgoXW+W/gSMTCiWyc1+2E3JMjA7Ze6YRPPZEzICmg3QqZKgkaCQ/c6yqGcMDnvG45i35CKU&#10;8TjD2NZ+GeOToAo6OrmOTDSWQA9jhKCM/R2R7j66tEOE6SGWB5xl3pukspKuUh7ziOD3QrcqcJKM&#10;/bxvKU9KSivfOJ4rQSvSrUg5R6jJ4vts/VWKroMEpMDyqFMUxftyiSbEEulyMyk62aB0nKWzPSvO&#10;NjgDl8JzcT2W32FiCZ1aCe7SoZrx73Avnd8/HxbupJTiKv8Gd1PowLJqcCeBbi62GKbJZXyNBpZp&#10;pXDNq4avph6BxdVIqm1G9cgYOudn+aTaiQxtKoIj7BEaaorEiCvIjTnPfzoT6KJMUBZ9FmUx51DO&#10;fZXRF1AVfRE1dF21dGI1cZdRRzXGCdzErV1FO51dB4HXIdGPKdfo8G5iIJ1Ay7qP0Ry6qTxLTOYT&#10;FizHc60wlmOFkSwLgu8eBiSxcPI99CbeRVfcHbRH30RrlCErvizGWRd6CQ0s22IJynQLjOXaYUHr&#10;jAdl7nhYTmdW5Us3FkBwBeNlYyheNYnCuB2KdTqzxWJ3FZ4vEJPuRBkfk3Ey5cw0XoSTncooIpOs&#10;53Nljpoz5gkvQ13mrzljmbBbLnDHmtYbayU+WMgX+NmhLcwUpa4XkGl2BMl3DyHZ7DDSzQ9B63AS&#10;Q/E2WNPQGRJiq4TYYp4bJlIdMcAfclvIfTq0m9B7X0O552XqCoF2g87uNirolkro4iSA4y9dmQAr&#10;k04sy/FnJyZS0HO/rNxXjgfhx+vlUFl0YdksC3yuo9D3Bor8b0HrT4foy+NeF5DhcQ6J7ucUvAKs&#10;D8H9Hl3Svb0GmbJuul/Jw1S2d8P5rmgX3CjXuzvhcnsn6zvhemc7XO58BYc7W+FI2d/eDNs7m2Ej&#10;uv0FzClT7jO9swVmhJcN38vZ/QL8Qi0QnRqA1JJM5NdWQtPcquZx5Xb0I6OpCym1rYirqEd4cSXC&#10;qNiKGqQ1NCGvrQOl3X3QtXdD29CK/Kp61A8Mo3d2DiPLy2gZGkV2ZR2iC8sRXaRHSnkdMiqbkV7Z&#10;iLSqRqRWNqgyq7YFeQ0dKOB7FTZ3I6+xE5k1cl4DsnhuFs/JoAtLoRvL4f7Cxg5o23uhJzRFEsVY&#10;RMiWtPWiaXT6fcLfgeV1jD58ppL+iibpjCYJpL+mKUJHICSa5raxLjAS0IgEZkYpKNHZCcgUxARu&#10;3GcE34cQE8lrJh7xOo8e8/p0Y9T046c8j9d6/ApTj3gOy2m+buLBY4zMLaKfDwSdPX1o4t+jVK9H&#10;flERMrMykJoUj+S4KKTERiBdFuzkw0YeHVshAVcU44riWBeUxArUXKCNdkFxtADPUUFNQ9CVxNqh&#10;PMEB+kQHVKc4oSrFEXo6NlmTsCbJCjWJVqinY2tIsUFjqp1SXbItqpPkuB2a080wVnYbz3pN8ZGa&#10;byU5Bn3YCNOJHfdjgy+Rd2xET/in0x1l0ZXl4QYdlWlaGZ/02XiyARVQ3aEu0ilcJaxuSWNKF3Av&#10;swIWdATixq4lFOJiLF1WTDZMItJwSsLPgxIITQl4CMVRryg6lkQV4SjZLXZa+uAruqQdFtL9FqTm&#10;hu2QOVlm3nRSASoZsUBoLyElKyVvp0vaI+BSoe8SEJIASZh70FVC0gkmuhwZnzvul8zPl8RzYvna&#10;UKVDMnZHyMnrjhJ0R/m6ozJWJ8l3N8B3jA71mMCJjsokOA3H/eX+U3E+Igvn6Sgv8bPfFLeZouV2&#10;Nk4SxIe9eV01YVyiGencJAOKBMM4E1qEmVoNwMEQDXnCORbnvFNxzo/aiLC8HEYnHJKhXO7FYNnO&#10;xs2YAtyiZJ2xm3EaOrMymCUTZnRk16N4Hp3x+YA0nA/M5DWycZmvvRyTg3tpxbCmW/PQ6uHPp8fI&#10;kipk1zSgsqUJw2MD+ObdK/zpf/6HSm8ToW/i3zua9+eBm872cPQ0Q1DQdUSFmSAh5AQywk8jO+w0&#10;cqjccBPkssxjWRhxFppQExRTpeEEXuQ5VFDVUedQE30edYReYwzdHN1eFx1Zb8Z99KTfQw+h1Zls&#10;SvDdQXPsDdQTnnUKVFdQGXwJJf7n6CRMoPE+gxzX00i2O4JE24NItj+ANMdDyPc6hUpCrSeN7q7Q&#10;Hssy6brCmyDzowMLwouGEAWw180RLCOUKxN39kDno9yXAExBzOjGNCwL3QkoZ8JKxulkfE7mq3ko&#10;rRB8Swpi7oSQq3Joc3xinEy3Q3+sOdqlS45wyLM+ifhru5B8Zw8qPS9gPNVeQWs535vywwyfOvvj&#10;rdFLgHVFWKI56K5ycdW+19AcfBvDSfYEIx1ahgtaw81QHXgHxd43/tyNEVyZ9meQbmeCdJbSrWh0&#10;YOo8wiyDLtDYhZhNmIlyvej0eI8CMVEewZnlcQkproSX4yn4Wh8lfHbB+ibhcmMHbG8aZMNt6xvc&#10;J9vcb3N9B7d3wPLmVzC/sRXmt7bBnPC6f287LCz3wo7XsSe87RxPwsHxNFx4H15+dxEYYo3QSEfE&#10;JPkitSAJOXotyjrb+EAloe4TaJhcQO0Y3dXghMpPWDYwDk33EAoJMk3XAAoIquyGFmTWNSK9tgaF&#10;7W3QdhBind1oGp7E2MojDC+uI75I3FYeonIKEZ2rQbw4Kf5/J1S1IKW6CalUMuGUVEGgVTer7sF0&#10;Kq2qGTkNXchr6kZBSy+KO4cIyGFefwClvIfK3hHe7wD0PcNKlf1jqOb7lnb2K7BVdA2iaWRaqXVi&#10;TkFskPckyYHH1ul2CDPJrTghMCJU/gxgAhpC6MP9cp5I1R8RhNSfwUzOFWf1zPhawoj7Zx5vSM75&#10;QMbXTj6iE6OmHj5Wml5nXZaMWSPY5Ji4s3W6NHWcoON9z8haaYScOLzZdd7P0jpGZKmZ6SX08EGh&#10;ur4GurJiZGUmIyUuAhlxYciMC0FWvC8yxbnFuiIr2oGws0VBnA00cQIyB+jiHCl7VCQ7QS9JjBPt&#10;Uc6HvsoEG1Qn2hmUJJGQzqhNJewIvcoEe9QkW6JfewePO+/hI4nwuxqTzyf9QhVMcS+1DLeTtHzS&#10;r4JDYSvsClpgk98Aq9xqPuXrYZmpx32CyjS7ArezymBeWAuLonoCrBTXE4twmW7tcqxEEObifHgm&#10;lY0zdBcS+CEu54Ak7JUEwxsThbcTWDstfVXS4aNOdDsSAekUpgIuVNQhHdQRAkfGrWTVY4HXKZ9U&#10;nAnIoFuh2HCf9qNjkbG7QELXPxWn6WBO0s2c2NBxcTUhWTjNUsb4TALSYSKA5utOyTWCeY9BdEAE&#10;wLmQHJjwmiZBmTgXlYdLAoqUYlyhozHNLMdNwvpGaglupulgnl8Ds7wq3M4oU/uuEtoXIjJ5LYOr&#10;lAhGWUFaVo8+Rld2hpC8FpIJM7ok68Ry2KVUwzmrEa659XDm9+uaXwtPbRP8yzsQpO+GN+s+xQ0I&#10;q+pCfNMwwqq7EFTRBl9tA/y0dFUljfDT1MIrrxI+eTUI1DYjqqITqTVdKnVOflsPCto6UTMwgNlH&#10;6/j+D3/A//l//w/8j//rj/jPP36HH79/jVfv3mH53Z+QM/wIlsW92OYSjz2e6Tjsm4mz/L5v+sfB&#10;MjQczhG+8Ipwgl+4JYLYYEdE3EZkyFVEBl1EDKETF3IZCeFXkRJxE2kR15FBZdJBZXNfdvg1wu8a&#10;oXcDBXxdQfhNFPC1Of5nkel/BqmeknroBOLsTyDS7iSCLY/B684hOF7bB4vzO3Hj5Jc4d/QLnDz0&#10;OY4e2IRDez+lPsOJ/Z/h7sntCLc4RBiaYrXCA0/r/PCiPhCv6cbe0IG9EUdGCdgeV/vjUbkvHRTd&#10;VzHBRBcmAFPRixp3Ba01Amtd542HPEcBjKB7pPWiPDGfYY+JFFuM8QmxL/oeusMJ4aBbaPK7hjqv&#10;S6hyP49az4voDL2LqTTCMNdLOa4JgmwmwxlzWZ4Y5g+wW6IYA2+jgfBqJcRaAu+iPcQUo8n2WKVj&#10;e1IRznvyR0+8LWqDTFWkYbG4MRcCyfEMMuwJLwIslWWak8zbItgEVlQmgZHmfE7tS3eRQAweI8DE&#10;jRmVRceXSveT4CrdhufgZ20C82sHcI7f87EDH+Pwnn/Fwb2/pP4Vh/b9CgcPcPvgv+LAgX/B3v3/&#10;gt37/gW79v4z9h/5GHftLyO9OBf5dXoU1NFBNdSiolP+54ZQ1T+EaqpmaAyVQ+Nq0nDN9DxqZ5ZR&#10;RWCJKgmtajb6DROS4WIadeNzqBmdVUBrnFpgOYvakTFeYwi1gwOoHxokICYIiEV0zy+jeXwGNf3j&#10;dEuElLYSIZlaxBbXE0ityKhqQmZVAwHVQHg1Irm2GUk1LGsMEEsjzHLq25X7kujCrIZOZLPMJcBE&#10;ea19hOQAXdaQAVoyzsWytF26DHuVtC3dyK9vI8AGUEuo1fFemoam0MbPI+uJCch6Fx4oRyZAG334&#10;FBMCFAUrcWcCqp9hNv74GcYIK6PG1XHqA4gZyylKQWkDUlO8juybJihF749/IHntFKE0zfuYeiCA&#10;ohNTEHukNL22jhlq+uFDTK2vE2rrGF9/SEkp7k2uy3t9RBFsUwTalNQFpryHMTq4rql51PD7KGts&#10;Q15pObIK8pGekYa0xFjCLZwgC0Y+nZs4tqJYZ2hinVAs89IoDYGmjXemY2M9xoGlyBFF0dwfbYfS&#10;WFvolJOzgD71GgbKL+OjawnFdE51sC5ogFmWgKoapsk62ObWwpb7bArqYVNYr9yVeWYZLHPLcT+v&#10;HPeka1BbjfvZhF5iPs6Fp+BMSBKf5uNwlg34CR+Z8xWpuu4kA76MKe2z/TkT/gFr2UcnZSvdgRF0&#10;U1E46E5XSMckzumwRwwOu0meQUnPJG4liyJs/LPpGFNx0I0uJjQb52XuGGUiMCKozhKaJjKHLDIP&#10;JuH5BHM+LkdrCNMsnAqku6RjOR2QyfvMxCl/vi4kD+ejNDgXSYhHFxJWdFYSUEKYm8kYU3Ylv5dK&#10;3KMDvZVYjJsJWtygy7kek0lXlI37KRoVTHGP4LcmzJzyq2GTUQKHnHK4F9XAMVdPVcAuvRihZS3I&#10;65lC+cQq6mYfoaB7HJkt/agYWUTD/BPULjxG68M3aFp+gY6VV3waXULz/BqaZ1fRvrCO7sXHGHjw&#10;HP0rT9UclGH+0y19/S0WX73F+Oo6hhdWMCirD689wONvXuHpu5d4/v1zvPruJX73ux/wx3//E/79&#10;f/5f+M//5z9Y/x2++f3vsfibP6Fs8Vv4Ny/DJLYGR4K0OBakwekQLb8vfjfhRfysGtyMFjeYx89a&#10;ws+op8rgrtEjkI1BGBuHMDq8mIZmxDU0Iqq6FlGV9YjSVyOC/8QJVdVIrq5GfHmFGttIrKxFgkYD&#10;vxBnHD3GRvPAp9i7+2Ps2fVrbPvql9i89ZfYtPlX+OSLj/Hrzb/Gr7/4JT7+4tf47ItPsGnTr7Hp&#10;cx7//FeG7c8+xebNv4TJnn+k47tJiHnjdUsoXjeG4VVdMF7V05ERYuLMntYG4oneH+ulPnhQLGNh&#10;hvGwFXFi4rY2QCbwesRzRA95/EG+Kxaz7DGZZEFw3SJ0rqLR7xIafC6j3vsyqt3PQWd/DM3+VzCf&#10;7Yr1kgAs5Xlhik+PIwm2GOKT5yB/fD1hVmgJMOX5V1FodZLQu4LeKGsMxdtjnE+hK0Uyfy6MjtAX&#10;nZFmKHW/CA1BVER3JQDLpQPLcjB5D7E0lqmEmsBK4JVJYKVxW8LhBWRGiIkDEwnMMqlkt3OIcTqF&#10;ENuTsLi0Czu3/hP++de/wN+KfvUL/B3Lf2D5j7/87/h76u9+9Tf421/+N/ziX/8P/EJKbv/3X/4N&#10;fvHx3+Do9VMobmtDx+JDtM2uqJRLrXNLKi1T4+yiQZKGSbYJsIapGTTOzFJzqCeo6ieWUD82Q1cz&#10;jLKeAZR09qByYARFrXwQa2pHVVcf+ubmMP6QrmZ5EW18XWnXMMLzK+CbVoTg3FLE6WqRWd+B/FY+&#10;tLX2opBg0RI00t1X3CFRgwOq1HBb295PMPWjSCDUOQhNWx+PscHtEdclY1sjKkRePzCJClHfOKp7&#10;R1HO12SW1yJJU47CulaU8vXlvGbd4CgaRyYI1hl0TC8QXEvo5ueXrPZ9i9KduEZ4ycrPdC5rdGQE&#10;yejTVxghwMaevCKoXtKdGboaBWZG9yUaJ3CMMkLsL/UhtBS41gk4gkkk9Q/1837CiC5rkrCaXHv4&#10;XhMP1jBJTa2yXHnANuUBJtbWCKYH1JrqYpwg+CZFyrltODhec4Ia5+czlE/4OtlHELM+yv2jK4Q4&#10;od49No2OwTG08O9cV1+L8vJiFOSlIT05AslxAUiM9UV8tD/SVPekG/JiPZAR7YXMSNYjbKGNsiDA&#10;bFEca0WI3cB43R18ZJVbA9vCRsKqEfcyKmGZXQ1zNtgWGXrcTSvFvawKmOVWwrqoFvaaejho6uBI&#10;B2CjrWUDX44LURk4H0KABSfhqHcUJeNqkTjgFIGjrjE46hJDNxKlpMatqCOE0ymfRJzyFUdFV0SJ&#10;QzpHGF2MyCOIcgwuKKaQgMqms8rEhfACXAiT+VIaXI7X4mJsEc7w3DM8V+qX44tZz8ZB73js94nH&#10;MToek4h8nArO5T2lEIpxyg0e8+Z98n0vRBbhaqwOV6hbKXqYZlTjXibFz2+RT6jTYVrnV8Gen9Ou&#10;gGVBNTzKmuFT0Y7IpgEkd48ia3AGSZ2jCK/rgXdJEwLL25DWPob0lmEk1PYgrLQJSQ19qJx+hKrp&#10;NVTy6axsdFqtW1Q5PoUe/iONvXit/qkH+FTTuvgAjQRRN/85e/iP0kZ4dSw8weD6W8LrNTpnHysN&#10;LL/EEEE2wn+MAf5Q2iYm+QOa4g/9ARZePsPy18+x8HQVL149wrtvnuO3v/0a737/Dj/8+78Tbj+h&#10;b+UNiobW4F87DrOiDhznd7A/KB9nY6twN6cd93Pa6LYbYV/YDtfiTviUdsO3vBs+ZR3wq6BL5GcL&#10;bxzk9zCIqJZBxHeOIayhFxHNA0jomkBM+whiW0cR08yyZQTxPCeBSmkfRmrXKL+zEQKvFZ6Rwfjs&#10;q0+x6ctP8emXv8YnW36FT6nPtnyMTVs/w+dfbsIX1OYvP8eWDW3d9oG++oKlQZu3fYwzB/8FVdF3&#10;8JTgetsaiTctEXjTHIa3TVQDXRn3P6+i0yn3weMybzyi41rdgJeAS9yX0YUJwJ5W+OOZPgCPWZ/P&#10;dcZ4si0hdo8QOg+d3QmUOZ5COWGgo4PsDb+PR5pAPC8JwVK2J6HkgMF4K/TGWKAt3BwNAXdQ4XEF&#10;GscLyDI/hlTT/WgLvU/H5o6ZTC9e3xuzOe4qtL864AqKeO08+1PIFmBZn0IqoZdpa4IcgkwCOjIc&#10;zionlirztwiuNCdubwBMiQ4rzY3OzHMDYFQy7zve5RyinU3gcf8wTh/8DL/+FSH1y1/gF7/+R0Ls&#10;Hwmwn/W3vzLoF7/6B+rvValA92tCjfqbX/7v+Icv/hbX7O+ijk/fspBkE4HVMEPY8H+5Y2mND198&#10;AJtfQScfxtoJudbpOWoKzVMTaJwYR/0oxd+CnuAq7eiGvrMLdb09GJybZmO6jKXnLwmIecTq6uCS&#10;kA2P+AyklOhRRMeUWdtJtSO/uZvw6kFRew80HQZwlfcOo2pwXIXZi+r4u2ugy2sYp7sbpxscoYMb&#10;nlZrhan1wgYnUD40gcrRGdRO0B0SrBXD3MfrFNS1IC6vGHH5JSii69I1d6GM76fvHqAD66Mz61Yg&#10;65wRiNEhEmK9/PyDK2y8pSEnXEb5+5YuxTHCa4TwGqZ7GSG4RulkxigBmXQ1KmDRjUk5Rodk1Pj/&#10;iwQaEwoaBrCoOmGjIMNj7yXHZEFO0Spd1+pDTD8wyAityeUHmGI5bdz+C4iNsb0ZV3PrWNJVTqwS&#10;WvyMUgrAxgVyfP8xWZJmoz7JzyESsBnug+8vjpSvGeS9DHPfuBorfE3IP0Pn9BLKu3tQXFeLklI9&#10;crO0yEhOgzYtGL06H3TnmKMqhg+OiddQFn8Uo9UX8ZGjphFO2iZ4lHew0aqHbX4N3ZaeDXi1gpUD&#10;G2JrLRt1yrKgBrfoOK5EZuN6dC7BI+4rja4mEYe8JFNGnJpTdswjgS4snkrAESfutyPAqMMu8Tjt&#10;m4GLYQWEFZ0PoXU+hO6KADsVlIGT1DHpCiS4ztAVXUsVgNbTEdXCNF2PG4k63Eguw2U6oktxGlxP&#10;Lcf1lDLcSON52bW4SQdlQpAdDUrDIV7nsH86XV0mTlIn/AjKYIm6LMAVOovrcVrcTqLj4vVuJtFN&#10;sjTlde5nGMb05PNLOLtE/TkR4AE1bMTLW5XTcimsgkdJHbxKG+BKt2WZRodGd3Y1QqILM3ApMo0O&#10;UIJhEmASnICL4RKtmABJz3U+OBnn6VTPBsTjekQ6boSn4VZoOiwTNLDMKFXh8vaF1bCTLkIC06ey&#10;GW6ltXDWVMKBDtg6XQu7jGLYp5fALkULx1QtPHLL4FdUAc8cDXxzCxGtLUBedTl6x4bx7O1bPPnx&#10;J7TwSTCOT6eWfCAxiS7GHjqur7yLsNsjH4fcpStViwuxFbiRVMXvgu4znX//gha4FbXwMzby8zYT&#10;YO3wrWhVCqwm0Cpb+R00wrusiZBrJtT6FdSC67oQ2TiAyHpuN/QjoXUQSVRicz+S2gi9tgEE6kpx&#10;zeYWPt/xKb74apOh3P7Zhgiu7V9gy/bN2Ep9tWOL0jbWv/zqr+uLHZ8Ter/E5SO/Rk3kbRXgIcEd&#10;rwkw6VIUgL2mM5NJ1DKp2pAlROag+WKVEFsqlLyOBgf2pNxPlWt0agI0cWdT6XRSkXfppK4r96W1&#10;OYoCy4MosjyM4XgbPC8LwxNtEBYz3DCRYI/eSCt0hpmhNZjOy/u6AWAOhI3pYaTePYimkHuYEIBl&#10;eGEy1Q39fLpsCLqDcskW73kRBc5nkU1QZTicI8jO0Y1dhT7gHsr8bqvIQwniyHK5QPd1XgFMJh+n&#10;UApqVDIhli5RiYRYptcVpPCasa4miKI78yQUjx/ejH/6+B/wdx//I/6JwPpnwuofPv6nv6q/FXi9&#10;lwFif/8xXdonrH/yt9h77hCymttRTBho6FpK+seg7RuCtrOXjqeT7qcTJeKK2PBrW3heeyudVzdd&#10;1SQ1S+czjOz6ZqSUlUNDJ9/B/9v5R2tYefVCuZjUyhYE5egRV9aKNP4ecirrkKVvgJb/RxKRWEyX&#10;pOvsp5sahJ7vK1GC+v5RVUrqKCkFRuK0ysVVUbouuq4eQ/7DUqq4ewQldGE6nlfU0oU83k9Ro7xX&#10;DRILSpCqqUB2WS3yKxtQVNOC4oZ2lLV1K4iVdQjQ+lFLENcNjaksIS2T8+iQ5VzY6Pc/eIohgko0&#10;SJAN0BUNEWLD3JaGe/ShAE5AZoCYQGv0IWHAUtXFwcn2X2icEmBJt6BoUsBCwEwSENPc/lDGY+o4&#10;YSTgmiKkBFofanplDTN0j5PLq+9hNqFEJ0Y4KWDxWgIyBTN+PrXNY0aJ6xJJXe5vXF5DKYASYgK0&#10;MbrAUQJyROkRRgj74bXnGFp7gX5+NwOPXvFv/xoDs/yexmfwbL4Fj7uCsVRlhoVqC/TkX0JDxj5U&#10;pW3CR958snYoqIUDnYeztgFuumZ4V3fCt7EXThXNMM/X43Z2CW5kaHEpnu4oMgd36YRMCYHrEbkE&#10;Wi6dU6aa43Q2JIdAysJpvyyckHEVpyQcc07GSbc0nPLIwBm/XDbqBbgaz2umVuNabLHKD2gSnIUz&#10;YTkwke7B6AK6sCKci6TjokO4mURA0SE5FjXDvaSV90rHmEbHmFPPxr4ZNnmNsMptwK1EidAjnJIk&#10;0KIUVwi0q0nluJZQjktRJQRmEc4G0eUF5+C4bwodXiadXya3s3BO5rWFSUPOeySUz4alcl86YcvP&#10;xc97JTwLF4LScYXnmBKe1+Q7SC2GKXUttoCfPVe9/kxwhpojdy6U3wHPN6FOEOpHfQktNVlcrpmL&#10;G3SYV+ggL/Ah4DKBezOqAHeT6AhTy3A9vQx38mpgUdwEG4LDRlML98p2uOvb4VDMhwmC1UK6dbNK&#10;4VxUCT8CLkhXiUhdBdJq6/iD7kTz8AgWXr3G3G9+RM7wDJx0bbiR1YTTsWXY55eB/b5pOB6aj9OR&#10;/F6iK3AxRo+rcXo+oFTxM9GNJZbBis7Uq5huqbAJbhrCWsL0CVfH/ErYZutgnlYIs9QC3EnIxV3q&#10;Tlw2blPXo9PVtgUBa8XvxypVA9vUItiLUmSumgbWyXx4sTXHZ3t+hU07PlH6YscmBa3/lQRsX3z1&#10;+V/V5wI+OrMtW+nIDv0SuQEX+A/vi8fSjdgUimf1QXgiLmwjvZVAzJjuSsrVQhcs5djjQb4THhV7&#10;YFWByx6DcRbojTBTDqzR96pyYTL+VeNxASXWhzAcbYYnGkJP60dH5Yz+OEs6L5k/Zobm4HtqbpiW&#10;AMqxP4voG3uRem8/OqIsMZburiZEd8ZYK3hV+d1Amc81FHtcQgFBkyfzvxzPqbKMx9ribVVWjZpw&#10;CzXHS+t1A4Ve11QXojgvlfKJ0BMl83VGgGUQninulxDH82JcLyLU+SJOHtuCf/jk7/C3hNhfg5ZR&#10;4sZU+QlBpvTP+MXHdGR0Y0oCtI//FrsuHEZyXROK6XC0A1MoGZyCtmdYQUzT0gZtaysKCK/cpnZk&#10;1DVQ9dB09nC7A4FZGjX3qqi5gxCrRLxWh8SSMkJgBlpCJ6q8DnGl1SrCUNvQgly+Txyf0NOrm5BZ&#10;2YRkXbUKeU8pq+J2LXLrm5BLl5/X2K6UXd+KbDopqRcSTkWthi5F6UaUsrClR0Ul5tR1IEPfjLTS&#10;GsRkFSA0MQXxmdlIyStCfFYRUgvLkc33yiiuRBZLAVoe77uAsCtp7YSurQuVPQNoHp1EF91oLx1K&#10;HwHVT0BJ2SPLubDexUa/j414Hxv3QTbcQxsQM+ip6nIcfvDoZ/HhU0D+1yAmElczxWtOs5wUQC0Z&#10;JPs+lGQnmVh8iIkFOq8lOjBxXUurPEZYsa7E7RmWs3SR0wsrvKYBbMqVrawSVgZwjfL1fybuG1l+&#10;+F+kIKZAZ3idBN6MbnyuEWr0gXSxcls+M2E9RAfax880wO9hiPuH6Bb7FxewtD6Bd2u1eNjkisGC&#10;CxirvI3+souoTNuCpoLN+MijpIGNYS0bRz3c6DScy5phT5dhRniZscE0pTO4nlCIyzF5BAIhkVBM&#10;F8VGm8A5FZCiohhV919YIY56Z+CoVzpO+tJJBeThcngxG8Rq3EupxZ3kaphl1MM8uwG3CSHpvjNN&#10;r1KAupddA1MZj8uvx/2sWoKpHi7aZvhWdiOobgCeZXSJPGbN8+TYfb7ubkoFrAkyi0w2+HyNJWWV&#10;Vae2byUTXATaxWgCJ06n3u9uRiXuZ/M96bZsJdNFYQPupZez4S6h+9LzGjJ5WMYE6ULEjbE0zzTU&#10;ZcKxAN4ml/ebplch7pei8/l9aHGNQFeBKz6JOOxJB+oZjwNuMXSlkhg4kVBPxQW6w6sE3dWobFyL&#10;yMKNaHkQyIc5G3obAsmersuRfwOX0mZ4VXXCu7YHXjU98KnpRUB1N8IahxHROsbvohfhTb2IpaPK&#10;5NNl8eAo6kZHaN0X8ebH7/CH//GfePr9j2hZeIHKle8RM/AYNwq7cTRaj/1+BTjqlweTED5shBXh&#10;QqSWDwllOB+lw8kwDU6HFuJ6TDHuJVcQQvzO+P1di8gmZFNxkw8p5gmEUFY5HLIqYJVSDMskOke6&#10;wHspRfxOtAQaYUWwWhJccp4r/3fc6PpcKReCz40A9KSzd2ajdcnaDFt3fUrwfPy/hJjRjRnrfw1e&#10;Rn25ja6Njm4Tr/Mxtw/u+wwJTiaY1brjUY3MGyNo9D54vNGVKCATSYJhcWevqwLxVAI+JJQ+xwFT&#10;GRK8Ic7rqnJeDXRIUkrghkCsPfg2ZtMIvCJfPMj1wLQs0BlG0PnfQlOQKcFkihrfmyhzv4xMm9MI&#10;vbKDIDuHnnhZ3NNJJR6WNFXVQZJZgy7N7TzyHU2QbSfdhieRy3uXpVD0gbfQEmuFDonSCrmrIhVl&#10;MnORxzXlxJIdTiPB5jjirCm7U0iSMTICLIPvK0ojuBLp1uLdLiKOunl2OzZ98U/4e0Lo7wmkvwTX&#10;X5MBYAb93Sd0Yx8TgHz93/z6v+N///i/4V93fIz7vu4oGBhCds8QsuiMMgiMNDbwcXy4StCVI4kQ&#10;itXXIooAii2vQnxFLRLopjLr25FD6KSW6ZFRzgcxOvTC+kYkl1Ugsa4d8Y09SK0lsEp1yNIUIYWQ&#10;iyzgNcubEF9ah2iNHlGFZYguKlWTlSNyixApE5ZZRuQUIjQzHyESqch9KhOHlo6OZWSOBhGEVWxB&#10;MVKKy5HO/am8TlxWISKSMxGemIbY9BxCjJAt0CGdx1JZpuQXq+0MTRmytBXI4QNkXnk1Cvn5imtb&#10;UEowV3b1o4XuoY8N9+DaU/TShfSuPiXInqJzcZ376c6oQXFoGxJHJhom4EboWETS4I/KWPfSA4wQ&#10;MONs1McIlDG6onG6pPGNUlzSOM8ZX1zBBM+bZH1KiZDa0OTihyKgCCspJwkrVXL/1NIKtUwtEnhL&#10;vA6vt7xCCK0SQhTfZ5RAHaVTU1LbhvrIIkVwjVKDC6sY5PvLOOCwAI2vGeY5w4TgEMElgFLg4vcx&#10;ssrP/IAwl++B35WUg+tPeP5jLPAe1mYb0V/rgukaPlAW3kVrlgkac+jAUj9Gh+ZjVCT+b/jIng2M&#10;i3Qb8mn7XnopbqXrcIeN0eXEIhU6L431GbqIE36pOOqTohLRngmlm4rR4UYCn+KjtDgXUcSymI1j&#10;AU4G5eJkYDbupNQQFp2wzm/F/cw6wqseDtp2OJd2wl7bAjtNI+HUDtvcaljnERKlLfBlox3SMIRQ&#10;NtpR7WMIax6CRxlfn6ajY0ojPOmKogtxM75EOb8r0UW4HivdguJMauFY2EK3Rgjo++BR0Qe30m66&#10;ygG4V/fBms7GsqiezqYRttKFWtwCZzo7t/I2uPI9pHRj6VVJF0qAuOjo+jRNsCuogXlOOb8bus/0&#10;En7GLDosyWKSgfOE9yk6qSM+CTjul0Q3lkNnplHzue4TmgqIhJQ5G36ZkOyQX837azJ0E1Ke/Myq&#10;TnBJRg6vqg741nbx3lt4P80qQ4dALJjOOKq+A6lNnSjq7kf12CQ65ub5D76MJ9++we//53/i9R/+&#10;oAaLJ979EbmL7+Da+gDXdePYEaXHrlAtTkZocSKkACeCCmASbgDYnSQ9IUSAE/KOBQ1wItytsyv5&#10;MFAOGwFWTgU8NPXw5P+GJ49JtKRHYT1c6RQ9CusIplp46BrgxXv1r2yFT2kT3Akrf8I4gI2MP4/5&#10;8oHIrYAPSJR7Ximue7rh80Of47Ptn+JTAmfTjs+VPt+x+b02U1s+0P8XwJS2bdoQr7f9c3xCbf3q&#10;l7C49CVq4+5hsdwP63Ri6xU+KtuHLO/yuMJbOTEB2TO9LySH43KBq5r03B52A7U+51Hpfg6VrmdR&#10;5XZOwavV9wq6gm7gcZEfXulD8VDrg7lsVzo1M9T78jV0TZWyyKT3TRS5XkaK2VGEXvwS0de3oyfJ&#10;DiNZHuhMsEcj3V1NyH2U0VUV8jzpOkwyO4a4u4dUvdz/hloupTHSAnVhFij2MkQn5tNdyRwwGf9K&#10;ILTibE8h1uYkogViDidV1GG65yUk854TnE2QSMU5n0W46xmY39qPrdt+iX/+9d/jX6h/+jWd2Ibb&#10;+l/pLyH2d5/8/Xv9LfXfPv7v+OXuT+ESFQmf3GLYxKXCLS0HEWzkU6obkNPYhpyWTuS0daOgawAa&#10;gk7TyVKCLzr7oWOjXyLH6NBK6dqK6d4SS8oRQccTUFiBAIIosaCA0NAiLDkdjiFx8E7Oh29qPgIy&#10;Cg2TlanYIh0StOVIFBEyCQRbAstYgVt2IcFVhOi8YsQXlSGZ95ZUWMLrEm55hUgirKJSsxGakIbI&#10;lCzEpOcilvCTUvbHZuTSkRUgkddI5fUEZrl0ZfklVcjTVSmoZfB9c+gaC6sbUVTfgiJ+7tKOPjSM&#10;TqOLjXwPG+ZuARhd2iCd2QBLI8SG6cSGpc79QyuEmIynEWICjhHCZJgN+iiB8tc0QvCMLC5jlBpf&#10;WCKAlhWYJlifJnwETlL/WQKqVVWOzxu2f9Yir7GAMZZjfM8xuTbPHSGUhpcIov9XEVR0gMN0W4OE&#10;dz/hNUAnNkBwSVSmMTpTphsME9BK8jkVyP5cAzxHoLg6P4CJBn8sNJhiocoMTXEX0Jp6GsNlRwmz&#10;X2Fc/wnW2unEZPzLrqiODqVUZdW4TndxOV6CJnL55J6Kw15JOOSRhCOeKQRZFiFGSAXl42JkidKt&#10;JDqszAaY5dTBqqAJjrpOOBFUdtpWwqqNjTfdHUv3si54V/bCv65fQSKybRQxVFznBKI6xpA0NI+Y&#10;rgmkDswhrGEATnQ+Ftl0g5l0XHl1dGANuEsXJclwJRrxUmQBbhBmd+jITFP1hIcWNyjTpFLl1pxL&#10;CMziNtiwcb5Hh+VY2grHckKTjbEdG2Pfmn64l3cSGK28p24FD/eKZrqhRiW7olrcTS3FDcmUkVxI&#10;gGlxk6VMKr4UXUCwZ6ouQsnpKOm1JM+jaSpdCu/Tiu9vniMQ53sRAi6EowddrmdZC1wkOIYws8rg&#10;fWZXwIkgcOVDhADLQ9/K++hEQEMXwtoGENU1hMSeMWhGJlFLx9U3N4W5x4/x/MffYe3HP2Hg6Xeo&#10;p+sqn32OjJHHcK+ZgmXZBK5kduNsXDOOhFbiWIi4xgo+dBD24rLohk0z+Lfi38uR7tYlvw5e/K69&#10;ihvhpQJX+CCgJZy0NYRXJZxyS+FEiHtp6hBa3aXGuKIa+hBZ34fgqnYEEF5BNR0IpUKqOxBV243E&#10;liHENvcihtCNaWzndjfS+GTuHBuJHSd34Nfb/gmfEmKf7fziPcQ27ZD6Fz+DTByYEWJf/f8BMepz&#10;I8h4/ma6ss1ffYbPtn2G3fs2wdV0P1rjbmO93BNPCLL1Mi+1pplI1i2T9ctkwc7JdGt0RdxEjdcZ&#10;aO3/dHY7AAD/9ElEQVSPoMj6MHUEBRYHlapdTuNhgTe+q4nBS0LsgcYbEyn26Ay7j1rvayh1OY8i&#10;p7PIsD6JmFv7EHl9F/Jdj+JlbyimdHaojzCl+7pj6DokkApcLiLL7gyib+5Vbi3D1kRloRfXJQtZ&#10;1keaoSLgrsqBKGH2Oe6XDGNgBJgscxJvd1qBLEEcGOGVQdAmufB6dHWiGJ4b5nwK5tcJsC3/hH/5&#10;1S8Isb9TIFMQ+yvQeq9P/lnp/wti//2Tv8PffPp3+OWuTXCOS0JuJyHVO4bi/nHo+sdQOmhQ2fAY&#10;t4dQ2N6N3KY2ZNQ0IKWiBplVTchvaEMWIRZfUkIg5dMxEUQV3JbuRAIiPp8AycsjdDQKUjL3K57w&#10;iKWriuN2Mh1RPp1fIV1dIa9V1NiB3Bo6OH0dsqvqkVVJ6SleM43gSefr4wi28OQMhKekb8CpmG6s&#10;BGmFOkrKkvfAEiXTzYmScjVqO6OwFBkFpcgtqUSuvD/dZZEAjOAu5GfTNDRD29yGAgJN29qNhrEZ&#10;dM8/UOqS8bKFNeXIBGZKBJjAbYh1gcEQQTBMhzREKA0tLdGdLCsNbZQimdAtgBsR4GxAbHwDSJPc&#10;Nrgrg2R7kucZjhkcmNQFZEaN8fWji4sYYTks78tzhngPgwTVIEElgBoUtyX191onpB7zs9Bx8vP0&#10;8JxOOq8uOjBZ/bqHMOsVoBFOEuwin0/B+i+kjgnIV55hdHYK6zN6TFaaYqXqPGY1l9CXdhHLVab4&#10;fsQMr/uO4VHLJ1iu/j/w0aWEfJiEpaskuzLJ95BXAnY4R+OAVzKO+WbiNIF1OaoMZulNMM9sUmNU&#10;9zJr2TgTEroe2Gs6CBnCq6AR3hXdCKwdRHD9MN3UKMKbxxDRMo6I1nFCawwxBFbywCzSRhaQ2DeN&#10;tKFFxHRPIn5oDpG9k3BlA2qdp8dN3pPA42J0Ho7Q4cjSJDJ2djZUJl3reNygi1EFOOWfRpjpYFdI&#10;l1DaQWfQDidNMxy1zYRSJ7zo7nwaB+HbNAynig44lrTwngUaHbAtEFDpVFfpuXBePyKT9VyCKg8m&#10;oRIUkkTXmUbXks39mTAJTuZ52bger6UzI2Dptm5uJCmW5MQSfGIpACN0JcrRtoRQrOyANxt8F7oU&#10;e8JLwGWUMx8eZJ/KdUjXY5FdCrMsDWz4I3LSldOdVSO8rpFPsE2o7KxHeUsl6oaHUNA7Dl86TNvS&#10;AVxLbcRur2zscMvAFocUfGGXjP3uObgVVw+zRCpOD+vUKthl18KJQHcrboarfH7C1F3en07ROq2E&#10;0sFSci+maHl+MewzdHDM1ME1uxzOhJgr/y4ehVX/P9r+Mjyua93WRXPvc87e+6w1KeQkTsxMYUaH&#10;7SSOHTAzsy3LYmbGKlVJRSpGUYmZWeYYwjOMM5MX7ef+aLd9o1Sy7OnMudY65/xoTx9Uo0ZJVf3t&#10;rfevfx3HSh04orXjpNGLBAI3kcBNqWpGvKsWia46Qqweic5a5PrboGllpdU5gDq24mRS6/o9GzF7&#10;2WwsIFgWPbgo4MbGuxQlmENANNmB3agrcTEdlgI9lsFjV13YokBE4+T9+wnGB5bhvvvn4rlHZiB0&#10;/WNozduBc/rDuEjJitPnTIdw1nAYw8V70Za6GbVRb6NGwueProB5z3Mo2/k0NNufgm73cxjO34ev&#10;PEn4wpWAs5rj6Mnai+aUHYoDM9MhBYI3nkbqmkdQRGdVE78DdZmbUZe9Cs2FkslkK8zha1BKZ1Sw&#10;+0Vkbn4W4SuXIuqN+6DeT9cXtRmuGLq6mG2oiNkOZ8QmmAgwmcRcuG8Fsne8gBwql5DMk2CO8WjE&#10;Qrqt4uOrkH3wNSTtfhnx+15E7MFXEbH/dbz7+jNYuFDgMxV3E0Q/C6wbHadkTOzOedNuCLGr4r0X&#10;TcXDK59CCiv0HH4Pst21SLdXIN1B2VzItDmQ6/Qg3+VFkacCJfxu55jtSC4xIUlLYPB4tsuljHlJ&#10;toyyykaqARoCochiRTbdWHqJBkU2JxwtnXDw++Vqp9q6lfEoW0MLrBJE4ufrFJDVoby2GVZxeywN&#10;VfXQefxQE4ypRXRw6bkooHvT8dkMAh+CrozQE5USrlqLCyUiM90WSzkm57RW2SaweB+9iHA0OAku&#10;SivnHR66MTd0bspXAV1FDfRVdYor83b2KxBrOc0KnmUrASAgk1LZHpfAoZMgEIAISDoIsQ4Cq51l&#10;GyEjpaiLTmkyxPrFdSnACkLrKshkO+jGJoNrAmBUDzUZYB0SZSnPQzC1SxeowFbAO0nSPSous+HM&#10;ZdSOvYeq4bOo5meTqRWVY+dRQ1fVSIDJNW1nCLLT7/MzTPrMch/eV+liFaCx7B1ox4+Xffh9fzz+&#10;0LYHX/nX4fO69fihcyu+b38DH1YtwlnbLRjV/wI3SSCCZKp4JbwAL4Xk4LnjOYSHma7DzYrZRZfh&#10;oEMz4+WYUqXbcEO+A5uLvdhCx7HXUKN0y4UQFifNdFqESKS9CXHediRWdiLW04JYbwuh1owoup1o&#10;XwvdWC0Om3x0QNV0LHa8m6PHmgwt1rMSfSNJrSx6+Rz1fEQeHZ90XaqV5LivJ5TizWQ93k41KlGF&#10;m+jAZCxsbykrZVMDweRX5rTtKHHzvh4cYGV91FqPY/ZGnHA1K5JM8AcJlkM8t4vubH2OURnTWsf7&#10;rSWEBEjSFShJh9/O0GNFfBHhXoR1fMa1rNw3FJQrOSHX0Km+xfPr6dQ25luwMVcS8VopSQVlVeaX&#10;bdd6sFXLZzF4cZKuJLpaIvfaWOm3KeHpcVWEPR1NTBXdqa8JJ+lkIj11CLN6cLLcRliUYW9+HkLU&#10;hdgWF4Et4cewIy4Kq8Ji6I6T8ERoNu4/mI779qfiuTBJosznSbdgfRqfkZ9Hxg93FdiwX+XA4VLC&#10;qlSiDV04QdcXZatFrLOB7qkZ0a4GhHM/ximTq6UbsI6Aqka4uRqhdF+hfP5QAiusvILOzIVjBFgY&#10;nVqUpQqxbHQke1hRVTYhh58tq7IZmfw/51RIdvFO+AZPKd0ontYO7Is6ioVPLSLE5mD+fQuxgE5p&#10;wQPzCLG5ExBTxsAIr3sfWkbduBtxAmLUkskgE02C11UtwLL751F8j/sWYOmymXj6oVk4ufFp+JLX&#10;Y1hzAGfUu3FKtRuDdGGdmdvQlrwZLXHrURf+Fjx0XqZdT8N99FVc0p/EjzWZ+MwRh3MlR9Ari3Gm&#10;bEMNnZWDrkpHyORtfAI56x9H+ZFV8MdvQ3XcFnjj1hFM66A/9goytz6C7K1PIm/nc4hedS+OvTAX&#10;KXRs4rIEXiIBmS18g3JMc2gV8gmlJN4z9u2HkLH1WeTReeXveQV5ewmwYETiwRVKwt7E3S8gjuej&#10;+Cy7Nr6IJ55cQkDdhXvEec2Zjmlzbwyqv6fJEJNgEAnmEF0PMhljmzr/Dry5azM0dS0o8TdDVd0I&#10;NcuyekKkkSUhU1IlwRaVBJUPJXQppazgtdX10NTWQddACDW1wljXTGdF4NBFqexOqKw2FJebka2R&#10;Lj0tTJV+BV5OgRkB5pFJ1S0dcDa3EWatBBYBRphZJOS+pkGBiM5bowRnZJUYEZ9ViMziMpjo1izi&#10;lAixcp63EnxGHtMTvHJMpJfSUw0jZSBcZdvEa8v5fDKh18J7i6x8Pzuf29XYBm9rJyo7elDd1Qd/&#10;7xBq+0dQ1T2Imr4RVPePom74DJr525BxM0WEVivdTiuh0XoqoA5CrOPMebQLTM6KxBGdRxsh0051&#10;UAKcnqAUEJ1WJFAKurHJMBOAyXm5NiDZ5mvkONUtEOP7iQPsoGSidos8G8HSxOeU7tAGAriBLrJx&#10;9KKihrFLqCWUak9fQcXwBXiHz8Mz8h7cLN1DZ1Excg41hFr9KTq0Ud6DahyTe1C8Vz3PNcj78P7y&#10;Xl2jp/HZlRF80avF5zVH0Jh4HwbUD+H3XWvxrwMb8F3DUzw+E1/UT8WY4de46ekjWXh8fxqWH83B&#10;G1FarIqX7kQbK20XthT56DrK6dTUeJ1uQwIw9uhrsKOshhU0nYWpFhGedsRVtCPS1Yoot6gZ6fX9&#10;SKnrVuAVX8WK29/JCrslMN5jryNMfNhJF7A2x6AsxBnIjq/Cuyl6bMslAAq8dCWVBFIVtvIZtuS7&#10;sT3fg13c3p7vwi4J4uCz7OezyPy2fSz3EKb7ZRzLTJXXKI7roMmPI+Y6HLc2KPCSsbcdagf2lHmx&#10;s8RJFybgIpxyCMU8uiHec4eE80vwhgImCzYooDLjnWwDXktR4/mobCyPycUKwm1NWqmid2QZGd5n&#10;S464GYJMsp7wfm9zf4MEQtDB7NXTvdgqlZD0WG8r/2atSK5tRXZbFzL5o410uLC3UIXNyWnYmpiC&#10;tWFReCskDO9GRuGN0Ai8FhaLV8IS6Qb53mx4vCkZ7zPN2JLnwPZCAqvYh72aakQ4OxBf0YmUmm4k&#10;VXQgubKNwKqnU6pDJN1gCN3nSYOArB7RPB7F49FsNce5CTNCPtpSgwheF22vQUpFEzL8Lcipa0Nu&#10;bRtUzXRWfadhGzwHa99ZOIfky3pO+aLqJVy5fQBenq/ll9Q/chb1/KF2XLiMXIMWT696GlOX3YWZ&#10;98/E3AfmEGCE14ML6cYkvD7gwO576F5F9z5yL5Y8vIygoou6HlT/SASXuLHJWnLvQixZRnF7GV3g&#10;MoJt6X3z8ACf49XH5iB+wxOwnXwN1bGr0ZK6AZ3pW9CSvAm1MWtRGf46WhPexefOWHxbmYIvvPFK&#10;LsWuzE1oS9uC+oSNsB1bBfWO5chc+zDUO5fTfW1RVoqWsip2EyrjN8Me8S70x99A0d6Xkbz2URxZ&#10;PhuhryxS5oCZT65TVmO2ElwyliZZ7IvpygRUqXR1ISsWIfT1JSg8sBJlIW9DffANFO9biUKZG0YH&#10;lrV/JZJ3vagsdRK5fTkOEtDPP70Is+bfidsV6NwYTpN1NxWMRhRN7kL8eU27DmT34A5CbOqyqdge&#10;dgJ5dDaSHFdWSXawMnd198MlS/1z2yFZ5ilnJ51UT0CSmcPV2U04dcHWRBgReub6Bhiqq6F1uqEy&#10;WVCg1aO41AQroeFr70YFXy/ySZAT96Ws4P3dcg+C01JLkNU1EWgNKJNsHVojEnKLEZdThHK6NQvd&#10;mZTlMv+LpbWmEdbqBmXbTKCZBYaUrbYJTsJxshyU4v7kffgesu0kUF3NHVQXG2+yECefrb0PVV2D&#10;qJZ0VH2jqB0YQx0beA38fSiQEHAJ0JTy/IRaTp2bKNvPXFCkOCNJZzV6Dp2S9mmUIGKlfyP1jp4i&#10;zARoAQnIpOweGeVrxxR18ZpuOUYp23I/vp/cv2XsLBr4HtV8Vh8hLHMBfcOn4Rk4zf/lmJJ82dE6&#10;BG/PaTZYz8DeOQybqOcULF1jsPK4vWcMzt4xuPrGlLrB13saVf1n4Sfsagi6qhEpzysgE3cqf4eO&#10;sTF8+sEwPupW433/MYxaV+Gbtrfx78Or8cfOp/BT61J81zQNH1TcjgHDzbjplTg6oXQrVqeUY1WC&#10;HivpeGTS8OrUUuymqwl300nVdCGaUIqu6UC4txlHZT0rB1vx1X2Ir+5FlJMuR7qY7H4k8hpRXCVd&#10;Bh1GuLMOIRY/3U8lthRalXG35eFZeEhWNj6UpASNyNyt1+m2JFvHK1GFyrjX6lQ+VyoBw0p6p4rw&#10;KnBja74Te1SEWTFhJJGDRXZsUxEQOoJMugkJsCPORoS4WnDYUofdZXSLpXQQ1kbCrAZHLbU4SUd2&#10;iEALFedB7aeb3Mb7rSe0NhFAsr2ZEHsrpVRZpFP0SlQu3WAx3kzVKOmmNhUSeizX59K5ZeuxgS5N&#10;9tdm6rAmiddkSlJemUYgk6j5jIUWHCUYYqrakcS/TZa/g86FLc32HiS7PdiXm4OdGekEWCrWxadi&#10;xYk4rAhNwsuhyXjhRCpejcjG22xErEk3EqZ2yknHaCE0zdhM17g+XVwYn4Nam1oGyZz/angaXgvP&#10;wJrobKxNLMDG5AJsTVVhN13kUf7dIunITtIRHyq1EqxuJMrifk19hFWXEhGW7Kihs2qESlLuDI7C&#10;zR+FnpWEij9WLX+8Zj57zehZtF2QTCL8Ug7wS84KpIU/AmUeiMxfufIRaru6seXoDsyl+5m5bAZm&#10;PjAL84Lui5Ba8vBSRcvGASYwWyLiscnjYzJfTLoWfw5ck3UNwCZDTHQv3/feeYoW38vnuHcO5i2Z&#10;jnuX3IPlD8/AW8/MQPi6B+AMfwOdBJmkmvrKl4RvqY8sERgrPoie7J2E3EZUR66B6cBLyN3wKJLX&#10;3IuyfS+jNWMfegqOKtGHsoimhM+bj6+Bai8d067nFdcV+fp9SN/4lDLO5YzeogBMtvXH3lLC6vN3&#10;vYR0Oq6Ytx7EiRWLkbvjBbqzwHV6QiyY7Lfo4OvIIszid7+C41uew9Y1j+Jlut35s+/AtNl30XnJ&#10;uNc/DtyYLIGZ6MbQuipxZnfKPLNJELtz3lRMmTcFt8y7GY+/+SzdVRUq+odR0TeECroRKSu5X83v&#10;U83QGMsx5Zhknfd0ySKW3XDzOyYgsNLRWOrESTXCXEsnVUGQOTxQWxwoNtmQqy9HrsmqgKOKcAxC&#10;zE0H5BAA8riLzswl88a4LRDTuiuQpTUgsUCNVJVWcU4WurSgrH6CiLJLFyTPKc6KgHLQzV0jfv/F&#10;cQkg5b4igZiZ+6YaQlHuSydqqQ3I3tBOlyjP1qPAzdfRj8rOAYJNRHfWM4xawq1hSFJpBTJ+BLN+&#10;CMBEbYSZSCL/2scINUKmnRDsGgm4KQVECoSuqocSkE2GWe+YnAvAa7KugkxEp0d4tROYLXRcddyu&#10;Ibwqh88SYucJs3PwEESu3rNQV3cgWi3L1TgIqTHYOgZRVNEIQ1MvLB0jcPWfgUXA1i0TyAmxgXME&#10;4lm4+87wHO8hJUHn4Wsr+0+hajAAxJbBPlweqcaQOwyfd4Tgr2Pb8H3rw/i0ehq+apiFnzrvw3ft&#10;92PMOgU3PRdeiLfYot9Y4MBBmRfkaMJhOpejhMBJeyOO0dXs03t4rIoAa6TzauI1DUr3XCTdRAKd&#10;VpSzBrEV9VQDQsxe7CmhQ8gtw1usOF9RsroTBpJQODxPyVUoy+w/dSwTTx3JxgsnC/BSRBFWJemU&#10;sPg3WFmL3skyKRlEJBWWuKJ1GUY6DpmjRLdUZFMiFrex3FpspaNjBV5AsKjooOh8JPnwJlmShIDb&#10;rfUqofMSfSnwCve00pnRDeroBunKtimh9R5e61YAtk0ylhTRpREO76ZosY7PsjHHpGTtlwTI4sr2&#10;aCTU3kg4cbvMTZdXqczjkikK+w0ShVlJF+lRnGAE3y/O14LUGgl0qENJYysqBodon0/B3t6ODLsd&#10;ISWl2FOgwZ4iPRsONiVz/QsR+XgppoR/CwPBace6PBveoPsS4Mv8unUZBmzMLMOmjFJsTNcQYBps&#10;zuR9iqzYV+LAAT7jAX4+CW0/aapAIp1WsrcJSZ5mqonbjUjzieqR6q1FisfPsg4Z/D/mVjYgv7Je&#10;6QYSWLn7WdEMDCutaKmUaoZOKRVQo/zI+KNrGBrhj+uckki0hz+0YULszAefKC294wnhuO+Z+zBj&#10;yQzMuY8O7CHC4+EFWPIIgfIwATQOMZFEJS4VF/ZQwIUFuw3FqclkZkU36EIUWC26d4GS5eN6LVy2&#10;AAuXzqd4ntuLWC7mvqJlAS0i3BYtmYdFi2Zj4YKZLKdh1WMzYT/yKn6oSMRXnkR8Yo3CqCT7Td2E&#10;hqT18EQQJLufQ/Kby5BE2Y+vQmfWXvTmHlBWiW5M2wFvzHroj9I17X0V2VueRRThFbVqKbSHV8Ie&#10;tR7WiLUwhb4FQ8hqlB0JBHjkbHseie8+hqMvzEPc2w/DFbcZNcl74I7ZinI6ttJjq6Gh8ys88Aoy&#10;Cc0TG5/Da88R8ATxnHl3Y8acu5SgjSCUpo2X/0gCrjvm0kndUAQWpZR8j7uCknD7CbDJNXfymjsw&#10;Zc4UTF08BaGpCYRIB2r66EIIsepeAkwkXWosJdt7BSvyCkn+290HHx2VgKiKzq26sw8VbT3w0Mk5&#10;ZRJzY5sCNgGEji5J46qAyu6BSuaGuXwK+OS1QVcmEqApQCSIBDT6Sj+KbW5kG8xIKCpBRqlBAZGd&#10;kBMIyf0FeEEJDMVVuZsIIUpxX4SYdBcKxJw875QuTIElpVzP0tPWrTiwCsIqCCmRv3dEUY0co/x0&#10;ZrVyXM7LNt1Ow8gpBV5BCcCUkmrldvs4xNoIsHaCRdLMBURnRRgp4rYCMZa9lFJyX4HZuEMLOq+g&#10;IwtI9kVn0EZwtfB9mmRMi7/3SrpHb/9pOOiyXH1n4SDALF2nYe0+Czu37XRmrn4CauQyLN083nuO&#10;Ok+dgY2gchJYnsHzitx8vYfXegffU/a9lG+IIvAqB86icuh9NPI7c77PgT9fVOHfz5/En/pW47v6&#10;+3HWeBtOm+7Et00P4n3fIjTm34KbXk/SKhnqJf+hMnE1R4c9dDYnbE04YaknlPw4ykr6MCvCEKvM&#10;3apDmLMBkawI46XFzlZLtK8Kx/nlOGSwYU1yLlZGZWBFWBpeOZGC52U5lMNpeIp6/HAqnjySgecI&#10;rpdjNVgZR2DFl9HNyNiYFRsIlK2lXkXbS+m+ND4lJdaR8joctzTgpK0FoeZAePpeLR0YK+jDFgnN&#10;p9Oy12I/3dY+gS5hJWNiBwxVhBVfTyAfJbgO8dyeMh92ad2Ki5LuzE35VgKPYvmOrJGWTjDklGNL&#10;nhk76aJ28ZkO8FlkDG0fgbhX61HC5CWSL6mmE0l0qEkNvYhjecxZS+C72BjwKhGOB3QuhJZ7Ee+s&#10;Qqa3ElkOK4pdVui9DqhsZhyIS8CaIyewPilHiYB8PamIoNLgXbq4t3OcWJ3jwDqCezPhKi5xMwG6&#10;jbDeVyJrg3kRys8ZKVk0+LlDDPz/EKCyH+1qRGJFOzLr+pHXxJZR2zAKmgeUdE8Zjd3Iae5FQUs/&#10;VC190FLGDraUBs/C2DcMC7+s9v5RfkmHYO9gRcIKx8cfmaOFFQp/lLVsKdVKzrt2+YEOoOvcRXSf&#10;v6SkwJIw286xC2jjNWNXPoTGasDTbJFPv3c65t1PSDy8EEsfJXgeozsah9higdWDS5RuxaAWPCBj&#10;ZgsxX3T/VS0gsBaJw7pXoDUJUgKhie2rWkBQLVgimjehhYsJrXEtXMT9cS1aNEeB2IKFBNn8qdi1&#10;Yhm6Mrbhc2skzmtCMJy7H63x4r5WwxGyEupdzyHxzaVIWXMfKmM3YUjFa4qPKkl8m1O2wRv5DvSE&#10;VeHuF5C2/kkleCPytWVQH3gV1sh3YQ57G8YTq6En/LSHVyhzw7LopiJfvxeHnp2JXDqxerq5hsw9&#10;qIjbDsuJd3ndmyik+8o5+AbidryMda88iHsXT8O0mXcpY10zCBwBmAKxSQ4smEbq53S3iM5qCp1b&#10;ULcThrfNvhO3zrpD0W10d7dy/3aWU2ZPwR1z7lCc1x2KIwu4suAkaDl36+zf4MW1K6CrqqBLH1TS&#10;Mvk6RQIrQovfHclsUdEVPBboFqyQ7kA2nKr53auW69v7FAdjb+wgjNrozGTZFTauKBPdkwCsyOpE&#10;Hl2ZgZAS5+QiuGR8zEOICVRkjMxM+BklsKOyFlpPNbL1ZkRl5yNTZ+K+RBLWKE5N7fSyrESph/JW&#10;Qeer5u+1GgYZN6OC29LFKAAU8AnMPG1dCjSl9PH5K/jsAjBxXCIBmnQveujIvC28htuVrb0Edh+B&#10;NoDa7kHUEWKStioIrskQa6Y7EpC1KSLEBDQEWRuh00YAtY2MjpcBdQighkfQxQamqHt4dEJdk7sT&#10;x8vO4XEJxPhauX/L6Fk6wvOopkPyyuoCXaOwdo7SVZ1CeecYdG2jKG0dhaZllPXICMXt1jEUN49C&#10;1TyGkrYz0DQPQdc+AkP7KIy83trJxjshJ+vBCQgdAkQCzinvQXD5+3oIsG70dLpwqTsO3w9txEf+&#10;JThvvhUfOe7Ah847cNF+Gy677lRc2FnvXNy0RhwGW+wHWTFL5Szh3ocIq0PmCpyUiLOaVmTWdyCn&#10;gWrqQg7/+Pms+IpaBrnfj9jKFrqyOgKgFK9EZuNlWeX5eDqe2hOHx7ZG4Mldslx/Ll46WYRnT+Th&#10;lTi6mwIX3sl30mHYsKOUDsnWqEQOhnhbcJxwDK3owHFvOw47m3GECnFKt2Qzjpf7cUjvw0GprOko&#10;on10gjUyEbhbmWd1oLwKBwm14/Z6hEkwh0QjsrLfS2gd4GfbXebBFgm60HiwQ0LhS3wEoZRO7NG6&#10;cMjoQwjhJPOejnL7CMFwnPeT0PgIZyOS+D7xfLYEKsLeQPGZeU4Av8/gxi5lgUoXIhx0NpVNSCS8&#10;QopLsSUyHtsiYrD+UAjW7D+INw8ewWsHT+C5nSF4bm80VpzMwpsJKqxN12FTngV7BJqE7U4C84C+&#10;Cvu5LY4u2teGxNoeZXpCtKcFMVSyvwfJNd10w/y7scER721FjIOfv7wS4fwsCfx7RkvGDx0bGaU2&#10;/j0sBKAVJ80enqtDKp8zxddAd1aLDDqwZEclku1eFFY3KIPzktXAxv+7pbEdJrZCy1lJeNo6lLkj&#10;7336uTKbv+PUaSWFTM/5Cxi+cAVn3/sQrX192HB0K+Y/Ol9xYIseJnweIXweno/5D87FvPtmY87S&#10;OZi9ZC5mLZ6DmeOaLccmNBdzls0L6N75fM0CzBfRdc2lg5q7mPchfMRpCbDmc3/+4nkBEViyL+cn&#10;a8EkcE3WfL73/MWzMJ8Qu59gSN32Ej42RuMjUwTOloShLmoj7Ideg373chRuehRJry+EassTaE/f&#10;hdPakxhVh6A75wBd2nY4w96B5uArhNITdF5LlOCNVILMcFxSR22EWSYsc7tcllg59Abyd76I5HWP&#10;4fhLC3Hy1aUw0mm1ZBFgvLcj4l3ojrwJ1f7Xkbv7FaTtXoFddGiPPzwdM+feRQBJQEUAWNNYBhUE&#10;mCiYMiqQ//A6EXx38fqpE12EAQVgNpXQuiqB2m0E2G2zbsOtM2/BLTNvwy08dosAj88i8Arq1tm3&#10;YPYT85BSVsLGT4/S1aykZRrfVjS+X9nVx4q+NwAA7ksXoGx7pBeAbszVKgEcXXA0d8LeRJg10JUR&#10;aIbKOhTZXNA43MqYmdbhgpkNal9TK3x0UF4RX+tu7qbb6lCWUzHwO62vrIdKkvlqjUgsVCPXbFVC&#10;4iU8vtThU6R1eJVS5nyVEWhBgOk8BBsl42taCfjw1SopqER6bst+eVXDRFeita4VNr6vdClOjJON&#10;f+7JjlFgK+N4kvGjSUAm3Ynjku026bofVzOdUatAhk5MtqUUyTE538LXt1JtgyPoGBpGB2EmQFO2&#10;qU4BWxBoUhJcvXyPHgEY99t4vpVAa+Y9G4fPoZIAc7QPorx9WIGRAi9Cq4SwUlPFTaPIrx9BfgPF&#10;Mq9uOLBfz8Zz05ByvqTlDNRNp1DC7dKWYej5emPLGMxtkt+yDc09NRjq1qC3Yjf6ra/jw9oN+Lrt&#10;bXzovw/nfbfijHcKPqlfiD93PYgfGxbgvPUODJnvQJdxFiGWrsH6ApMSeSd5FA/pPYjw1iCuph4Z&#10;/BIU8Y+q7R+Cmi2pJFZi+8tdWJerwZqUQryVVIB36B5WRmTjjVgVXo8twesxJXgxopCuwhDIw5ft&#10;wDupJryTVo7t6grsNzXikKWFwOpi2cTKmm5JX43jjmaE+9pxnLA4YPFjl6EaW+h8tmjcBITMYapF&#10;CCF2wupXwBLGiloAcpKluEJlwrCjQXFch+lQ9ivh624c5mc6bKxUJiwrS/vz2HYVYWOQCcWNOGat&#10;J8jo/IqtSkqno+UViHLXK+N5EYRqiJ2ujwBYl6vD1mLJbq/HVjq33Wo3dquc2F8q44aEAX9k2e29&#10;SK1pxkm9DdtScrA5Lh1rIxLwxqFQvLL3BFYdj8fKo7F4hXrxSJyy+OeqmGLszLXhCKF6mPA6zs8d&#10;Wl6LSCch5ZUgjXYkVLYr+QglCCOukqWH7piw3K+y4oDajkMa6Tb0EFp+JBBiSRUtdGN1iCJMo511&#10;CLdVKxORo+gUk2pakNXYhYy6dsQ6+V4GB0JKrdhToMf2vDLspDam5mNHlho70wuxP0eFgwVqHCgo&#10;xqHCYhwrUiGsSI30MhN/yGylVteyUpHxhzb+APvYSjyFxsFBhCREYMmzSzHj3mmY98BczKVm3TsL&#10;M5ew8l18D2YumkaAEWTLeI5gmnc/ndO481JgdY0DCxwTkE2IYJs3DqxrnJfATAEYzy/6r0Fs3mI6&#10;MZYPLJmGlG2v4lNLEq6YotGTsR9VJ9dCtfFJZK5ZhvTVi2E7sgKnSkLwnj4SY6pj6M7ai/r4zXCe&#10;eAvafYTNxkdx4pXZOPbSTCV1lDt2m6Jg5KHl5Dqo9q1ExqZnEPPm/TjwzAyW98ETuxGt2fvRRBfm&#10;Jjglc71q/2pk734VKdtfQOSml/D0g7NwD+EhLmoyrILBGdcfDx4TBYGm7PPc5HGuyZoMtKCkO/EO&#10;wkq6C2+ffTsd2u24ecYU3Dz9Ntw883bC7XbluJy/mRD79YJbsTPsGMr99QrIpNtNcg3K90VyDUpU&#10;oZMVuFTeSrcc94PjWXZeF7iWwJK8iHRgIjMhZPJLoEYTIdEMYzXhQbiUOj1QWazILdOhUF8Oc4Uf&#10;vpbO8S5JvjcbYrLel62pE05ZHbqCroyQytYaEJ2dp2TqyNdZUGi0KSoy2VFidSsqNjtRYnPzPcah&#10;Nh5Or3NVQe8h3Ph7NFAmL4EmIsgEaGU8p6MMBJyJYDPXNCmSZzbVSPRkYCxNPquATQBWNzCChqEx&#10;wuOUArOggqASNQ0SMITXjSTng2U7gdQuQBoYukZt42ofHFYk4FLgNcDtAb6unwBk2TpEJzZ0GpJ9&#10;o2aAIOs5jTJxVq0jsPVfhLHrPArrB5Hr70e2f1CBV3bNAHJrhxSIFRNcmTyf3TCMvIZRFBBqRXX9&#10;UNV3QdfYTLfsRnNLCc61p+ObrjBcsj+B9+mw3nf+E37fthCfVs3GKcddqC7+NYrjfwF1wq3oMM3H&#10;Jf9S9JjuQbN2Bt5reAU3bc4txS6NFaG2GiRWtfNNO5FaW48UKr2+kZUhXQFbK28lpuO1mHS8Eivh&#10;72l48lgCnjuRRoDlYk2cimUhVsUSiJk2vJVuwRupZqzJcrDyd2CDjGlJ2HqmEetzrdgigRR5Vmwu&#10;dPK96ayMfmXi8RGCah/hI0u/7GVFftDehOPuVoTTlUW4WxDuaFQgJt2bu9Q2AsSF7YXlkCzzx8zV&#10;CryOUMfpSI5JdCKhcICu6yghtl/nxE6CbCdft1vjxJFyOixC7KS4PV4vaaUOGbw4Rgdz3FyJg4SE&#10;jAUKwAR+mwtNyhy2LQSZZDmRdF1RdKrJhFa8z4+TFjtCTRZW9iVYHRaPFcei8cK+MLx0UKILU7Ai&#10;NA3Lj6XjhROS/LcIqxNK8W6qHutSSrEptRR78syQrBgRFoEP3ZG/F4nVdJm+FmUScYK3iZIoQj9i&#10;6PCibFWIc8lk4nak8f+W4GmkA6tTAHZUx2cvseIwy93FJmzJ4XtkaVhqsDFbhR0FWuwp0mFLVhHW&#10;p+Ty/Quwv7hciZw8pnfjoJYw1zlwwuhCmMWNMP6II20eRDo8iLG7kSrrM7kDazLleapRzArDxVaz&#10;r6sH9rZW5Fj0eGHTy4TXTLqt6Zi1dCbhNROzls3CXIJMwuoXKvPDJmfsWKyMdynRiEpwx7JAV+P4&#10;eaWrUdJKiaRbUelalEz3141//U1XYgBsUgrclHGxoJYswOJxLeL5hXKe5eKFM7H2+QdgDtuAzsxd&#10;8IW9hcLtzyHylYXIWL0ELcmbca40FGPqIxjIP0A3tkNZ0NJ85HUU7XgOCWvuxclX5iFz05Pwxm9B&#10;IyFYm7QLFXFb4Yhch7LDr6NgxwtIXPc4jr+8GHsfvxsZ6x5GS8YuDGtPoCPnoLKys5bwK9q/Ctn7&#10;Xkfc5uVI3vkyUg6txovPLMF0iQKcO/UaWImCgRnK9ji4Jp+fOg6x4DUCMkkCfD3QguCS7anzWc4T&#10;1zaVLku6DO/gvoTZyz6hNvsOAmwK3dmtuGUGHRp188zf4J9n/gKvbloNlds1ATFlPtc4oGRbKnCB&#10;V7ArLjiuJa4tED4fcF9BgEkpa3fJcZec4+tljMrdSNdT44eeMCvi7zBTo0cWnZaW31VxQQIxK8ty&#10;uiNTRQO0Zg9SctWISc9BTpkBaouTckFtpWRuGOGlODK7V5krVmbzwuCs5P0rJmTg71Bn5zF7FbfZ&#10;oHOwdFTD4CLY3OMAE8B5AxLYmegeTdX1ShDI5PE3cWICsfrB0WsAJtsCNQFXEGA/p+bBa2HWSmfV&#10;SAPSLFAkHJuHRgMiuFr6BxWgtQjYBGaEXRvLtoGxcYDRBQ6f5XufQmXfIKoIMUsn3VP7mOKkylql&#10;C3FsAmICLlFWdf+EMkW1w0qZ62tDCetJf0cT2nqq0d2cjoGKN9BTvgQfVT+Mz/3345LnHoy6fo1+&#10;x//AgP036Cz7FUYd9+C0bzaatFOhif0lUo7+f1EQ9b/QYlqAD9pexHn/Stx02OSlw/HgoMaIHRkF&#10;2M5/6rrkNLweGYOXQyJZ+cbgJVbIzx6IwDN7qN3ReGZ/PJ45nIznQ7NYIRfw2iK8Gp6D16KLsSap&#10;VFl/6t00EytMybjhVib/7tDK2mSBcPhD5fV0fX7s1lYpk5Ql8EIiDXdqxgMwzISZpKSi89pjrFZS&#10;VAl0jlMy1+mg3otwV2NgrpWvlYBrVJZJ2aOVnIpGbMjUEbxWVsQVdCDiahoJwFq6Nm6zsg+nazth&#10;o2MzypiZj4Dz4ai5BqGEwAnC/LCkiCK4ZCKyvN8+Qu8gHZeMxUkXXlJlLWFfh+K2NsTa7DiqKsH6&#10;2AS8Gx2Po8V67MrU4LWTqXj+aBKeOZSM5Sdy8GoUnWqS5CykK00xY6+qmoBoDszLIpSPy5hWeZWi&#10;I9KtSSgfkbyWdHtH1U6WdhwvceIEP2MEz8s8rRg+awIBF8fPFVLqwG42SGQu16EyXsfz4XReoXRh&#10;h3jsWLmX7rWGx6pw3OjEPj7nnsIyHC4px1EqlNCKtFQQUtWI5g8z2Ud3Wd2AXFYYObUEZUUjQemH&#10;rB2WTKeeWVGLbLY2s3gs0+5DptmBbKsdmQ4Ldkcfx4LlCzFj2VSCa5riwOY9QMfzEIGhBHUQGkrO&#10;xKsQUwI2CCYlUOOBSeCigtdIsIeSyeP6KEUBGiGmRCPK62Xc7DrdCHSBII+AguNkosXU0oVz8PDi&#10;mXjmgVl49qFpeOH+WxFBpzRWcgyXTBE4rTmG3uydgcnR8etgOfaaktw3YsV8xKxaDHvY2+gtPo7u&#10;gqNoTN2NCumODHkL6j0vIXvrs4hYfT82PTQF2x+eAs2+lzCkOoLT2hC0Ze6BN2q9kgi4cO9rSNr6&#10;Ek6uewZhGwjHXSsRu38Nnnx0Ie4mTKbK2Nc4jK5X0Hn9DcS4PwE5SpZfmehqHAdXEF5BBfIlBuaG&#10;BeaHTVWiEYOSY8GxMOlqVCA2+2b8YsavMI/AjVMXwNvZo4yLSfi7AMol0JJyHFwSAOJqaVcq86AE&#10;YsFuxOtlI5DMEngkEYGVAgdCw+WFyVMBjU2A5ERRuQNFAiC6I1NVI4FWjUI2yjJUBiSxMZdVVBqY&#10;uEzwadhIEwW7E4NdicocMcLLSJnovAwyf2xChJitQgGiqKTcDbWJEKRKzG5oLISg1QeN1aukoyrl&#10;tTo+g6SkkihGJZhEoh8JcfnbTLgwSsog0BoJEgVS4+VkNRIuDTKWxjK4L+VkVzb5mACteXAETQOD&#10;LAm4CQ3z2BCvG1R6UhqGR1BHCFbydc7uIVg7h1EuY1ttowTYSKA7sYluq2EIBXRaArCrTmwQ6RU9&#10;yKjsQ7qnD7lOOmB/C5obXTDk7Eb0tjnI3XcbOtTz8F7VUnSV34YmzR1oK70HTcVT0F42Bf78KWgs&#10;mIpTzqXoNN6NLtt8uFSzkRt/B1QpU9FavhTfDb2DT1rfohNLz8K7cUlYQ2jJfKSXjofjqcPheGzP&#10;CTyxJxRP7z6JZ3eH4ZkdoXhy+0k8uScqsDoz9Ri3n2T54vFUAoyOTBLGiuKLJySrO69MKlKW75cM&#10;HKvTJSejAW9lGLCFDk0W35Tuva2spNfn6gg/NSFUhk25Jh634xBBc5IOTMa4xI3FVrQjnu4jxCw5&#10;COmA7AIWuqGKNkQQbCHWGgVqck0Cr5UABxm7EsidsIvTcxOiFTjICvuIw48QG48RDDuLzNiWT5AX&#10;ldPh0dkZfIFxJYIijNfFVjQjq3kAhW3DyPE3IdHuwJ7MbGyMT8a+nGIcKdJjY2IeXj2WgjcjCrAx&#10;RY+deQ7syCeg8+lGc6x4N8OIzXSgOwmmw4YqhNJ5HiO89pYQ4CoL9tLpHTF5+Kw+ZQmWcLbuQswV&#10;ypIvYYRSJF1orIPQIoSjBaiOBkKnnkALwCyNri3H36mE8KdVtSK1qoUgCihJJiI3dCK3RcY0u5UE&#10;wmqqpKmTFr8FhXXtyOJr0jwNyKpsQnZ1M/Jq6aqqmxRQZfAHnMYfcpLNjUSrE2luL3IrqunEqlDg&#10;rUauhD9XsvQ48Oa+DZj7+FzMum8a5j44G/Mfpst5mCB5mKBRJBATESzjEgcmsAlALACvCfclkBo/&#10;vkTRJICNQywIq+shFoTX9QATdyaLak6I4LravTgXCxbNwfyF87Bg/lw8tGgaDr2+FGME1wV9GM4Q&#10;Nj1Zu9EQtwGe0Deh3/MCMt66D7GvzoNq+zN0VHswVBKKjtwDqE+WII+1MNF9Fe96AclvP4wjLy3B&#10;1idm4MTL8+GJeAuntMdxpvQEurP3wBf5LsoOrUT27pcRTXhte2kZVj05H2tffgCbXn8MLzy1FHMX&#10;CnzuUdzTZEBNlhKsMQ6woCNTACa6/jopKQVYC2ZQUooEZjxPiN294OcydQjEpk6ATLoSb5l9G35N&#10;iP1qNt3Ywt9g28nDMNXWw0OHJdASKc6LoHI3ycRggRcdVUsL3RhdVVtwPxD9FxgfC2TlsEt4u+Ra&#10;9DcqGTCka1HrrlYiFdV0TcXlThSUmpHPRnkmIZWaLzkPy5Ch1iEpX43kghLkaE1Kd6BBxrckiION&#10;MI0EdNC1lVI6fp/1BE2ZjH3xOnFhOqrMSsgRglJqCSW12YlC03jXI4GpEZkoo8jFfbmer2Wj0EBn&#10;Vs6GoVnWIpNw/tom2Oqa4WnuQA3BXieLRfYOo7GPQBpXw/h+k0QtEjRNQ9xnKWoKShxWP93V9aKj&#10;ahJYKSKgWAq8AgDj6+jEBGQt3G8hLFsEcpKcgKqn6oZOo5ZurKJnFC4CzEGZBWLiwpqHUNI4CBVd&#10;mKp+SHFj2fX9bOz20YF1K84skxDLJMSSvJ0o8NEJu+1w5W5DRdJ9qE2bAV/yDKhP3IWMQ/8EQ9ad&#10;KC+4G8WJv4E+bSpseTOhirsFjvw7UW+YiVbzfHRY74UlfRoKI34FT/7dGPE+gt92vIlvB7bipjdO&#10;RuHVkAgC6xju33YQD+0MwVMHYrgfiUe2heLRLYTZ1pN4elsYntoejsd3EHDbeZxQe4rO7Dle+9Tu&#10;SMItEssPJ+KVkFS8zIp8xQm6ufAsvBGTjdVJeXgnrZhS4a2kYqxLKyGsNHgnSc2SwMo3Yyddj4Sq&#10;S1dhSHk1nUM1twkeVvQnJIDCSlfBUoI5YlhZixJrOhHjbUEkoSX7cVXtgSwYvEbW/tpPOOxXUywP&#10;072EO+sJhzocIRD2ExYhTkm+W4soVtzxrPATa9qQRADEszKP9RFU1W2I8jbgsNmHg2Yv9huc2F5o&#10;wLvxmXgnJhXrErPwWngiXj4ejzejs7EhVYst6QYFYBtSDdhd6FLmtR3UVtId8bPp6HoNlQjlZ5Tu&#10;vxxZJLKB/+zaLoKmU5mYHO+uR7yXQKppQTpbLymV9UhnKzKjspEtnXYUEUSikuZ+qJv6UFjbgeL6&#10;Tmibe6Bt6kJpUzc0st3Wh6L6DuTzPvn+VuQTZEUNbdCyMtB1dMFEubr7UN3HVhe/xLVspckS8ZKU&#10;tYI/mhq2wioGhuHs6oZVsiA0t6L11Bmc/uRTnPnoY4xdkQXxzqNtZAQD58/j42+/xle//z0+/PZz&#10;HIg9hIVPz8O8B2dg4aN0N48SKI8EFYBYAGTixgIKpp0KQCzovMa7F3nsGk0GWPA1kyAmWnQvATgJ&#10;WgIxBVzj+xMBIOP62bGyhbPxzKNzYaSz+sKRhK+8mRijw6qP3QDb4deg3b4cOe88AsOeF9GVtQen&#10;NCfQQ3g1pe6CP2EbPARYmQR50KWdXLkYh56bQ81G6YGV6C88hHNlJ9CXuwf+2LWwE4ilkrh35/OI&#10;3/Qsotc/h00r7sOCuXdgNqE1cy5hM2ccRpNA9P+IJO2UArBx/Wx6qZ+XgGzKvDtx67w7cPOcW/DL&#10;2b/G/znnn7By2ztQezzwjk9CVroNKV9rFyrbJZpPQNUGT2srfB0d3G9Xtt2tbXDQoTnb6L5Y2gVi&#10;dGsOgk0mQwe6JtsIhGY6sVqlG7DQYEOOWo+MQi3SCzV0XWXILStHsdkxEayhInwEPHJ9McGjjIPp&#10;LSjQmQP5EdUG5GlMyCkxIFtyKmqNSg5FUT4lmet1BKZOAEdJl6OShoqlwV4Bo6x1ZvNBZwlATzlH&#10;R2f00oH5/Epko5PPLQCT6QT+7oGAmyJ8BFzXSwFaP+HF36OUk9XYz/PKawNq6OM1AkG5F/frJzSM&#10;Op5TxNfVD/A9CbEGcX8EXsPAKdYDp+kAz6Cequ4bQ4VMUhaASfQyG+/lrcPQE2ClTYPXQKyoTroU&#10;+wixAWRUDyCrdpSN6CGkePvZKG6FsboKJYVHkBO2CFUFCzDsehLNhuXIi3kQO9++Bfs3/Abq9GXI&#10;jbsbedG/hCb1HhTE3YPUE7+GJuE2+AqmYNA9FRfrpuGcZyp6tLegvfhmDBinoNtwC256dOt+AukI&#10;ntgXjvsIpvsJqIe3hBJUAWA9uTOSTiwGz1HP0Hk9vT8yoANRePFIPKGVhNfD0rEqMgNvRBJaERnK&#10;MUUnkujSYrH8WASepZ47HoVXwlPwTnIRtkt+PpUL+7V0RGbJ4N6E43RKR01VCCes4n1tSsqqKHeT&#10;kqYpva4PKRIdKF2IkoWCSvB3cVvmfdXgGJ2WgEocVygdmoTAx/C1sjij5Ak8XOaho6olnFoQ7mpA&#10;pLcJyQ29SBPVS7RfI47T8Rw1+ZToxGMmL7bklWFdjgY7tBbs0juwTWXCjmITdhXo8VZsJlZFpWNj&#10;egm25piwLp1OLMuMg6XViLDx+dwEk1/C2odR1HaKZT/SCd2cOtrs6nZljlaqpw4ZPjofQjOb5woa&#10;e1Esoe+tfdzuZNkLbccQ9GwNWQZOwzF8Bu7Rs/COnUHlqQuoGL0AF8HjZavJf+o8bB098PQOomo0&#10;sO8/dY77Q0p/di2vqeIXuIo/hGbJTH1BlnE4j7MffIiPvvgKpy+/j54zF/hDGULr0Aguf/UlLn/5&#10;Ba6wPHXlMvpOjeH0e+fx2y9+iy8+/xSfffIhvv/2K3z59ef49vuv8P0PX+Prrz/Fp59fQmRqKJY+&#10;twQLH5mLJY8TLhJS/9gSblOyPQ6y6yE2keiX4JqAGKWkoxrvRrxRKqrJEJvsvESTQRZUcKwsGABy&#10;I4gpIfiihXOw/LH5KI94F9+40/GeNgydKdvhOPQySrc9A92uF9GavBvvGWJwtiwcHXRoldFrYT2+&#10;CkZCTroPE+m+Dj4zG3ufnInYNx9EU/J2XNRH4XzZSYJvNyoi3ob+0KvI27UcKVueRsLmZ5C28xXk&#10;7F+D0O0rsHTxdMwmvGbMuQF8/p8SISbwulvE7buDDkyBWUAyL+xG8JosSQh854KpuH3u7fgNQfbr&#10;xbdiV+RxQqeFFaPMC+sLiN/VCkKsgo6ssl0CMNpZoXegkvI0t/BYB7w87unohougkwAQAZmMpckK&#10;0BbKJqprhNFXBbXVjnydLJNihIpQklyHBndVIOtGdT3K6X7M/gbYqqnxrBwCFD2vUYI0pHuQpXQZ&#10;lnuqYZRuRB6Tsa+y8bExgWCZ0we9nKdbk9RTcn/J+mEWOMlSLHRcNk8tHHRdDp6zEa5W6e6soLvz&#10;VELvrYKhwq+4MYFYbc8g6gU8CoAoQqu+h5C5TuLUgmogkIKS1wbhJKASYAXAxN88QRbQ2ITqKElM&#10;IOu11UjJBqyfzquGEBNwiXzdowTXIJydI3B0jbJeYf1DiBlahqBrGkBJfR9UrI+L6/pRRHAV0nnl&#10;VxFiNYNscA8ho2YYGXRiORUd0Pic6O02wFP8OkriZyA/dgoyQm9DxK5bsX/9LYg/PBNezdMwZ89C&#10;cez/RGXpbbAW/gKlmbdAnXQrrLn3oMexBOeq5mDM9hucNt+KobI70J73K5yx3I5Tjqm4SdzUk7vD&#10;8ciOk3hgyzHqKB7bRje2KwzP7o3Ec/ujsPxANF44HIsXQ+LxYjjhFJGC5aHxeD6MLiSSzis8GSuj&#10;07EiUgI90vBadCbeiM2m68rD+gy1MvF5e5ERe0us2K2yKkt9HDVW4Yi+GnvUbuzSuHGYjitMogzt&#10;dYhQ5EeMqx6JhFQCwRNLtxVH8Eg6q0RCJ6WJUGgdQnJjHyJ5jfJaOq2j5ZU4bPDgQKlTWadL6RY0&#10;1yDO1ayAUDLnxxGAEtF4QOfG20kqusV8vBlXSIdYis055QqQNmXqcKTMSVcoAR9uHKUb25yjxfqU&#10;Qqzh51x+IAyvHI3B2oQC7Cmw4GCJB3tk/C/PgY3ZFmzMNGIL77G3sFzJjHFAzc8uSXXpDI/y2SIJ&#10;SpmAnOprRjKBJhkz0iVysL4N+c10aPyCF7R0E3q9yKsXdaGA59QtndDwx1xU18wvUwcsXcNw8wvo&#10;4RfRNziGKjqo+lOnUUuHVE8YDRJOp658hFFZHVbml/BLPHjuCi5++iXGeE4GcyUEd+j8RQyfv4Qz&#10;lz9QgHbmyvs4+/77+Igge/+Tj3Hu4kXqAq58/D6++u5LfPe7b/DJ5x/j4gfv4cpHl/DFN7/FN999&#10;jh9/+grlrjI8tvoxLGDlv1iBGEEzoasQm+zIZD2xIJSC+RElW4eS1UO6EMcd1mRwXQ+vYHkjcAWl&#10;BHmMKwgwiVqcfx3EglqwcC4euW8+ojYsx3ul4RhK3YOqY6uh3/EcGuO34owmAh9aUjBSeAL+6E2w&#10;HX8TugOvomD7c0hd+xhi1zyMmNWPIm7VwyjcvBwjRaE4p43CcH4I6uO2EHZvQnvwNSWpb8L6xxH9&#10;7uOI27QcmXtXoWD/O4jftwb33TcTMwmxydk3/l9zY6Lrjk+MjSkOjU7wOnDdWFPpyG7Da1vfRb7F&#10;ogBIHJSjiW6qScLOW5QJw1aCRef2oqjcDI3dgRKbnS7JrORJVJltSpYOo8zLqqglNPzKml16dyVf&#10;Q0dltSFPb0RmiZauqRS52jIUG8wKXKxVDbDXNsGhRDoGgidkJWaBl93P43RvAjNHHc8J1GQeGd9H&#10;uhcFUsFQegmtF5cn7klgKNcJgOSYkeASACoBIXRnaulWlK5EpUvRimK9CQVlBjo8Az+LBaVOGX9z&#10;K4t7ymeXCd0KvMQpCchEPVchVidzx8Ylk6KDqusdmVAtX1NLeP2tRuBXwHVKSXNV0zdKQI1Qo6ji&#10;uUoCrGKQIuw8BKere0iRwMvRPgR7+yDd1xAs7cMwsZ41tgxC19gPDeujYtahRf4eFNb0Ir+6FwVU&#10;fiUb7JXDyKocQm5lN4q8dSij+x4YseKb0zn4qmknanIfQXLIdOTE3Ed39Qo6SlegV/ckOkvuQbf2&#10;Fxg0/zMG7bfBnvb/QUXxHbDm3Q5dxq/hU9+KrvK70Gu6BX3WX6JN979QV/A/MWS5G73ld+Km5Qfj&#10;8PyRBKw4kYKVJ9Px6rFkvHY8CW9w//XwNKyKzcJrMVlYQTC9Hp+NlfGZeDYsAc9QywmxF8MItZOJ&#10;WH44Bs8eisFLITxG2L1MF7YiLIXOKw0v0529Gp2FlXG5WJVcqGTYkLW5thbK6sReuqgaQkKiCytw&#10;rJxOzFaLpIp2Er2HFXsX0um4MuhU0v0dSK6RLkPpOmxFXHUbJBQ+ytuIBB5XsocQDLHisni9LJWf&#10;XE35OxHH1xwjTKRb87njBPCxWKzi55JUTZuyLNiaa8N+jRcn6ApjaIGTq7voBlsIWwnTl4nONmXV&#10;4reTC7A5U4Nt2TpszSzDZsmYkVFG6Enex3LslAU1C6yUBftLHDikdeG4nvc1Sd5EukRKoBrOzxxp&#10;IahtdUhQuhDrEOuqYSmfvZ4OUroUm5DfIGNXbP2090PXxS9T7yh0/FIXN3WiuLELJdJ1SNiZOgdg&#10;7OiDma1cU3s7jK3SLTiI1tPnlBZbE7/w3XRjfcOn0E+dukBgXfkQfafPjicAPUt4fYgLH3+K9z/7&#10;Av081sgW8Hu85tMvv8ZnX3/N8kt8/Pln+OizT3GFTuyDjz/Et998g6+/+BQ/fPsZtz/F53RjQ+dG&#10;sSVsJ+5bfi8WPk64PB4EGPUo4fNzEJMuRQGTjIMRZMExscUP8Pr76awoKf92snNAwf0JUC0b7z5c&#10;eq1k0nMQYFchJuNgAUd2rSuTsbL5uH/ZPGx65QmErnsCUavvx3BxKL6vLsRX3lycUoWjJmoz9Hvo&#10;pjY9g/i3H8WxFctw6KUlOEF4Jax/DqaDb+JDQzwulsXijDoCrUl7YDrwGvK3L0fG1ueQvOlZRL79&#10;OE4QeNEbX0Da7teRvfctnNiyAotlWgJdmAIxBV5XYRYcz5oMnf+2bgAw0VQCTJnMrORhvDoGJuXf&#10;wuuqblt4G9bt244kVTHSCJhsXTlydFakFxuQVlCCzNw8qDXFSExNRlxqKiKTUxGemIKYtAxEJacg&#10;KpHHUzKRnJWP5MxcJKZnI4llioTEF8iaX4XIJcCSc/KQKsup5KuQX1IGlZbQ0OpRJCJACg10aDo9&#10;8hSgmJWuw2K6tVKrGyYCy0onZSHcHPWtcMqcLoLNzH09YVhKpxac/Kzjts5NwFECUxMhZxbYyRhZ&#10;uRMqg53gogw2wswMrakcJYSx1mzle9np6NwUocz3dNW1wt81EHBS/H0qLoouq17C7Hv6KZ7rpUsT&#10;0a3V9RBaQdEtSZoqP+sCfw+dVS/FYzWEU5Wk9uobgK+3D66uXgKpF842gokuytk6TA3ATVB5pfHb&#10;OQQP5e7gsbZ+eAVgLK283twygHLKRHjpaRgCAOuBivVqYZWoh+6rF7kVIrowluK+MgRm7jZ4ql24&#10;2FeG78ZS8R/vpeKidyPer9+DIe9WtJnehi/jKZgj5mGg7HGctS/DsPE2jJbfgnOEWIf2N2hW3YYe&#10;/VS0aW/GlXq6MN9d6LISYp4p6HHdjiY6Nnf6L+HK/QVuevlYEpYfIsgOxeIlwuxZKQmxV0NT8GpY&#10;Kl4nfFbF5mBlJEEUnkq3lU73lYbn6L6eO5mEFyjJ0PF6dDZei8ykC8vCG9TrUdyOysKaxEI6Gw02&#10;5+qxTyfjUPUIdTXgmKNW6fqLoMNKIqRS6TbSGvoIo06l2zBDBgnrB5Bc2a5M2pW1qxIIqzhKAi0i&#10;WfELmCJcdcq+jGMlElgS5BHjbkYK4ZfdPEjn1a1E+20vKMdB6VY0VOCAxkVH5FQyvB8po1Oz1iOW&#10;4JJAkBg6NJmsHMX3i3U1ItpRjx05OqxLKcaWLJlHZSTwDNiRRwDLvC5TDU6U1yqZROQ+EbZ6hFvr&#10;CK1qHOW9Q8sJKx4Lk7ltNr+SdFfuGeduQrxEWDrqkFLRzM/bRjdGmHlkonSjMiaWQLCFl0smeTci&#10;zBVKUl6JHkzi3yCdAE/lZ5btlIpGZNdKl2Qz8uvbkcUWY2Z1HfLYalTXtkBT3YyaQcnB9p7yY6np&#10;6oG/u48/hgE00631nLuglK3Doxi5fAVjly5j+Ow5nL90BSMykbmvHxcvX8bZ82cwNDqIjz59Hz/+&#10;/mv88S8/4q//+kf8y3/8BV/9/nt8/pc/YfCLL2HkD2lj1Ek89PzDWPzoAiwZh9jkMbHJXYkBXQ3m&#10;CGS4H9eDC5WQ/PkSIHL/HCykK7oRwCY7rAlJl+EkWE2G1vWas5BaMBuzqXncluCOyY5sEbWAxxYt&#10;nYHjm1/FJxX5+C0dWH/6IbgPvwP1tpeQuuk57HztYTwhuSEXTcO9S6fRxU3DmicXoCphL7715OOj&#10;8gx0pB2G/ei7yN3yLNI2PI7MbctRuP8NZO15E7veeBzPPjwHK59/EK8+9xDuXzpHGQuTrkSlO1HG&#10;xQiyiSCNoK6HT9BVXQ+mycepadT0BTMnNI26/ppgdOL1UYl/T3cuuANTHrgLq7etx8nEBEQkJ+Nk&#10;XCLC4lMRk5yF5LRM5GSnQVuchaTkGKRlZyM+PRMJWTlIzOT5jHQkp6chiUBLzshGIq9PSOExbqfn&#10;5KOoTA+1wYTIxCQcD4tCaGQ0TkbGIDwqBlHRsYiLT0QK75ctoFOpFOWo1MgqVCG7SI1cdSmBV6ok&#10;FFbpA8uxGJ1elLsrYPVWw1bhp+gAPT4CyAZNeXkASoShqrQMRYRnQVERCosKKZbFauQXl6CQ9yzW&#10;6lBCh6i3Wnk/N+wV1bD4Kgm9SnjpQOvZ4Gyio2oe7z6so+uSjB0yNuYnvGrHpeyPq5bQEdV0D6Oa&#10;r62ka6roGoRPxGO+HjoqlnYCyUqZCaNyZT23ITqqUzA3j8LWShFm9tZBOOmw7G0y1jUCC4+bWqjW&#10;ERgb2Qhu6IKpng3jpl7oG3oVeGnquqGi+ypi4z6/ogP5vg4U+DqR7+lArrsTWb5uZFbScPj6ud+O&#10;zo5KfD+aj/7S13HK/Ba+bD2EL9sPo137Et3WW/hmIIquaj1KQmfAkzYLdfl34sPa+zFovBX9pimo&#10;TP8nnDLNxW+r78UPXY/glGc6HJm/giXtZtSV3oz6sv8Lzqz/AW/RL3HT84cJrWNxeO2kOLFkrKLj&#10;ei02G68TXK8KsOimXgpNxiuUgO3lE9wOS8NrdFVvJBXgzXQ11qSr8A7Ld1KLsS6jBLJcvczJ2l/m&#10;gmTAiJSJty5W7kogBStmmdNE55RByGQ0DSCdlE8mbCRQQ2AmE3wPlXoIGC/iPKzMJUcjgZVW18Fr&#10;e5DZ3I9s/iOy2FLI5T9D1X9OOZZQ1aFMDI4iHCR/4CaBTmE5dqvtSiqpTblmHCyrIHAaEONqRzJb&#10;Dom8Po5uTiYTy7iYPOdRQmNDmgqvhvCzHkvE+qRi7Moz4bAsta9x0l056brovPIM2FVkwRHCUcbx&#10;Ih0NfN5mAqgLadWdSraMJLq5BK9EBxI6tZ1IEgfpkQUk6wgxOi6+p0AouSoALlFKFQFHmInkuY6X&#10;+/g+JuwoIDwLjdhfasdBnYt/XzdLN92sS3GLh8rsBDQ/I1u7+zUmhJpciCX04qgEWzWSbVVItVcg&#10;iy3LAv5AVQSdShYn9FZAW+VXQp19rR3KvJG2vj6cOn8Wl668h1OnhnHp4jl8881n+PGnb/D7P/+A&#10;v/zHH/HNH36H/oufovnsx6g69wUKWi5gb1kzHgspxr3vbMTSZ+7DoscInUmBHRKheBVcArOAJqIR&#10;J0FM2VYgRiA9SJiwFDd2I4j9nP4rIAtKXNn1ABPJ+Nhivvbpx+ejMGILysM3I3fnCsStfRr7XnsU&#10;zz22kACcitms7OcsmEbdjTlz78RDS2cj6/hGjGhiUR23C0V7X0fYqocQ8/YjSFz/JNK3v4iUPa/j&#10;yOZX8PJzDyrQmjo74HzumXPPBMD+S2Nik0F0/f4kTYbYjIWzMJ265zqQ/XcgduuiW3H/849i0/49&#10;OBwWjuMnqdBwHJOS++FREUhLjkNORgJS05LpsjIQR+gkZWUjNSsDpnIdsnIyCLcAiARcKXRhOYVq&#10;QsLAa/IQGhWLGDq3WLq26Pg4JCQmIjaWx2JiEBMXg8joSERERRJq0YiOiSbYYnlNAmJYxvH6mLhY&#10;JCYlISklGWkEZpqAk9uJvE98QjzPJSrPlp6eiLTUeGSlJyGbykpJQLaiOGSnymdIQl5WKvJzM1BQ&#10;kEOgFaBYUwK1Tge10ag4MT1dmKOmHg1d/WgieBoJsroONiQ7+1FL1UiaLZ6rIrCqCDRRJZ2a7Fdz&#10;u5qOqZoQE3B5+VpJAecS8byTkhRxltZ+woruqWEAutoe6Gu7oPe3o9zfpkxHcEhKrromuOsa4W1o&#10;hKu+UYmSNLGhq6/tgJ6g0rGO0lW3o9TfCbW/A2oeK6KpyKvpRjbdV2Yl3Za3C5nebmR5e5Dl4TEX&#10;TQdhluFtozqhookY6PTix8E0qHbPxCXnenzVsBVXfKvhTVsES8piXG47gk/74mBNewLW1MXwFy2A&#10;LuKXqMqeAnvyFDQULMJl97P4qWMl/tD7IrpKp6M89p9RUUCn5piG2tK7UZ58ByqLpuCmN6PS8WZ0&#10;Ol4PE0glYmVYEh1UJlbF5eAN6s2kfGVByLcyCaksLd6mq3onpUTpPttdKBOOvTgk6Z5KXTjGyjyW&#10;H0BSH0XSbUgOv2hW1DF0TSn8g2S1yBItHYikwwh11uCYrFElLsvXqgRjRNChiStLJABifW2IrySU&#10;CCbpIjzJSjiWlX1qfReS6yj+sQViEk14kg5lp6oce1R27Cyw4t2kEiWLiOithGJszjHimJlOiM8j&#10;y/2H2xsUt5TAP3qcrxnH6NQOSNYLQyUOEJ6bsw3YkK7D5iwDdhfbsU9FaPEeG9LL6MYM2KuyIaS8&#10;ko5NsmH46cQqEcrPIeH40fZaJdw9Rsb0qHhCO46KcUo3ZS2h2YQ0fqlSJPy9ko6RnymT+7lN4j7b&#10;lBWRxZFJ12Ksm89spZsze/geTqUMIZhCLTzGv8cxs+S09OIodUKOWbw4ZiBo9XYc43WHCLOdhXzm&#10;bDU2ZxZjY1oRdmRpcKBAr0wJkKXk4/QWRLM1Gq8rR2KZEZkGM1RsQertNlTU+NDV04bB4XZcfv80&#10;vvnxS3z/x9/hh7/8BZ//9Ec0jV1GYf1pHNc3YfkJFZ46psYThwrp0Ivx6Kb1WPbsfVj4GCElEHuY&#10;UKIW0IVJEmAB1+Kfc18/I6VrUcbCJo2D/SNdD7XJx4JuTUoFboTXvMVzsYDb14bcT9JCasEszF9w&#10;D53WLCxdMpsObRbmsuKfRwDI9vyF3F4wY0KzCYKlS2Zi9YrH8eqzS7FsMSE3Zwrmz7kLyxZNx6MP&#10;LKD4NyEAp8++A9MJnQlwzSVIuP+f7jKcBJ8baTK0ZFucV0A8TymBHQsDQR6BsbAAxG4EKgn6mPze&#10;geMB0N2y9A6sWLsah06G4Tjd0bGTkQgJj8IJuqQTBE1kQhzixKFFRCIsMlIBUWxqOhLSUhEbH4Vq&#10;nxVaTR5yCrKRU1RAl0N4afRIyyrCsdA4uq4ExCbw2gS+Lj4esXGEVEI0IRSL+OR4xCfxWHwMoRaN&#10;BEIrie+XxP2kuEgk8/5SxkeHIW5csRHHERN2FDERxxAbyW2W0eHcDz/G7eM8fwwJkSeQHBOKlJgw&#10;pMeEIyM+HJnJkYRbLHIyE1CQl0ZlIJ8gK9ZqFCfmrK6Gnw3Dxp4+NHT3o7lnEC2dhBidUj2dUl1b&#10;L2rbe+Gnqgmnyq6hcZc1BC8hFXBbkmNS8k8OKfBy8jXSTWiXCeSEl6udx1r74Gjuga2hE8bqZpTa&#10;q1CqN0OtKkJRQSoKMiOhzgyHNjMMpVkR0OVGwlAQA2NxPMrVySgvSYWxJB0GTS50miKUlRLC2mI6&#10;XhWKy+k8zUbWC3aUOH3QsF4qYn2W72xErrMZGfYWZHpoSmg4Mt1tUDlqcK7Pi/fcu3DZvgWfVW7E&#10;gGoZzlkfwJD1IdSVPYhTtWtxsXYz3ARaTeEytBgehypiCnKO/RJ+1VJcqVuFy95X8JfBzfiu9UWc&#10;sS1Bm3oObGm3oiz5n6BPuQXFEb+GX3MLbnorPherJQw+JgurojLoxFhGZuO18Ey8GpGhjGOtoStZ&#10;l6fDpuJy7CixK6HvsXzoeFrKBFrIOB/dj7NBmauV2dCP/LZR5DQPIb2ul/ASKLUhoZoOhJW2dAMm&#10;EUBpjb08RohU0qUQRFJKiHssHVc0wSLLuUjkYAptbRJbCXIuppIOTroTCS2JHHwjPpvuxEjYaLEm&#10;Ph8r+cxvxxdhF0F2VF/Fir+OgPIrk5X3qC0KNMMJmRRCMoWuL45O6ZjBq6yyvCFdy8+chdXRBdiW&#10;RdeTZ8H2PDMdkJVAqCZs/coE62i6wmg+wxGjJAL2KmtxJfDZxSmm83MVEtTFhGtp1xi0naNQ0ykW&#10;0SUWtg4gr7UXBfziinKbulBAcKn4ZS7icSUvpSKZy8Vz/KIWtvdB3cmyhfa9iaBr5JfEL9noZWzN&#10;g/1aO5/PSFeoxY5cDbbyB741s5DbajrZcoSbnYh304H5/EirrEeurAtGYOZUNCG/ok7JtKGp9MNA&#10;R2avb0Jd7wAahwZw6sPL+PyHL/HXv/wOf/zdV/jDH7/Bn/79j/jur3/CyEefov38hxj4+Ec0XP4W&#10;5vd+QJhnCG9nOPhdKcXaTBM2pRThiQ2vYunTi7GAEFv4qHQhigsTkP0jiNF5/Y2CECOYrgvmCEr2&#10;rwZ7XD0umgyxILyuP3ZNpCIVnPh8PcQkLdUCxa1xf6EAbPa4exMRYItm/g3E5syfiZkCEYLvTjq0&#10;aTJJWRaqFKelgIdaMJ1QkXyI0zCb7kvGwCbcF53ZZFj8Xcn7/CcVBFhwPxheHwzimAjomASuybox&#10;xAK6ZeltWLX5XYQlJiGO7ioxIwdJmXl0WrlIzM5Bcm4e0vIKkEJHlZyZg8z8IqRk5yKd5woK85GV&#10;QQdEpWTT3Wg0ihM7eiICh46H40R4DELo6o4eD8GhI0dw6NBBhIQcwskThxARdgRhBM9JAin0xGGE&#10;UVFhAijqJIHEc3EEUowCqKPcDkE8lRR5DMlRIYqSCDHZT4w4Sh1DUvQJRcnRJ5FGeKVSShkXThgS&#10;ZikxyM1OpgvLRFFRDoqK81GqK4OXAGvp6UFjVw+aCLGWXrqwTm7zd93I33xdaw/8/J3XUNVURccA&#10;XZY4rUA3oTiu4HaF4sKGFWDZWnpgaZapLz0wy5InrEvthJdEXpocLmjKSlGYn01gxaM0PQxlaUeg&#10;T90Lc8ZeOLL3w5l9YFz74M7dD2/eQXhzD1A8l7kP9vQDdEgHeP1BGDIOQJ91kDqEMh4vTT8Mdepx&#10;FKWFozAjDqq8TKg0ZWz8upFiciPNWoUSuxc9dWqcc23AT617cNHyGr5u3IDve97CuaqnMFa9Cu+3&#10;7MQF39sYtKzAsGMFmjUPobH0YQxVvYlT/nfhTp2H0fKH8XH1w8oqziPW6WhU3YNhz5M4438Kjfo7&#10;MVQxC52WX+KmNUlFyrytjRmleDdFpVTmO3LN2F1kw+GyCiXpbqi1nhW4LHDZiVSJ8BuXJJ5VSn8P&#10;Emu7ES9BFHU9ylyuUAmXp0M5oKRucmF3qQPbisqxS21VnFcqr0usIQhlZWN3LU5Y6WycfkKsiffo&#10;RGJdO4HRgFBHFUKsfA5qh8qIrQU67CaQJMfj5qwyrE1WKeBal6jGhiQ11iXwM6RosZXOaVOOCRvo&#10;nMQtylhZJJ2ezBWTcS9JG3WUAJPAEum6PFzqxuESF45qPThJAIZRkgbqmDKuVY1Ivi5KFo+sakZy&#10;fTudYCvSJDFyCwHU3Iusegk8aUM6P1M2wZtBO56ojFc1K/vx3gYCr46fj9Dj5xJXFsnWUli5B1G2&#10;CiQSKkmSgLeqAWm095KDMaWqEUn8e2TSecp9k7mdxPulVLUineDMomvLrQ3MHVM1dqK4rhUFNU0w&#10;8EeiIwwNLWyVNXfCKes19Q3C09uH2uERZTa+zO8au/QePv78U3z7/df44XdfK5GFf/jz9/iP//1n&#10;/O//+BP+8odv8L//5ff493/5K777w59x6vPv4Tn9CRslo1if58ersRasShQZsC7DguOGWoQYqrEj&#10;NRsPrXwQi5+YgyVPEDB0YkoCYEWEhgIxAoLlgofofB6cw+25imRbNH+8nDj+kOyzJMjmj0NNyWj/&#10;dyRpqSbD7EZAEwnUru9SnKzJgR4CqxtdM5cAm7OIwFo0DXMXTqMrm0G3JjCbTid2N2aJ5k1Vogwn&#10;XNb/Tf3NKs2TAHVDTb72BtdfA67/JsSCwR53LpiCxc/dhyNxdD0Cq9wCpEqXICVBGKlyjNvphFdy&#10;TiHSC9XILi5BkUaH3KJiZOcXIE9VgjK2/nNLdAiNTsJhQuxkZBQioiMRHhWGqOgIREkZeRKR4SGI&#10;OHkUEYRWZCh1crwk2KJZxlBKyeviIkMRHxWKBEIpOTYCqQlRyE6KQk5yQHmpMchPi0Ue4ZTD43Iu&#10;O4mOKzECWQnhyjG5piA9AXkZiSjITkE+JSDLy00hzDKgUuVCW6aB1eWm2+pCM11YCwHWzO2G1k4C&#10;rIsOrYvw6kYlASbZ+j3tA3C3DwYCLyTggvseCXVnQ9fdPgRX2yDsbCSb67tQRkOg9TWixO2H2uaG&#10;2kCnpC6Eis9QkhpJcIXCQODoU/fDmLIb5tRdcGTshDtzF7xZO1GRswMV2QFVctuXtR2u9K2wpO2A&#10;MX0fTJl8beYR3usgNGlHUZJOZR6jBGDHkZt0nH8L0Ulk8u+UmJGK+MIixBWbkK+iAy1MgSViOc6Z&#10;H8Mp07O4VLEBX/XuxjeDe/F5Rzgq01+H9uQSfNh+AF/2H+ex7bhYtRKna1ejuvRFdFpfhSv1ZnSX&#10;/hKnrL/GxYq70aafqswbK4iaAlvWVDTo70G19lbctCohH2uSi7A5z4At+YQEJeM8Mo50QCp2gw8H&#10;WNnv0Nixma5nK7WTjmynyoz9Ojch5cb+MqeScUK0R/IKmqsUiJ2w1hA+1ThKHSbQDvI+hymZwyWR&#10;elHuRiUgI44gk3EzWVTzCIkuaZIO0+kcNLqxnX+UtZnqgDJULEvwcngqnjwUjZWRWXgnoQhbZM2v&#10;lDKsS9ZgU3oZtmUb6E4MynjYPrUNB5WxuQp+DhfvZ8C+Mkn060UYoSlZP44bKxBCRdvrkVLZgcya&#10;HmRR2f5eZSmTvEZZ0mQAOYRRPoFVzNaRqnsY6u4RGAbOQt9/GrreMbquIQU4aXRkmfW9yG0eoDvr&#10;RmHHKFLpJpMIpjjpKiTM4gjuZAmrJ4xkef9U6Wp0VCOBijQ4Ea7j31FtwvFCA0Loto7m63GUbvhY&#10;gR4RWhvSLV6ovDVKdvmKbvnSs0XXN4DOs+cxeOl9DF64BH9HFyqbmtF76hQ+/upLfPLNVzhz+SJb&#10;hx1o723HBx9dwu9+/Ap/+v2X+OOfvsDv//gZofUj/u2n7/Gvf/kr3v/iK4x8+gXM7WeQ7x9Bgq8f&#10;b6db8WRIEd5Mc2Fdthu78k04wUZKAt1xDn9UGjY+ogoK8fjKR7DssfkUgTIOsYCuBnUoEBuH1QJl&#10;tWfC6+9o3v2S/V4y2QcSAi+YBKEbanwuWDBKcfK54P4/GiMLRi3+pyG2cLqiuYTARHci3ddsVviz&#10;KCVIY+6MvwHSf0d/F2KTj/+cJl0v3ZVBaF2vyeCarL/nxG6Xic/3TsNbOzYhIiUVcelZiEvNQJwE&#10;aGRkKwBLyytUwJWl0iKX8MpWaZBDcEkQRnZhIR2YFiqDCQcJr007D+BQSASOHA9FyMlQHAsNwcmI&#10;cIRHhCE8LBSREaGIJdASpLswKRqpVFpSDNKSY5EhSuQ2YZUSH6koMZrXEmICs8SYk0iJCVW6BwVU&#10;AqzclGgFaNnJkUopUCvMiFekyk5CcVZABYRYEffzsxKRnRFLBxmL7Kx4ZFEqTT4q62rQKO6LLquZ&#10;UGqk+6ojxPxsYFaLOnrgk0z9kl6rpRt2uiuRrYlOq7ELFjZQZV/AJTKxHjHUtKGEjWIV60yVzYdC&#10;vRmFpXoUl5SguDAPqvxMqPNSUJzP582N5nNGQp0RjrLMcBizI2HMCYMh6wTLUOokdFkhdFhHoU0/&#10;jlJeq81PQZmaENYWQ11aCrXRjBKLE3lGJ3LptnLNbmSXu5BldiLL4lBSzqWzPk0xVSPNUIMSox11&#10;1iIkbXsAA4YX8cfhEHzTE4YfhyPxTd8h/EBofdZ8AJdqduEPZ1PxzUAkPqrdggvulThbuw5pIXeh&#10;MO4e2LOnoKPs1xjU/RJXHLfikmcqWsrugjnzN9Cn3AxL9nSYsm/HTW+l0cmkq7A6pRiy/S4hsSFb&#10;i025ZdhaaMQWan1+GTbQAW0pIugK9Vifq8E7mcV4N0uFdTl0cQUER6EJm/L0fJ2OsCnBu7znxhze&#10;o8iE7XROO0tsCvQkY4akhIqvlHD4ZrovcSiSdaNZ2Q9zNNA5ySrOshBlYJ2zt1OKsDqxIADbHD32&#10;qB0ElBV7VE7sLSTwSqpwUE3Xp/HhMB3USSsdj7dZ6d7LaQyMNWU2dCGJziXKUcNz9Thp8eEE/yEh&#10;Ji+OSdcgwRlKwEZItnfCN85ehwQXIeuoR7K7AXm8VwGlI6j0vaNQtfciv6kDhXQ86tZeJTtGTmUj&#10;CunQJGNGMd1aAbeLWFoJOT2/xKW8tpSvkaX87QSgS1K69IzQIclcjRH4+sbgHz2P2rELaD53BU2n&#10;LykRhPW9bMUNjaDvwkUlknDw0mWMXPkIQxc/wMC5yxg6f4l6D52DIxhhOXD6DHpHR3Hxww9x5eOP&#10;cObCGSVA46NPPsTY2AjOnTuNL7/8FN998xl++vFz/P6H3+JPf/wSf/mX7/C7P/0O5z7+DIOf/ABj&#10;1yUcKWvEy7E2PB1uwstxBiUv5r5cI+IJWhU/b3F1A0r8TVBV1UFb14jylnbEFufjiVWPYeET8wMT&#10;nZWADhHdkBLIEYDY4gfm0jHNoWO6qoX3zsaC+wKRiPPun01YsbwvsAzLBLgUQF3t/lOARFBN7hIM&#10;gCmQxT64L9CaDB6JSAxuzx3X5PN/T5OvDUY23kiz58+iA5upaOb4+FZQ024Apus1nZr8mv+slPGu&#10;cd3o/N9IYEXgTnZg/whigQnQ03Gnct2188emzJ+CWxbehhfWrMSx6BjEEl7xBJkATEAmihWopWci&#10;Oj0b8dn5SM4vRFpBETIKC5BJFbACDYmJw5HwaEQn8tqkDCQkpyJBgi/SUpHM16ZnZSMrNxvZ2ZnI&#10;yclAbl7mhPJyM5GfwzIzHTnpKchOS6JriFOglk7ASZkm42hx4UiOPoEU6TKMOq4oJSqE+yFIiyXc&#10;4sIC4190YQI5KTPiw5RzaTEhSI+jG0nkseQIZKTIGBnBUZwJu8uCqvp6VNQ3wVfXjEr+Tir8jfDy&#10;d+KRIIuGZjiVRMgdcNKV2QkxW1MAYgIws8wDVZaQ6UB5XacCMH11K3Rs9IsT07ARrHY1QOtphr6i&#10;FcaqNhh53lDVRDXCUN0EXWUDr22AnvtlHj80riqUOCtR4qpQpHYSgnRyeeUOAoqu1+hADn/b6TQm&#10;aawPU4yVSCr3U/WIMzUghoouZ2lhSUVZ6hFpbkSUsQ1xhjakm5xo6NBhtCcC7sIH8WnHfvzLe5n4&#10;/31UhjH3HtTmPYXL1SvxZdu7LLfi28FY/H4kFn/sP4K2wgdQeOwOZB67Heb0Geh3PoR23Sy0q/8Z&#10;Y8abcYoa0v0TTjtvR595GjTh/4ykXf8TN63NLlXGvFZTa9ICIFufXYJNBJdkq3ibsHqLsHontwRv&#10;Z/O69Hy8k1WETUVl2KWz4pDZg916u7IisUQlbqGky3APndu+UicOmXxKeqfIihaluzGhuhNR0rXn&#10;bkJcBVvtSnb6BiXN1PqsMqxOKiS8pAtQIu98dHleuj2fkvT3gETjcV/mYb2TXEoXpsHaJAI2xYBt&#10;meXYXezEnhKnkqEj0ddEB9WlzK8yD5+FkU6pmF+QQkJN1zUMFR1VXq1k7W9Xuu8yCJw8nsuj28qR&#10;IJTqNiTRqSVaq5DFVo+6vhNlDd0o4hekjNDSdw0SUG1Q8fWlzWxF9Z+Cb/gcoTSE2uEzaDl3EQ2y&#10;mJ0sYzA4CiO/vLL4Xf97H6Dr1HtoG5Klxc+j/ywhRBj1EUSSabqajqpFEoD2y4x83osAq+rqgbe1&#10;A+6WNlR198DPYw29Q+iUeV9j59DL9xnh6y++/xG6BoZx6uJlXPr0t4TaEJ3XJbz/2Sc4e+k8YXYW&#10;73/wPj768Ao++fgyvvz8A3z91Yf4/e+/wg+/+xZf/u4nDH32LdKqOhFbNcr/fw1ePKnHmhgdNqcb&#10;2VBwKkErxXUd/Ft0QMfPVF7XhPKGFujqGujYOqCl84vVFOOJt5/BoifHV3CegFjAiU10GxJUCryC&#10;5SSIKQBTIBZwXxMQu5evF5D9J3S961KkRCsGl2gJrD8WhNF/V/9ZiClQmjcD0+fPVCIAZ4yDbSaP&#10;/T1NH3dLE1Kgc92x6xQM3hDd6LxoAnJBLeS1VBBmQaBdG9gRyN4RUCBRsCQMlhWgJ0PsjgV34uYF&#10;t2LlutWIIWyyijXIKtLQeWkpKQPKLCpBGpUu+3ReOSU8r1YhJS8XSTk5SCPYctVaFGmNKC410Bno&#10;UFJWBjVVXCpzwkpRxOuLiouoQhQVEX6FucgvyGaZg0JRXhbyszOQk5mC3IxkRXmZySjMSUdBThoB&#10;l4Qsuq0M6S6kC8tIiEAawSRgS4g8hvjww4gLOzw+RnY0MF4WLtuHkRp9HOmxJ3i9BH0QeolhKC7I&#10;gMFQBoOpHLpyC0rLbSi1WKEzm1HKY1qrHTqHCwZvFcpr6pWlaWxs3Crr9rGxbWadYmLD28T6yehv&#10;o/NqUdyXSFfJ7SoCi9tG1lGWmnZYZN/XDF1FM8ooTUUTSrivpTnQ0BiofS0o8rYgl9u5PJbrbUO2&#10;uxVZrlZkOpuRZm9CqrURKdYGJNkakWhrQpKjFfG2ZiTYW5Bob0WstRkxEtVNmAnEogVc5iaqBdEm&#10;NvZLK5BbZkNtrQlDzRFoNT6Bs+5H8O3Idnx3OgT/crkAvaZ9OOU8jD+NROPPIwfxY/9u/GHsAP50&#10;ejfer34OXZrZqMqfiqrcu2CJm4LT3kfRqp2NbsNUjDnuwbD5TgwZbiH8ZuGz3mfQ7XoSGUfvxE0C&#10;nW0FRkVKItpiMzbQTa0n3N7JKsE72bLemB4bik3YoDZhs9aCbaU2bCw24t0cLa+l25IuRpVFSaQr&#10;yXNlSZNocUKNA+Oh8H1I8rcjzO7HccmoofNge6FFyTS/W+XAbrULR0n7EHs9wvhHPsY/1iFdLQ5o&#10;a7BT7aX7s2NzngU7CmzYyXJnjpUVagXCypvpqJqQ1TiM7MY+lHTKZOAxagS6zn6U9wzCQyAY2rpQ&#10;WFlPANGC1/CfTPhYu4Zgau9DGcFQ1tYOe98g6i5cQQWdUHn7IHxD59B45j26ofNoGDmDRkKn/cxF&#10;dJy5RDBdRNXgKdSOnEX96Dl4CSdZ5sFU2wxDbSPcHd1oGhmDtaYWpspKNAwPKutsNXQOwO1vRk1r&#10;N3rGzqPn1AXC7DSa+kfHV7LtUxa16zh1HoGs02PoPnMWvWfPo31kFJJtuql/AM0Dg+g9cxojl+i6&#10;zp1FW78MGvdg9MIFjJw9h1G6sTGquacbrb18r+EBdAx04/ylc/jkkyv49quP8GeC6w9/+Brf/v5b&#10;fPTD96gceQ8RlkasiivD86FqPHMkH69FqAkvA7+01chhC0/b2gc9HaiGrUd1fSNKGxsJr3qUjcvQ&#10;0AR9fQPCstLwyOuPYqFk63gkOD+MEohJOP14N2KgizAAKwGXACwAsatdiPMfIGTuvwqx4Bpj1wNt&#10;MrButH+9rrn2b8Lwg5D7W02+bvJxcWYCs6BDU8B2HdwEWHPmzcLsBbMwbVFAEtYeDG2fDJ4bSYIw&#10;bnT8P6vge91Icj4IsRuB7Oc0Oev9ZIjdOe8u3Dz/FqzZth5ZmjIlbZOSKd7uQYnVRXmULPEauoAy&#10;C7fNbqUbSqU3K/O2ctUEHF1ZvroEBeMqIuQKNRoeU1MqFLKUUPZ8AkyUV1SIPDq4/IJc5OVnIy8v&#10;G/n5uSiYvJ+ThdysDGRnpCEzNRlpyYlITUpAckIUUhOjkZpMZ5YQicT4CCSxTE2KQnqKdE3K+Ug6&#10;N0IunoqLRDrdWaoAjMpICOP5CKhUeTBZzDASVAarA0abU5HBwn2Ljcd5zOKAgcdKLU7CzKukv7Kw&#10;XigntEy1nYrrCjovBVx0XqJSNsxL3Q3Q0X0ZPI0w030ZeExPaOkJN11lK11XG9QElsrTBBUNgspF&#10;gBFWBVSuowU5hFMWy0zCKYPbabZWpJpbkVLeghQCKcnSijhuJ7AUxfOYKIagiiS8IujEIoz1iDDQ&#10;mBjqEaXnvtaP3HIf+jvLMFqzF8b4OajKW4SLNc/gx7Ht+OO5cHw3mITqnLW43JgEfFeBL9sTcMb4&#10;Nn7sWIOvWp/GoG4JGjJnwZ3wCzQU3obPel7GleaX0G5YglHnwxgqX4Q21RS0qG/FGd8j+G54G660&#10;v4oGOrKbJGv75jw9Ngq4Mum86MTW0pFtVroUS7GNsNqulqhEM3ZqCLASbmutOG6rRiidSiRdikQP&#10;Zrf0Q9N7BsWdo8iiY8lp7oO6+5SyAGOCrxbptNI53M4j0DL5D4rnP+FQmQebsvR4O1mNN+ML8VpM&#10;LlZE57AiLcbGTDN2FBJ2xW7sKHZhr8aD4yY/TpbXKBOGo2wNiGUrIsLsRz7f29A/BnN3Pxy9g/AO&#10;jcDa2U230AhjcwtMzbTsBEQpXYO6shZaOohCyX1GG2+sa4GLFbN/8AwqxU0NnEIVHZKfkGmkm6oc&#10;OQUnnY+1vRuWlg7UDBBOYv+7CJ2BUfi5L+ldKunMZG5HNR1U3WAg3VMf4TN6+QoGLl5E/6VLGLz4&#10;vpJduoXqP3sJY5c/RjshVsd7yTLjkuDT2dAMe22DMl+rsq0DnaO8f3sn7ARiJT+HhOo6/XVwExqN&#10;BFSTqLsLHYOEG8uuwUEMnD+LypYmuGurUdNYh3PvncGHH17G919/gn8hvP7y5+/xxY8/YOSTL1E5&#10;egkZFR3YlmfFm8kGNl5c2FnE/61RWl9sqfnaUdLUBxMbCLbeUYK/lw2BemWOmUH+rr29/Ft3wdTY&#10;DCvhVlZdjbVHtuG+5Usx73GC4prxsKvdideDTCC24N5ZhMoszJ/sxJRxsKvdiZN1Q1d2XSDH5GCO&#10;4P6N4CbHJgMqAKlruyMDx67uBwH2cwqCTSSOTDRnPt3ZwtmYvpiaBLH/jGYumn3D4zeSXBvUjc6L&#10;rrmGuofPo4gQk1D7ySD7RzC7vjvx9vl3YMqc2zH/2aUITUmEib83q2RwlzyDskik5BqsqFXyGxod&#10;FdBZXIpjKdbRbRlMKKDDKtRqoTUaUVZeTgdjUqQxGFCi10NVVgo1z2t0dGQEWVEJ3RihVqgqRgFh&#10;JhGO+QUBFUjX5GTJ8fx8ZGVlITs7m2UmMujSMqmsrFQqjcfTkZWdxuPJ3KeDo2PLz6VzowpzMgIu&#10;LjuVTi6FZQKdXQJyuW+0mmD3VcDi9sLmq6IqYfVwn7J6K2F2emEhvC383JKjsZx/CwGYubaF4Gqn&#10;C+tWAGZkoz8IMHFXAigdoSUqo8vS012Zqtp5jmAT18V9AVeRuwmFrmYUOLnNspBlPpXtaEKGpR5p&#10;bKimUinWJqTQaSVbmpFERxVvbESsgU7LKF2GjQrAYmkSgoriuQieiyC4IvR1AZXVIpLK0Pvg95nw&#10;2VARmoqeQ0nINBSETEXhidvwYftr+I+PjuOPZ0/i49aj+OlMLr4fzUO3fgM61S/go9q30Fr0AAr3&#10;/AY52/4XXAm3ok0zHb87sxXfju7B2fqNaDK+irL4xTCmzkNV2UI025ai0/kg6g3T0WS6BTe9mVSA&#10;d6ULMUtDkJVhT4kVIQY3Qss9dDkViHbLasAkdb1MNO5GbusAirpGUTp0HsbTV1B+7kMYzlyB9dRF&#10;aLqGkVbVSIfkQqTNh0Svn/BqRh6dR25zF1KqaU99jUr2jVCZI0YAhfOPm+zvQ6q/HyfNdYRUHY7T&#10;mso6WnsLLNhbZMExgwehJh/CqQijC3G2CtrcamSxFaJt7oWtbwTeYRlPGkMdHUvDqdN0SsOwEgTW&#10;tk66rl4Y27rh4HXldF9GPk85K2MzVdFPiIy+x9dcgoNOQ1tRj1K6tjJRdT1KWFmn253Ir6iCnhBs&#10;JHRqB0agl5VZ6xqVTNp+grOFbq2VLkoWspPcZY085m8lfKpr4GtpQW1vn3JOMsZLuhmBWfvgabT1&#10;jRJAo+geO61IFqpr7O6dWLROxroGCMMuOruBM+eUUlZj7RgeRjsdXsfQILpHhtF/+hQG+LmHzp7B&#10;e598iPOE1sWPLuMC3deXX/0WP/7wFf70h+/wxz/9hE++/x2d5mUcVPnwYmg+VkSp8VqsBM4YsD3H&#10;gkijHzGGKsTpPfzCVyDbVaUsfqlhQ0Tf0Ea3xR9cYztFF0vnVcLPaCB4y+lCc1jBPPHmM1j85EIs&#10;fpzgeHQeHdgcLH5oDuE1lwpGJk6KRJxwXVcVhNjc+2YpCuzz+M8A7RrdSxcWTDk1SUGg/T2Hdr3k&#10;2qBk/0YwmywB31xCKgiyCUd2Iy2eg1nUTNEkoIjkuHLuuuNB/RyUgmXw9ZPvMfk6OR7cFymTnCdB&#10;bPrCe3DPgruoOwmla9cXu+q+fj6P4p0L7sYdC+/GrYTZvKcW43hqvJJ/0BYEWWWdkrrJyMrc5PLB&#10;YCfEzDaojSYYnQ6UmAzQUKXlpgmICcBkArFKuhK1mgC06MiCTixXAEWIyXEVpaZrU0mwA7flmHK8&#10;VMt7lPFeOqj1OhRzv0hbohxXwFgqGTc0KCyh21Opxu9XpKhYVYji4kKoKI26GGoeU5cUokSdh8KC&#10;LBSXFMHkdMJeVask/g1k/fDDrmyPHxOxUW8lvMq9tSiv5O/GL4t98vdU1/E37kvGwEoJqjJCSucT&#10;gLVA42mGxtuMYlc91ASXmuAqdrNhzrLATXB521DoaaP7onFwNtB9NSLL3oR0NvzTFHg1IslKUJkb&#10;EE93FSvgIqSiqShdHd1VPWHGenqSBGLivEQRvCai1I+o0lpElFRDZa3CleEq/Pl8MX7qO4rvekIw&#10;aNsAf9FyDNlW4FzFanwzcAD/diUJfziTQod2Ao0lb6Ay/1606R9Bp/FJWOKnwxp3J5pU83Ha8yLq&#10;ix/H5dZ9+OZcEhosb0OT+hAcxY+hUrcMbu098JZSJXeh0TwDN0k0oayKLOmflDEsSXpbZkecoxrp&#10;EsLd1I2Ctn7kNPUgj8BQdwwrjiqWcEvgPyC+ik6MoMqpbUZJG6+hszH2DivbWfzCynIiyfzHyKKU&#10;EiW4u1jGs4qxViZNp2uxs9iOY8Zq7Cmy46jWR4BV4kSJC6lWP4pprfMI0HT+s/Nq+I8kCO19Q3AS&#10;EmbCqJIAqqdraj99Ac2s3CvpUip6BwiwUfj6R+DopnvoGoK5a0RZuiTD20hnwVYJWzV7MtTYFJeN&#10;sDIbcquboGHlnOus4Jemkfc6h/bRc6in8xCnVkX4ePqHlCSaTT2jqO2WXGMdaKR7ah07gxYCVFZQ&#10;lXV72k6dVTJJV9G11dG9+VvbCSNCboxwHTsFS6OsmdSlLJvQ3DuCivo2VDW1EVw9qKJrrO/qRs/o&#10;KfQSSIOEV+fQKFp6+gmw8xiRJL3n3iOoLqBrdBQ9BNfg+XO8dgxjF9/D+59/ho+/+JzQkqzy3+Kn&#10;P/yAP/z5R/z5X37CX/7t9/j02y8x8uEXSs6zNUnleCHGiBXxJrybYsDWzFI2DiqR4arll74KWWYv&#10;W25eQqoNZjYEVJU1bNF5+PdoViZc2uV/0dSpLFxYTWDLOk+SYTyRLeCHVzyEhY8TVo+x4n9EQuQF&#10;YEEJvAIAux5YoskgE10Psfn3X9ulGNRcEeEl2/N/Ztxssiv772oysJSJ0v+FrsjrA0fmLKFDoyYD&#10;R6Qcu8FxURBI15+fOC77P3Nu4vyk49dAbFJ3YgBiMp9tKl3YVXgFQSZjYHfOuzHARAKxKZLNfuFU&#10;/GrB7Xj+3deQrdXBWdcagBiBpjgxNpBM/F5JKL2kdlIZdSgoLYHWTICZ6b54TMaS9BaLUgrQAjJC&#10;Z6JLMxJ2hFIJARRUsUZAFEgNVUjJtqpU4Ken0wvKoEilJxhlnKrcokhyHqr0RrpA3XhaqlIUlQag&#10;ViRQ1BCCvGcp76nhcQmjVxNekgPSQvg6qgktfwNcrDfclJMNPxfrRimdStkMR1UTrJUC8yaU1zTD&#10;5Jfxrw7FfekILQnaKK2kwxKXJeNb7gZonTzmbkWJqwXFzkb+FhuQ72qEijBTEWpFAi93C/LovnKc&#10;LQHxvEAsy9GATHsD69R6JFOJVJyV8KIzkzGuSHFVulqEE05h2hrFYQnIpKswxkCAcVuOhRNcAq9w&#10;XhNOeEWoqxFVUoMcowfdrWb8+ycW/GEgHB9W7UZXyZuoz36G5WsYsb6OUfcL+Kp/Lb4Z3IIrjZsx&#10;4HmdrmopbPlT4Sj4NRoMt6DbNgu/P7WZoIvC14OxGPRtw2djURhtWg9rwSxedxc67UvxfvdyXOxZ&#10;DlPuDOQRfjeFkqIRDj+SWLHLcvcSEJFMeOXJ/CfCKrO2HTkNnSggwHKbB5HdMoyMxn4k8g8tAREF&#10;rKjVdDqlHV10RAPwDAzD0slr+c+KdBFOMn6Wb8S6bBPWZ5uxU+XB3lIfNheUs+VfhlUJKqU7cXOO&#10;AevTtNiarcdJnRvpEj7K9y1lhZlDgCXZPCiqboBFlm/oG1RWhrVI2hR/Pax0RWX8IXjpDioITxMd&#10;QZ6rgv8wH1LYGknzdSPB20Vn2KnMAQtRu3Awx4R9GToYWRlXEnoOfg47wePt6IWVFXeBxYUimws+&#10;fpbqrj50nbqA3tN0bF2Dyqz7dlmTp70Lflbc3YTqhYvv48LlDzFw+jwhdBqjF68oCXbPvv+R4qYk&#10;S/zIpSsYu/IB+gik3tPnMPzeJZz+4CMMvHcRDf39aB8ZweUvvsAHX36FT776Buf5+vNX3scHv/0c&#10;730g2x9g9BzvL/O8hvrReXqI7m0ELd19aOnsQtdAN7oGO3DxvTP43Xdf4Xc/fomvvvsCXWfOwNk+&#10;yBZXDd6IKsJjBzPwbGgx1qSYsTVXVo12KQthFtFN6QhU6Wa1061W9Ywo81d8BLZP1nsiZC3+Wpgp&#10;WfNJ8i9W8e/ta+6EixBz8rUnk+Nw70sPYAHhtYAO7FqAXeu8JsNrsuYQWn+je2dOghmv4f6cewmC&#10;cXBdo59xYv8VifO6Fk5/q6BDuzYq8uchNlnixGazFGDNXvrzmgydoJTjN4Dcz8HqGse1IJCp4/oA&#10;D2VM7LrjfxPBSE0dh1hAf8+J3YPb6eJunX8bfrHwV3h+7QqkFqtg8MjSJk5obTaUmMsJECMhUaqM&#10;cxVpxRVpFcc1uRtRtkukG3H8uIbgEjelpnsq1qiVsTBxZEEnJt2LasKsiOCR/YBkDK2EjkrDbclz&#10;KN2PhBPft4DKl/uwFCmwIrwEVuLkVJK1QkTHFnhPgougVAsMBZAEoeRYdEnPjKzUzIaeu64N7to2&#10;AiwgB+Ftp2ysF20EmpWSVFDlNS0wsaGuBHAQYMrYVkULtHRYGkJIpCaY1AIsqpjb+ZRkysh2CLCk&#10;q7BR6S6U/Sx7C7Jsrcig40q3CLyakEHnlU5opZrrkGLyI95It0U4RepFTQRYI8JK63CSzipcV49w&#10;6SYk0KL1tYQYpatBZCnBpeFxDeGlqUKoxs/X1CKuxAGtvghn2/Lw02kV/u10Ln7qCMNnDRtw1vs4&#10;vuvbi/NVr6JePQt9jvvQUf4gPLmzoUu/C7lJtyAz8hdQx/0S9YZp+OniW/jr+0fwZd92XGx4A+Xp&#10;98CQdRdM+XfAXTYdNu3dMKinwlo6D8VpM3B07z/j+LFf4SaZpxXva0aKrHFV3YHsxl5kNXcjlfY2&#10;vU6i93isvhNZhFlKdRudVxti+YdOqqal7RuBbnAMalZmalboKrqMDLePlrQc+wtKsTlbo6yWLKmg&#10;tuVYsCVLSjsOaysQbuUfhy0EyS0o+QMz/Z3I5D9RIgZL6PpUtNZKuHpLF0oJrmK2bgo9VbTIPugJ&#10;LgPBpfdWwFFbh0a6l4uffIz+s2PwtNTD092uZHJPdVcpCXJTK9uR7KjjszVAU98NHT+jvo5OonWQ&#10;Tu4szA0tymqzDcOyMFxg2e+O0xfQc/aSEmTRJ2Hs732AMx/8Fpc/+xZXvvgGlz77Chc++VyJChzk&#10;tQNj59A1dFrpJvQTcrW9dGZDp1DV2c9n6lQiD1sIvk46Rln+pItuS7bbJfHu0DA6xsbQfYrObmAA&#10;pwmuvlNn0E4HJ12JwxcuKt2I8rrWfgKUZWNPLxoJrh7ec3TkDE7xfmfPnsann39Ix/VbfPjNJ+g4&#10;M4BUfSn2puVhdUQWXj6ZixVRKryTauL/xIVjdL6x5VXI87GlJy1kATmB7WiXhkALzPz7uwio6s4e&#10;1HR383O0wFZXB1dTkwI1e4N0IdYrMvrrUFpTjQ1Hd2LZs0sJMVbyAq1JABOgTe5CnAyuyXCavWzG&#10;P9SspdSSgCOZvXTuVS2bhzksJX3UZNBMwGaSgk5q8jUKxILXBmE1+bpJ2zeCXnAcbR7hEYSVSFzY&#10;ZEmSYYGYAhoB0s9oslsKQmj6gmAZUDDKUMnAESwnHb8RjP67mkr9PYgFV3i+c/49uGPhXXRit+M3&#10;992KDUd2othkUbK4l0lkntNJ9yXup3wCWjI3TCAmsCqWbj2ZozTefSjHZV81vl/CstSgh0avU7al&#10;C1AiFgVeAjEV94OSY1IKsIoIJYGYArQSjSLZL+BrCuQaAkogpqbjKiGoSpTXq/k+pcr7lZTx/enq&#10;lCS/BhMsXsKL330XG4COGopwchBOTjosFwHlpByUjb8nK49blJWd66kAxEysRw1sQOqoMl8jRffl&#10;bYLaWU81QM06Uq2MbzUoKpQuQoGWnXUm4ZRpayCw6pUy09ZENSPD0oxUEx2XwY9kgiu5vBaJRsLL&#10;UENVI0bvV7oNIwiuCOkSFGnFYVElVVQltwkrwiyCLkzAFlbWgOPaOoSW+BCuduOkxouwEhfSdDb4&#10;a8vpmApwqS0EVflPoVP/JDotS9FsvQtDlXehxzUF3a45qNQsQW7YNKQcux0qAsya9yt4Cm+Bt+BW&#10;NBnvRLd7IapLZ8Gtugcu9XToC6dBkzsTxVmzoC+aB1XObGSnTEdB6j3IT7wFCeH/jLDjN+MmSQmV&#10;2SBpj/qh6TkDVfcYctv7kd7UqWSXOKq345DWgihHFTIbO5DfOYBiwkvTP6pATNM3jKz6VoSbXVgd&#10;FY/lh45hbUIaNmcUY32KGqtYea4MScX2jHLEWttxnDb0aEkF4thqSKLbyuQ/T9XcQ3B1IdVZgYRy&#10;BzIkSa2rCom8Z5TOhASjRZnY66ZrkvEmv0jGiz74GJ1n30NFB10DHZNM+nV2DMDQ2IcsWusQcX25&#10;dlrmWnj5rG0XPkD3pY9Qw2dupPtqHz2LNlmqZHQMtbxfJx1SFyUBFrIcgpeORJZKkIXrzPyCysJ6&#10;si5RNfdtElrOL2MlK3xZQsGvJPHsV5J1etp7YWuSVWdl7aR2urnAIoAyzlXf2Y3q1nZFddyWca/O&#10;4VG0EVgdhFnb4CDqurrQPsxnYCndi810uBLQUUdo1RMmcp/2vg70Dbbhwnsj+PSzK/j6+8/x459/&#10;xGe//wGjn/2gJO/ckVyIt6MJMILrjUg91iZbcLS0GsmeVhTLAHJbL/9e3QR4B6wNTTCyYeBsblcS&#10;AVd198PHZ5a/q1eWiW+UZKG1MFVVoby6GsbKShRaLCh22GGpq0cFn9XR1oStJ/dg2TOL6cLmjgdy&#10;iFjRP0SojDuwv+fEAg7rH4Ns1tLpP68ls65xItdo6cyJ6+YQEBPjU9cp2PV3o3MTWjqL4Aw8y+yl&#10;symCSeAz6f0EPEF3JNuz5gfC7ZV5Y+MQul5/44ioiXPXQeX/LUmW/IntSe5LuhQDXYnXjpOJroHY&#10;uCSDx5Rld2Dbif0otbmULPEmlwcmujG9RULOTQqUUrKzFUCJ+xKgCbwEWgpUCDApc4uKFNCJa8uj&#10;cui+souLkU2nJdsFdEkCoiK6KhVdk0z+VcbC6MjERYmDEvdVLF2CpeLkCMfxfXlv5fWEmbyvpkwP&#10;LWGlpdPS0fXpeF5DgBWIe9OUwehw0201KACzS9q26no4qpvgJJSCpcvfqkDMJt2H4sCkYUiISVeq&#10;uUrqk0a6MJnjRXhVNKCUjUmNux4qZx2K7bVQ2etZ1iNfgtesfuTZWDrqCbAGBWIZdFdpPJdaXkMR&#10;WARVEgGVRAeVQPcUp68hsFjSTcUbaRp4TlxVVFkNonV0VdI9qOW+Mr5FgNFhRWgquS2q5nmWvDac&#10;9bWALkxFABZYoLHJqtYuZKpyoTNk470+Fb4fOogB60NooFNqMd6DNusUtLl+BW/pL1Clvw2+sruh&#10;p6vKT/gNirJ+CXPx/0Sj4X9grOZuXGhdhi/GVuLDwZWoLJ0Ki+qXcBnuQW7arxF29BdIib4LealT&#10;kRjxG+Qk3gYP71VvuwN+592wGadchVgWlV3fi1AzXZK7BolsmSfwDy/jXbmtfSjpP4USVvwFrEyz&#10;Weml0Dof0OjwbmIGNqTmYF1aPt5OzsKGzAKsTcnF6vhcrE0qwbZMA3bnW7C30IkddGGb0suV4IHt&#10;2QYcKDAgzlpJVSCH/+gMmYzHlr+si2UkCMpZgdro8ty9kvxyEH4e7xw7jSZW8K1nLsDZOYg0SyWS&#10;zDWINdHiErZ7MtXYk1GKkGKn0n1W6O+Be/C8srqxf2hMyWzRff49DF96X3FATcMjrKw74WltQ/vY&#10;KQxduoyeM+fQMjiijPX4+P6Oji5YeL6kpgY2gkTmRJURYPbWTpTXN8Ncz9ZWUwfv0UWI9aGSYJA5&#10;XVLKHC9fW8DNVMs4Gv9+9bIUSnsHmnr7lXW8FNfVN6jkVhOYVba2onlwAHW9hEhTLRo6WzF0/hS6&#10;RwbQNdyPoXN0Xe+dwm8Jr+9/+hqffPsVxn77BSpHLildpSuOpmNNeAHeTSjBzmwTjhYT5DovYsuc&#10;bBC4kOuqgJYQMtf5UdFJoPb2snEwiKb+EYKYz9vSQQd6Fp2nzxPghDmfx0HXVdXZSYd6Gq2jo6jt&#10;62MjgE6Sf79O7neMjKKmpxNbQujEJiAm8BIFM3RcHQu7EcBE/1WIyfbMxdOu0YyFM6i/DSkPgOAe&#10;Zbxn2oKpmMEKWsLeZxMoSvSghL+PRxEKZILbEhI/sT1JMxdOx4xFcr+7eX9uy3tMvA/F7ZnXvDfB&#10;JXO/ZG4YNYPbNwLW32gcJorGj/3DdcSuf93k45PPBbcJoYlzk8Vz18PqRgCb7MoC642JAkD75fzf&#10;4Ll3XkZmsQo2WWSSANCbbcqyJnkCIYJJJeCgAxOJExOoqPV0WuMuTWAngJOxMZPdrgRQGJ0e6O0u&#10;lNns0Fqs0JSzsWsgAOm8JH9gCeGjpVMTyViZkn2C7ynvq9XLmmN0aASY0r1IeOWVEITSfcjjpbxG&#10;T6el0xlQJlME6Ly0ZUa+zszPUE2ANcGmOCoJVmmAvaoRdjbInXRSIge3BWZ2ARjPWcV5EWAGnx8G&#10;bzVKnZVQ271QOVg6q9kYrGbpp2pRZGO9ZRX52VCsZVmLHEsNcgmxXFsdAVaPLDqvdHFZRjZKjVVI&#10;MdVQtUgmsBIInjhCKEYnjovifgzBJmVUmZ8AI8wEZHRbUQSXlNFaAkxgpUBMjlUgpsSJ1DIP0krt&#10;SCkph8pkhM2SC0vxYViLNqDS8BY6HCsx4HoaffYl6HLNRKPjHngN02DXzYRJOxUu/WzYSqZSN8Oj&#10;m4JG5wx0VBFwnl+g1f4rdPhuQX/9QlzoeR0t9ofQX30v2t2z0OpZAGfZLKjT7+b7zSK05qHRNg31&#10;pinoc0/HYMUMmAt/geLs3+AmyWARavYhvqoZES4/Qm38MGwlJDd3I5nuKFqCN6olOW8LwhwV2KeV&#10;nITFWJ2QgRdOxOLx/Sfw6O4QrAhPw3oJ2EgqwpYMLbZmlOHtmHysisnFtgITjkiGeK0XR3SVSgRi&#10;rLMFcW7emy2PRE8dchu6lAS1WWzB5NU1Q0unoic8TN09MLGVX0AHEMMv4a74BGwMDcc7x8KwNjQJ&#10;2xJVeDeK75lYivAyN44V6XCALvBEPvfzS5Bcyj98c5uysqyuyg8T4WsmeEok7LWxhfa9ina+hs5s&#10;BN1nz6P7zBl0s6L2831ddCQthKV/UNbv6aXN9ynjQ/WSi7ChVUkZU0XJ2j8tdKbNdGTN/QME7Rj6&#10;+Lq+M3SJTa1opbvqGBlCF9U20IfBcwTX6VPoIqg6CJBBgrmHDQQnn6WqoREDZwRYQyzHlOX/v/rq&#10;U3zz9cfKpOQ//TkQrPGXf/srvvjTX+AavYLdxZV4KaQErx4vwUtHc/BaRAF25ZiQ6W2CqaUHBr8s&#10;zV4HV2MzKgnUqnZJd9PBz9iFuoF+1PI5Kro66SYlj1s7GgYG0DwygkY2FtpOnUKTbPMzVLQRzC2t&#10;qGlph6u6Fh7C3NvYhOp2vqaPLrSnC2/seQuLnlmE+Q8HuhLniwNTysD+5DGxn3NkwTGw68H1cwoC&#10;bUKL6XTogq7vigvARLrbxNkEJhHLxGOBi9LtFtyXycjj+3J8MniCLkok4BKAKVF88++ZeM3faDI8&#10;qIluPlEQJv9JTXZI1yh4v3FNgHSSJsP0b0WoLpqmAF7RpHP/KMR+wp0pzkuWbCHI2FiYooyJ3Y5f&#10;zvsNHlz5OKIkBN1NgBE2pXQ6hYRabqFE/qlhsloItnIlUKOUkm0DgaU3WybcmYDMYLUqEDPYbBMy&#10;2h2Ksyt3uGCmQzCzNPFYWbmZwCKs+F5KYId0A7IOKRZ40f1J9GFwHC5PuhV5vJDuTLoJy2T5FIsN&#10;eqsDOotTmQJgIHTMstZYZdB5NSrzPp2EmJP1pINuKqBGBWL2ykbFhdkIM3FiIjO3DbxGX1FPNUBH&#10;9yXdiaJSj3QfigOroQPzE3AEGIGWZ6kixKoVJ5ZNmKXReSUbqui2KpGoq0KqwY80Oq10Y52iNIIs&#10;ldBK0jfQjTUQYBJ1WM/6sw4JpQ1I1LJ+17Hu1RFUpR4Cj/eiE0sU+PE+sfoqFOhNqK00oc6RjdTQ&#10;d+BUh2C4NhXa5JcRf2Q2VKn3I+3kPCQdvBuFYfOw7+1fITZkFsyGlcjLfxZHjszB8aMLcPjQLSjK&#10;mwWdajrC9/1fyI/9NaqMt6De/M/ocv4GbbbbYMr5J+Qm/B9QZ9yCDucc1Ommwq2agtry2XCp70ZB&#10;/M0oTb8TFZqZcOZNQY3mLgzVLoNDswCJ4XfjpjCzF3FeEr22FbH8o2a19SK3s59lDxL9TUii5U2t&#10;bUaspwaHyizYlqfBjoJSVpxGbuvpulTYlFWKnTncJ7jeis3Hm5HZeCeuQEnI+26SCu8kq7GJ5/YU&#10;2hFqom1lCyKkzIeTRiei7R7kNbWjqLUbanFgdExGQqOU0EjxVuJgEd8vowAbE7Lw5skErDwWjRUH&#10;I/HC3pN4KzwDLx+Kx4ojqbyGrs5WC2P3GDxjl2DqGFCS31YMjsEnEY1tdFOEmYvuqHb4NHw9g3B3&#10;9yvh4qaGdlh5rckvtr4GRlbQFoLOxOcyNcrcjVZlzMxLp9UrARoXrqCBIKtghV/LyrtKuggJ3E66&#10;kbHLl3Dq/Sto7R9Cz9hZ9BOMrf10WEN9GDgrUYTn0T9GB9jRhs6+Hpy79B4u8vozF87h0geX8fFv&#10;P0J3fxfGzg7jy28/w9fffYEvv/oYP373Kf7tL9/iX//yHf7619/h+3/5F1Sc+QA7dTV4NdOLVWlV&#10;bFzUYFdRBfYUOXBYZUVpQzfdYo8y2FxB11jDz+4luO119crYlq2BP8TmZrhaWuBpaobaalOWUJdu&#10;Q4+sDM3GQ2V3N/9mhBef1UfQ+fiZmweGFAfZJXPbevvg7+qGv4eNjfoqPLvhBSx4egEWPBIA1/W6&#10;EcSCugZi4yCbcwNoXa8A8ALQm7VMuvbolMa79WYuliCHgGQ72LUnDmlC47CTCvsq7AIV+AxKgdbc&#10;q/CaECE2kxV/wI3RiU16TVCyL1CZANf14BnfFlelLHTJ8vrrgq+9kSaeebyUz6J81uDnVPbHgz6u&#10;Oz5ZinMd/yzK5xl/dtHkOWM/B7A75t6NO+YEuxDpwIIQW3AbfkGI3fvyIwhNjUUpwaQmLAoIr7yi&#10;YhRqNQq0BF5GmSQsTotAKyeczE7CicAyCqxkeSCB2iQFjwfPBWAnofgmaA3cNpihK7cqKjWaqUCg&#10;SJkp4Ojk9eWOwHtIiL90ERoJQJHB7oTe5qBc0Nnc0LEBX8460KoAjM6LcrCx7yKUHATSZNkpG2Vl&#10;fWrxyby4epgqA9JX1KHMW3+NtK5alDhrCDDKXqu4MbUEtrEsoKnIk6xB5ZWKMkyVSKHzSqIpSCJs&#10;ksuqkUL4pNJdBZVSWoMkOqv4Mjb8yyoRWUaHRQMRVVpBl0Zg0Y3FynGdiw1/LyJK6+m8WhCvqUNq&#10;qQ+5GgMsugwMVcfjXPUefNyyG2O+VShPXYjYA3fi+N47sG/HndixYQY2vTETq1+4By+/MAMrX7wL&#10;YYeXIjZsEfbtmY43V92Ode/eiuSE+1BueB7xEdNRmDEfPut9sGrvgaXodvhNM1FZPg/5GbciKfKX&#10;KM++DWWpv0CF8XY0e2fAa7wNjrLboaHjKs25BS7tFHgMt8HGYwUZtyEq5BbcJBGGCfzHRHuq6bjq&#10;FUW6KnCC/7iDpSa8k5CGFSei8GZUIt5OyMQrYYl4Yn8YXjiegLclRVS2DnuKrdhfZMfuvHKlm3Bz&#10;mharCbKVJ1LxelgGVsfk4d2EQuzM0iHa4kd+fT+MvWfhPnMejrFTKG5pQwpdyL5CNdYmZ2BVVDxe&#10;Ph6O5w+H4flDkXjpSBzvlcF75WJLmgG78mx8H1kupRzbsvTYX2xHeHk1Isq9CDc6EGFwILTUjKPF&#10;Ohwt1OJovhrHsooQpdIhgf+gHKsLWSb+AOjKDJLPsL4dWv4dnF0DqBwYg7NTuhB7YSbIzS2dcLTJ&#10;uBErasJQgjZ8TS1oIrza6LhqWLkbq6sUKLQNDaJzSBa7a0N1MyHQ0IyB02fx/ue/xdC5MTqvPpy7&#10;/B4+//ZLwus8Tp09hS++/AxfffM53rt8ljA7i8+/+hDf/fgZfvz9F3RcsgDlj/jzX3/Ev/7rj/j3&#10;f/sD/vDHgAs79dUfEF8zhFW5Trye68O6fD825HixNtOMjakahJfaUSL50wjmErsb+UYLCk1WFEnL&#10;lq1hCc6ooIOSYA0f3ZVMpnY38FhrG9wEW5UArLMTLsLM0tIES1uTAjNfZ4fSrVjV3qFc29g3oGwL&#10;xEqcNjzx1uNY9MR8LHxk3ji45tKBzVck3YrKKs2TgHW9/isObN5SvmYJ7y95E5fxnktnYv69s7BA&#10;sn7cy/dexvME2mTNZYV+fZCFaM4SGdMimBQRhkvGRVenZNy40ZgYoTBbgktYBnR1LOwaSCwW2EnX&#10;o0DiqqYvvAqhIDACQLkWqJPvdfU9rn0/kTImF9SksbmJCMgg2Cfdb7ICXbABTRuXAOxacEm34dXU&#10;U3cp3YcBBcfBAroLU+bdidvpUm+ePwXzn1mGQ7EnlUjEtPRMZGTnEBY22Ksq4KyqhNXrgcXjhtkt&#10;ELFDTagV68p4fSCgQwnqkMAN6WaU8SkDHRuBJGH3QZAJlJSuRsJHMmSUmcTJ8ZjNSXfGe1MWpxc2&#10;lw9WRV7ue2DlMSMb02YnQUUZWPfpWUcox9x8topaBV4Wlmaff0IWdw3svjpY3X5YPX7YvLWKrJTF&#10;w2tpDkTlBJmRrxeIGXi91l07IY3LT3hVo9hWSQdWrTgxRQRYMR1ZPiGWYw0ALN3oI8TovEzVihNL&#10;MlQjiRBL0nCb0BIlaiqRoK5ALBWtrkFMSQ23aVRkSIHmI1NXjhydDUUmO4otRuSbNCgspxN2a1Dh&#10;z0N1VRjqPdvR41mN85Uv4EP/k2gvmoJh81yYU6fh6Ob/hc0E0+HDj2DNO4vw/At3EVazsfzpKciN&#10;fRZFkffCkf0AqsqeQnLYdGxYdQ/efPUOvLXmDmzZNgubts3Exi13ISLsThRn/xrarP+TULoVxpJb&#10;oc75BR3arahz3UlH9xtoVb+Euvh2aNUzqdnIy74buVkzkZE6HXExtyErYwGiI2YKxBqRTjcS46tG&#10;TKUfh4xW7NaasS6zCK/FpOHt5DxszS2lkyrGmrhsvBmXS2dVhPXpJdiQocWmTF1g3S0CZX+RDSf0&#10;lQQKSS+TmH0dSK/qQmHTAMrokPTdIyht70VhQwuKWcGHawjA9CxsiE7E2qgUbEzOwbbMYuzIL1Pe&#10;c21yIVbH5mJ1XD5VgDdj8gnDYrwdn4+jpS7sLzTjmMaBNF8bUt3NSLRVI8HiQxq/HPm17Sis71RU&#10;0tSLUqqkrp3Q6kJZLe17XZPSvVhSRfteVQddXTOMfK6SClpptsTUbh80vkqUVbH1VcdWV30jXHQw&#10;jhq/kuZp+NxZtA/2o667E9XtrfC3teLUxQv47g8/4vPvvsH7n/0WI2cvoGOgH/7megyfH8UnX32C&#10;Sx9exPlLZ/ENHdaf/vwTfvr99/jxd9+y/AF//NOP1A/4/R++xe//+A3++Odv8Se6rz//9Qf8xOO/&#10;/e5bfPLjn1E/8j4BXYkVsQa8nmrB2iw7tmdZsSvLorjdJP4AnH2n4JEMIoSuhMLXdPXTefEzVtfA&#10;QuA6CDE3ZeG+xmbnD7UKNZ1dsNfWKUEc1YSSyNrI1mRjPSx0bXYed9OxeQg7r/w9/PWoIKzr6cYk&#10;WjEiMwn3vrQMC56YN+HEZO2wwLjYQm7ToT1IuF3nvCYARvc1GVKKE/s7UJvHijkYgTifQJtPAC0U&#10;iEnWDwHaJC2gU1tIsC1YOn79eORhUHMFYjd4DwHbHFb8wdD4yZozGRpBCSh47iocCCGBWHC8btzp&#10;iGYuCkArCJsbKXjfG54LwukGuv7aq89zVUFIBqE5WbJA5o2clwKv8fGu4LIrAU29DmJ3KhCTuWK3&#10;zL8DMx6fjx0nDiAjJxep6RlQl+mgs1tR5qQLovsvd3koQsVLuHgrlNJG2T1ewobn6ZgEUiKzU7oO&#10;HRMScE3eL6eLEnCJlDRPVHDf7CAsnT5FNjbWLYSWlaXVXU0g+alauqmA7JRMUhZ4BQFW7q25Kle1&#10;Ai8zS4urRilFcryc+8ZxGQgqvTcgnYz7C7jovDR0YAEXJl2HAjABWgBgKm6LC8snwHIslcg0VSBD&#10;gVjlNRBL1hFi4/ASJQUhpvIhinVEQrELuSV6mC3FODvmQUdzOmGxHiXZ65Cd9BLyUpdDn/8yygse&#10;USYSd3rvR4t1LmpUt6K15E5ccC7EsG4mPqt/Dr6ChcgIX4S9m5fg8Uduw/IX7sb2nYuxf9csxBxZ&#10;hiNbF+OpZf+MFY//ErvevBWG1CcRumUeVj51Mx5/8BYsf/5+PP7UMix/aR72HVqKjIxlKMlfTEc1&#10;C6EnfoXYhOlIT7kHJ04QeNvp9g7Nw469C/DOxulYvfZOvLDy13hrwxxs3H4vlr94O1a/PQVbt92F&#10;m3bR/Zy0OJBUSeva0q0sib8lV4tV8TlYEZGO1yIysYJu6uUTKVgZkYF3CbBdReU4YqzAfq0sie9F&#10;iKkGobS3J6iw8hqc5B85jJZXXFdOTQeMPSMw9w+jkBXkSbUKu1NTsS0hERuikvFmaAJePhiBV47E&#10;Yvn+CDy2LQSP7QjDcwdj8VJIMl46kUxnlkl3p8bbLNfF5OCoqhyRRidCSow4qbUg1uRDmMaOBKMH&#10;GWzNZPILkU1rLkoz+5BsciHD5oW+oR1FEqbPL3IpAVU3OIj6wWHUDwyjlo6igo5CHJXkO3TW1xJS&#10;fThz5TI+kmVMvv4GYxcvYvD0GQydOoX+4UF8+Nkn+PrH7/HVD9/hs6+/xIXLFzF6egzvf/whPvn8&#10;c1y4dAmXP3ofH3z6AT7/+lN8/d1vcfnD8/jgo/cIqu/w3Xe87ycf4mve+3c//g7ff0v39bsv8WfC&#10;63d/Isj++hP++C/f42uC7rd/+FfUn/otkswdOKaqx9ux5VgRXkJoeRBtkjBaPworCW0/HRFhXcAf&#10;XAn/p0Y2UpxtnQRYG8rrWgikVoKpBdb6ZkKpha5Lxrk6UCPjZG0dcDc2Ke6sqrsbXh5zt7XD29EO&#10;Nx2ZHK+VrsNW/p28lUqUWZmLlUZ1JfRVXuwKO4BFyxdi4ROBOWJXIUZwBDWpO3EywOZeB7EgwH5O&#10;E4BRJC5rBmE1g7AK6HqIBUA2GwuXXYVYIBw+oLl0NnOXzKRmjGv6eMlj18HrvwYxkbgpAdb1Cnb/&#10;/S1obgSeydcp2+IC+bkC4rZATd6fuv41wddd7+6uh5jSTcnyWnBJIIc4LQHVXYHuQkJqYvxrfP9G&#10;uoPnbpt/G27//7P23+FRHem6N+yz9zn77JkBk0FkoUTOySSbaMDgBCaDyTkjhHLO3VJ3q3PuVivn&#10;LCEJkEQQOYgcRM5gsD0zO5z3e891f8+zWgsaGc/M3t/3x32tVKtWq9WrfnVXPVU1rBtmLJqDkIhI&#10;aA0mJ3wy6LeTQw4ph0BF4OJpmdKp0ujILyD3QqAhgKXlknPKYvAQuLhpMZXnH0wVBkFryIlpuXnQ&#10;xhPtkivj2T2EAdA2wYUZrA7BiRltfB9BLI2eRQ7MQWWAI6cAWVR5zS4sQ3ZRObI4ojC/guBVLrgr&#10;loNdFoHHlk1w4imiCHQ2cl/vRICyU4XZTiBi2QhOguicNbsUJipLjSQ9pdUS2DSCCghSHMyRR8Di&#10;fYaXUwwuZXqp0Bfm3C+EPDVXWP4kwZIjgCzWlEcQI4BR+Roq9ItxP1cxASwXEepshJIC1VkIUDsQ&#10;ItcjMUWGUw3ZKDRtQpV1PuyJfaGI6AS1pB8Use4wS4ei0jEblfaJyNe5o9oxCNaoLnBEfor7NVPR&#10;oO2OBlU3nDB6QB/eCztW9sCPSwZjzqxBGD+yD2ZM7IP5M/pi0riuGDKoA3zIkfft1Qv9+3UkeLVF&#10;csBobF3aD2OHdkMPN/qtdO+FgQO7Y/osL3w5byBGju2KUZ/1wdAJA+AzxguDJ7pj9BRPjBjngcFU&#10;RgymcmHIKHcMH98Xn33RF5/P7IPJ03piwtQemDq7FxYS1D5ZGp+Ir/yDMWd3ACav34F5vmFYSg5o&#10;eYwSa6QmLIpQ4rvAZCwJVwsBGysSnGt7fRslx/wwKZYlaLFJ6cB++nJD00oRnVOJxIIqpPA8YEca&#10;hame9JW1iCXbvl+rIecVSyAKxdd7gzBpkx+mbA3C59tDsFGWCj9TMfZo8rBLnYkDVOOILTyElBpe&#10;Gfk4FCV1cBw5h4y6C8hsOA9LdQPlfRw2cg88CFpfcRgZ9SdRePI8ihrPouTEGdSca0LN2UvkEuqQ&#10;f7gBVSfP4vLDJ7j2+DEu3L4jBFxw2DqPvTp77QauNN9F0+1m3Hr8hBzVWzx69Ahnz9E9167h6EnK&#10;r+E4Gi824RKB7UbzTQLXfdx7fJ9AdV04fvz8CZ6+eEYu6xle/fQKr9+8QvM9SvewGc9fPcZf/+2N&#10;oJ/ePMXtO9fw8tUTvCX39fTFUzx9+RTPXtzDy5d3hYUpH798hdvPfkLVuatwHDqH1eFGLA+z41t/&#10;I77ao8TyCCM283emz0IivTApBZVQF/HEngWkHMjoJU3JLYK+uAIqqjXaymrIWZZATi8PT6tl4Y5m&#10;AlrmQXKnVHAYKX0qj3Mpq0QmB7xkZUGZRgVGXi5MVIhwSK3OkS7Mvm0n18bzN2aQQ2WnxpDTF+Xh&#10;281LMHAyua7PCBTvnBjP2OEEmWt0YmuIfQxU7/rGxP6xFrWGHB8LTYkEM6fc4U0A8h5Eoq0AMYKR&#10;9yBOQ88WANYKSgQxvi7c0yIvclC8RpiY5rfNiU5wMSDeuaKPQuy3EkHye4ARwSIei3I9dgawiC6P&#10;myzfp3uf5uOfpfWzRIkw+xBivQTX5ebV7QNAvQOVZzdBrc/xtrtPd3Tx7oJPB7TH1O9nICI2GjzF&#10;k1zDg5tVQsSg1mgmWYSxVyoCnMZqg45Apbc7YCAIcZ8WNw9a0jKd7oqclolD9Om3aKStEIRh5X60&#10;dNgpjdBESLDipkOn82I3x66OKqcFxUJQUmZRqaD0/CLhWOjLEuHFzYEEHnZXosOyZhBYW8lCFWYr&#10;wcZGzonF+ywLOSt2X3q6l6WjfS05MFV2EVQCxHIIWgwxFjcjFpDyIbdlIslkh1RvhkSjRxKvs6ZQ&#10;0lYFqUqHJJ2JrtsIaulIMDkQa0wlqGUhSp9GELORC8tAlDofUUqCnsYER7oKj28exJmScFzIW4sy&#10;5TBUWwYjVdYDuvge0ER3xqH0z3CtdjFqUj9DGV1rqpmDutTROJE+GM2Vo3DW1gsPCkbgbc1XKJNP&#10;xt5lvTF7UheMHdEBwwe3wchhbTFqWBuMH9YJC750x7ghn2IY/V6G+bTF2gU9YJfOw7YVfbB4oQeW&#10;r56EcZPpffVoiy9nDMCyZWMweYoXRn42DP2GDoLHsIHwoPewlwevU+dNv10f9PPxxIDh3hg4si/G&#10;TOqDbxYOxoq1w/H9Ei/MmuOOaVM64JPVMg1+TFJjtUSNReFSfBeUKDiv6bvCMWtfNL4NJoBFa7E8&#10;zkDSYaVEjw2aVGFRya305e02ZsCPHNB+UzaiyPmk1TUip+EErFSjT6IfVUCKCuvDo/GDbwDm7fLD&#10;jC2++GKzH77YHoTpOyPpWQnktJKwPFqHLYp0bKKCeQM9YxvVIvzpnxVkzyTHZcABjRGS9FxIUrMQ&#10;pjVDzk0BVNhayyqQW1ePtIPVUFBtTUI1NBkpp7ISF27cwLU7d4RZL67eeYBTF6/g2JnzOHf5Krml&#10;u7hz7z6ablxHw6mTghrPX8AFgtnN++SQHj3F3YePcJPAdu7SJVy5eROXb9yk809w79FDvPr5Nbml&#10;n/D4xRMBYGebzqHp+mXKsxnXKM+79++CIfbk2SM8f/kEr396IfR/3b5zA0+fPcCLlw/p+iO8/fmx&#10;EKzx739+jUfPH+Pc3Xs49egVCi4+RHj6YaxJysWMXSmYtTsF88l5rY23w99UCGlRLVTlBPmiMmiL&#10;iqEjqQhGWnJeanopdcVlBLAy6Ki2aSmpJCdVJ4xfyyCgp1XxdFHkushRZdD/icWgt5Xy4Et6sek7&#10;5aZGY3YGMktLUERpKw4fR83xMzh0+gJKjzbCXlyOFHoZ4+0Z8FeosebAAQyfN55qUuTEGGLvnNiH&#10;EBMBJkpwYC5AcpU3wUt0aOK5jzk1PvZicA0igA0mV+YKI3ZTnJ5cmgftexDMPCidB6XhF0aY+okK&#10;ei8qzJ3ifjN6Hl0T0tGxMLMGyxVgQj8ZqQVuHnSvABXKvx/d1xoaoloDQxyYLAJLhIgYuOEaaSgG&#10;b7xLJwwl4OscJdmX8udrHz7v9wD5exKfLQZzMMR6cj+YV09B7Ma6CY6Mtp4kDwIWqatHN1JXdPXs&#10;StcJagSwruTCuhLEeP7EzsN7Ytr3M7HPbw/CwkMQGhaMKF7fKyEGCTyrvCQRCZIEJCZLkSiTQkoO&#10;QkagUxm574tcVUukoInKFGcUIoPK2b/FkLKnk9JyYXMQsITmQie4HFl5ArzSqZKWnluAtLxCAVws&#10;3hflIMclNA2SMxKhZSHAiDKn5f1GJocouv5OzmM9SUv7GoKThhyXmvJTErRSSEq6V5TQF+YohCK1&#10;AElU1iXa7JCQk5QS1JO0RvoetFAQkFIMqZAZCHA6C+LVZsSqjIhRmRCvTUOsPhPhVJkN0eYhUpUJ&#10;vcmCxsNpeHHVglt1/rhYuARnsqbjavl0HHYMQUP2ZziUOgqVJg8ccXjiZM5InCucjmuV3+Fy6Xc4&#10;kz0Dt6q+wLXSITjn6IOTun44bx6J7BAfJG7si6C1nlg+zw3fzumCrRsHI2D3SASs64dkv/FI8v8S&#10;S2b3xNcT/gBjyBDoggYjeGMf+G31xpw5f8QPS/tj+Y8TMGu2JxZ8PwgLFoxGP49P4d6rPXwG9MLw&#10;0f3RpWcvdOnnQb8n+v3zOz2yHwaP643x0/ph6tze+Oq7bvjxxx7Ysb439q3pjk9WJWmxODYFi8l5&#10;zQ+S4BuC1g+ROmxIycI2fQE2a7KFBShXJ1uwSZ0urMq8P62ItrnYZXQg0J4N46ETyDp1GfmnLhJI&#10;srDW1xdfr9+Ihbt9sSosBj/4R2DK2l2YsGY3vtobTYVxPOb7J9I2AQuDZFgWKsPaWDV2K60INGch&#10;npxFcn65MGbMUn8churDMJJr0OQVw0BuIf/4KZSduYQjTTdQ1XgO6eQI8g/xXIYncfzmDVx//hS3&#10;njzChSuXcer0SRw+cgQFpRV0fB03797HdXJh1wlK5y+ex7PXz/Dg6X1cvHIJTeS4Ll+/iVPnLuE4&#10;FdanLl7GxRu3cK7pMsoJkg3Hj5Freo7nBCSG1827t3DnQTPuPron7N99SE6KwPWM0ty6cwtXrjUR&#10;zO4Icxi++ukZ7pIre/ioWXBgj58049Vrgtjbp/iJ3NuLl7+g8c5LSCvPYW/OccyItGJOTBp+kOZh&#10;eUI2tsjzEGQuQVx6CRIy8qGg74L79VIrqmAvK4WpqNAJ9cpqAV6pPEC5hpsDjwg1Pw29zBoCv4Wg&#10;l3ekAUX1RwlUHJVYiYLaWmSUlAp9XXnVtSg6woOd6+j7vYy6pisoazyDlLRs7IyKxdqAIGwNj8S+&#10;xCT4ShXYm5CCWEsa/JKTMXnJDAyaQE5svLcQYi9CTFwEs/U4MYZTayCJUPrYub8lhpSrixLFTYIC&#10;wFzSvg/FdxbqXNALMBKWTHECq18LBLhg562479GyrIorzHjMWD+GSEu/lxDE4QIFV7mGwLtGJwqi&#10;YzHiUEwnpnU9J0KvtVw/q/h5W5/7W3L9zK79YRw1KYb29/B2Tv7bTQyr9ySwkbp5ELBaHBmL+8M6&#10;+7ihY38eJ9YF/ScNxqpNyxAVFYiEWF4FORzShEhI4iOQlBgNRXICUhRSpKQkQ6FMglIjg8GkhdVG&#10;jsJhh81uhZHX6DIbYU+10DkrbLS1WC0wckQiuRcr/UYdmflCH5cAtlZiqHFzIstO7wPPMs+zy3Nf&#10;nIXeKRFODK13bqsFYK5AE8+JMjlySTktW57MOA9GclcGRwF0BDFVaq4gpT2HYCUqD3J7HlW48yA1&#10;5SLRmINoUw4izLlCc2GMmYM28hFOYApT5SJUnYswUjBBKkzLzYYZCFGlI06bj3hNJgHNiCg5fXea&#10;WBw9rMazmyoctn8Pa6gXqjSDcSJtMA7b+uCQ3QONuaPpWn80FgxDfd4wVKWOxIXKhXh2fgdu163E&#10;+eJ5uHN4AZpKpuJG5RcokLjhbPoQFMd3x5n0CTiXNw+WqLEI2NAf25cPwL61gxC/fyR2LnLH91Pa&#10;4Ydp7VFtno9myudq/kg0po1D1GY3zBn7CeZO74jV64Zh9tf03nj9AaNGuuHr+WPx5cxhGD/eB5M/&#10;H46BQ33Qk35fA0a4YxI5ti+/GYQVG6Zg7ebJWLnKE1s3dUbIvk5I3N8FOcmD8Mm8YCl+iFZhUYwG&#10;yxINWBipwdI4M0HNiFW8dpfCIawztseWj7CCGiRUHUNS7QkojpyA/OARxOYWwU9rwuYYcnHbdmH2&#10;j2swY8VqTFmxFuNXbsVna/Zgxo5gfBsgwQ+8xArlvzHZjLCMUsiL65CUV41YqomoiquRdey0MNmu&#10;/VAD5AQxCdl6ZTG5g5p65J84gwoCV9bho0Lou4R+CPr8SuQfPoEj56+g6uRppFVXw1xSjIzKChw6&#10;eQrXm++h+d4DNJ4+i7Pkvq6Ry7l4/Rqu3LpJDu2mAJ7HBBSe6eLVL6/x9OVz3CZ3dvXWXdx+QCB8&#10;8ATnr97ABdKd+w/x+OlTPH78CFdvXsV1clQMMnZjz15zn9gDPHxKruv1CwLWa7x8/RL3GHD3CXTN&#10;1wlet3Dv/hXK4zaeP7+LX3ms119+xqNXr3D4xn1Iq89hhaoIkwMtmOJnwTchaVgekYbNKZkIthPU&#10;sythE5YqPySMeeOmQHsJL9tSIUDcQeLxb6biSpgJYulVvL5QAcyFxXCQs8ohOPGga3tJOdIIVjxW&#10;jAM5Ko4eRTXB+dCJY8LYtFz6DjkARJNHsCTXG0i1wD0KJfzUWoQYzEhIy4SRnsPL0hiKKugz1cJe&#10;Sfulpfh+yzIMmuRDLsyjlRP7MDJRhBhLnODXVeJ5AWAtW1cIfUwfQszpyliCqxrCsGRx8Ia4T+Lm&#10;P7E5kMAlNhtyBCMDjmf+4OhDbjYUxNfENAQwYUtyOjGGBbshZ1+XKxDEfiZxKwLnb0kcJC3sE2De&#10;h81T/vzZ6Jg/t3Pbss9NmSyXfW7eFCHlTP/7TZ3i8/jzcWBHT/q8PdmJUYHSU4QYHfNKzt28eVxY&#10;L3T3dEoAWSuIdSGIdSK1GdAZw6YNxy7fjZAn89IlEaRwyKURpEgkE8xkkmjIpNFQKhJg0MmgUUug&#10;ViZCo0hEijQGCrquTIoV9mWJUZAkEAgpHwkdaw08zsxGjisb9kxn4IaNnBnLmp4NiyOLxGPH6LdL&#10;W1G8ppcQQp/KTZJZ5PaoQk7liqh3UCIxrBhq7NJEiFkJfBZyVpZ0vs7pswXxvQYun6iiryN4aWlf&#10;TVJS/irKy+m+CgT3JTXnCACTmglmRoKZLhPxpDhdNqK1BDV1NsI1OQhXZgv7Ycp0hCpT6diGGG0q&#10;svJScahCiyKHHzIUy5At+45c1kq8uBSFa9U7cat2DY5njEG1oQfyk9viaKYPLlaNQZXDHQ5Fd2ji&#10;+yH6gDv2re8ISUA/lFunIWmfJ9KlcxG3dRBs4aNgDOpF9/bFMetgHEzpA73vH6E70B2JO/sgcps3&#10;YvYMw3dT22D6iD9h4fRu2LSkF6pN05Dt74bzhoG4YOuPGlV3OGL7QB48Bsu+88HQYd2FVd2HjeqP&#10;6TNHYdLk/hgxrh/GTuqPMZ8NxPhJ3pi3cBzmLxqKbxb1x7zv+2LFin4I9R0AWUhfSHz/APn+f4Yl&#10;si0+4fW81iTbsJW+uE2adHJgDC47NqhSEZJXieRDjUipPwUVTzHVcAqSshpsJ+p/4xuMGRu3Y8yi&#10;FRizYDmGfrsMw75fSY5rJ6as24svNvlj+vYQzCR95xeLjRIj9pPtDbbnIzKzGIk8Q0dGEWT5FdCW&#10;1sBEhXPJ2Utw1NYhJb8EhopaglcdXauEMq8IprJKVJy7iIKjvF7XWWi5Y7WoCvm1R3HxzhNcvPsY&#10;5+7cxcnr13HhTjPOkqOqIrfBs2Bcud1MgHmGe48f4+rtW7hNLu1k00Ucu3AOp65cxeXmZly4dpmg&#10;dxNHGo8hNT+PCvSzuHX3kbBa8oXL13D6/AXcbL5DkLsruLYzF8/iycunePrqmdAMyE2Kl29cwcNn&#10;j4Smxpevn+LBw9u4e/eqsAjly2d38CsHa/z8kOD1DH/9yy+4fv8FMo9ewQ5DJWYE2jA9KBXzY3Lw&#10;Q2I21imotpVxEFHWfOiLCPDV9Sg+XI8CgpGjqATm7Hw4eMkHclY8CXIeASqN4JPF01kd5dk+jqGY&#10;HFdJ3VHkVNUgj6DDA7MrTp7BEXKYx69cQ8WxE5Dq9NgdHIz9YRHwjU3ETnkK1sUlI0TngCyrFMFa&#10;K6Jt6eT8iqBlh1dVi+yaBnpWrTBtjrmkEg6CmLG4BN9tXIqhkwZhAAHMezRBisQg8xlNzmyUD7xH&#10;/hZif0uuTYkfA5erPoAYFcjvgERy9ld5wXOo9ztwtRZD6h2guClxCD+Tx5y5C1Dj8wwrMd/WYsCJ&#10;8BD6xVqA4QqNj+8772GJ18TrYj4fflb6XIL4M7a+9lvx/a5yfYarRHiJElwfQ6vV4Or3ECNH1gpi&#10;rv1jToh1RydyYp/6dIXXpAFYu305wScY0vhgSOKCCWAMsnAkE9CSE0KRFBcCSXQgJDGkaH8kRBxA&#10;YoRzGxu6HzGhByAhF6dJSSL3pSV42AhaDqRmpZMDy2iJZMwW4OJ0Uk7IuMLImMqQyRaA1VofA5er&#10;+3oXfdji0FpDTRS7Mg7R19nToaF3R2VxQGFOQ4o1EwprBmQEzGRB2UgUgjayEG/JRrwxC7G6DIJT&#10;OqI1aYikMtgpByKVaYgg5xWjo7Q6O+KUSmgtaty9VoSX18y4WR+OUwWrUWGciouVq/CXu8n45UYS&#10;TuZ9hWKFGypVvVAk74eDdnJkBf1xuHgkzClDcWBnX6xb3hU7N7kjNmQ04vw/Q7zfNEwb+69Y+MWn&#10;SNk/Hiq/QQhd+69Ij+yFc6mjUJXUB7bgbpBs7wwZKS/OHTlST6QlDkHohq4EwT5Q7e+HavUEZId0&#10;R2l8N+RFtsFR1QCodvTBsi+7Y8LYHvDy6AAvT3L5PXuiZ++u6OXZCUPGumP8BG+MG++OcRN6o/+g&#10;Thjg8wcsW+CDTUt7ImD1p8iJ9cRBzSAUaTyQmdIdn2zV2rGfagsJFYcgo8IpiSSpZh1FZPFBBGQV&#10;Yjd98auTVZi7LxCTV23FpBVbMH7pRowjTVi6GRNJn63diymbAzFzTxS+CZZhcbQWa2Sp2KWjWkR6&#10;OZJK6pFYWCusAxbqyEMg/QOjMwqhoGckZBchMZvdWAVSCktJ5ZDllSIppwgqKijttfXIbmik2n4F&#10;VHmFyKk7jsozF5F75DgK608KhamJByFWcqBCDTmJSmSTW6kmEDVcvIK6sxeEyXN5vsJqYXXkEyg5&#10;Uo9yciE8XdIJ7vMiZ3bi7ElUHalBzfHjqOFpoGqP4OChOoLYFQLgI5w4fUqA1827N3DtNgd3XCeo&#10;kcN6dBfXbl0V1u5qJuf1kI4fP72Pp8/uCzNs/PrrC/yf//gFf/m3t7hHcLv5+ifUXX8Ma91N7E5t&#10;wNyILEz3s2JekI0ccCr2W0qhPHgCmsp6WKrqhEU7cwhSPFsGD6pmR5VFTiv/UC0d1yKnvByFdK2q&#10;4agwGTK7s4IjBDH6zmzkzDIqalBE35mVnFucJQP76X+5LTIe2yNi4ZeYTDU+I6JStAhT6RBJNVN/&#10;nRUKApgmp1RoxlUTvFT0f9GQeI01U0E59NnF0OcWw0zXU3J4AKUOXyz9EoMn8krOLU2H3AdGEPMe&#10;RVAZSVAieTKcWtzW35IIL8+hBBFBzr4tUa2bCIUoRXZeVLgLY75IHDYvhM4LBT6dH0qw4QmC38GM&#10;zomiAv49xCgdnyMnJoiP/5boHu5XE4DDEOO8W4FMlAgX4TMM9nKeF+/5hyT+PR+75qLfef7vAqwF&#10;YuwUe7WCGDuxXi3qwQ5MlNCcKErsL+tOEGsZI8ZOjCDW3rsr3Eb0wTcr5iI4aAcigvcgMmQfYiP9&#10;EBu+H3FhtB+yF9F8PsipKFJ06D7ERwVATe4szW5Bfm4eCvKKkZdbiozMAgJWltAnlsbRhpn5SKOy&#10;KrUFLK5NgU6wMMCckGJg6W3kwFpBjOXaLMj3iQBjtYYYy3Wf9VGIWdOgsmVAQe8eS2ZJRzIBLcma&#10;BYmZZM1BAnejGMmBUUXfqfcwi9Kk0jtqI3jRvXTNaLaivFCD80fleHpdgzfX5Xh+NhLPTofiUaM/&#10;zpetQGPhd3jYuAtnC+egMXsQjmUNxKG08UgO8USUHzsaLwTuG47tm4dgy+bB2LVtNJZ9PwifjeyC&#10;sSPbIXDXeGgjxiMz/gss+rwtvv+yDXJlQ3BEMxwlccOh29cfij1eyIoahsPqYThmGoAqhTdUu9pA&#10;sqkD9P79IdvdB5rgUQhY44bM2EFoUA5Dxl43RCzugO0LemDRrO6YM7EXvps7EuPGdIF7n3/G5HFd&#10;Mf2LrlizYiy+nzsIEwa1R8i2WUjwnwm/9R7QRg1EnnIgJLs7wn9tDyz/qg0+0R07BS25G3X9MSRQ&#10;4R9HtfnIokrsMGcIM3N8HyHBtD2BmLBxD8at3IYxCzcQwLZh4spdJF98sSYAs7ZFUjodlida8KPU&#10;hg3KDGwlC7xZmYkNMjpOMpIM2JpixgGqdUTmlCCCnFQcubBgew5C6McTZCabTP/oGLLmiQSv2PQC&#10;RNK1SKqxRNvJYpNdZzdg5Mg5cmc843rO0UY4qo8Iy6hYy6thKKuArZogVlMLWyUHfVQKC1daS8qh&#10;pBqasbCYoHcMxvxCqg2R07A6kFHGk3gWI7MgF/WNR3H+ahMOnWwUgFBTR+6nvAx3Hz0UHNadB7dx&#10;6dolHD1Rh4tNZ/GKgMSO69oNDpu/ijdvX+Dt22d49uwu3rx5hpevHuMF6Zc//4TnP73E3Z9+RsaJ&#10;i9DVX0Vw1gksl5RgapAdU/z0mHdAi+/9U7AmUg1/tR1hOhsUOYUwkdPR5xVAk5YOW4FzULWZnJid&#10;PndhQx1qzp1FVWMjMglkhox0xCqU2ElwijPZEShTY3eMBDuiEhDNgxzpOww3pSHU5IA0q0BwvCn8&#10;ndIzNLmFUJLkBCktVSyM+bxYX7kwM708Lx/xjgwkpGZASi+nzJ4lhArrcorpHnLTVJD4SiUY++1E&#10;+EwYiIEEMZ74d8DogQQyb8GReY4iwBDMfEZ5ftAv1lpik6IIMQaYEF3oItFxfQAyhs5QcSZ7KuTp&#10;PlfIOcUOhgt5TscAEvPqQ/Ci57dArLUYVB8AokWCgxKvifsMpN8ByN8SOzIRKkIe4jNc0ojn/p5a&#10;u0FXYLXWuyZEkrggpqAP3Jc4Fqx1OD1Di2fr+K2EPjFSpwEEMZ+O6DG6N5ZtXOjixIKQlBCCJNqX&#10;kaTkwOIiA5AQHSKsnqzXqWBPNSM904acvEzkFeQjmwCWQQBLp8pVGlV8OWjDkZVPaoFXGonKDUua&#10;CBMnuBhO3FwoNhnyVkcQcYLMec4pHuTsbEoUz4tAc6p1P9h7ffg8flY6tFTGsAtjpVjSIKcyjiUz&#10;pQuuLJnnMTVlQmIiN0YAYycWz8tQEaxYDDM+5msSQyqS9DZh9v0MWxIeXcnCrYZwOKLnIHHrcBiC&#10;RuNyxWb838ca3G/ch9qsaShPHY3aNHJOJg+U6t2RrxsCP55tY0UvLP6uK2bP7IKlywZj3cYRmDvb&#10;DZ+P74yFX3pixdxu8F/dlpzURDj8fSDZMRrrf+iDA+s7IjNxBPSBg+C7vBeWzuqAhZPbIHylG44b&#10;+uNq2mg0JHviiuMLNBgmIG5TN6yb1wkLJrfFuultUBY7DGf0A1AQ2QGW8B6II5j++B1dp2cv/rY3&#10;Nq4ejCXfeWDihA4YObQdZk/sjaVzeiNy7xisX+yO1Yv6QBI5HJp4L0gCeiFi9wAs/epTfBJXUIlo&#10;+mGEZuQRYHhhSgu+C0vEFzuCMW69L4av2oXBy3di0JLtGLlsOz5fvx+ztodi9q4YzPdLxqIII9Yk&#10;ZZJTS8MWXS526nOxz1wgDEbeTQpMLUZEbhWpEqGZpQik2oo/1VQiyGlF5JQhLKsEwfSjC6B/6g6F&#10;DutiJdgQm4ytEhW2J2mwS6bFnmQNdkpSsEuqwG6pHAfUWvgpVdibrIAfFdphOhNiLKlIyKB/OMEq&#10;Li2DCl36gWTkIpl+5Em0ldIPPoZ+VAlUO3JUHRZCznlJ8AxupqyvFwYq33l4FxeuX0H54SMoIRCe&#10;OHMaV2/ewBU613TtIjmxY2h+cAuvCVA8FdS9+zeEAI2ff3mBNz8/x6NHt/GCAPbLz0/Jjd3Ei5eP&#10;8POvPwnBH/dfv0HFtcdYk5KNcbvlGLcjBV8RwBZGObBBnY+YgnpoK08g8/ApFNefJqdVh3Ryx7xm&#10;Go/Ryqsh1R4kh1UnTKGlJwApCCxJdgeitHr4JiQikmfZptqpJC2LvhMzwvUWaIvKkOjIQqBShziq&#10;DCQ46PshGCUReBQ5eQShPKRk5SCFjrUELWVROTR5ZTDz+BiCfnJGGiT0vSZn5kGRnQ8duTF2dGZy&#10;yzp2z1QDlqVmYW9kNIZ+NQKeE7lPjCMRxQHOPgQxL3JjBASG19+BmKu4OfEdxIQQeZcmw49A7H1B&#10;/vcg5izc2bkxyJwiCLYAS2w+dIXYO9G94v7757XS34AYX3fNjx2cIBFcLfeKebne93fl8lw+Fvc/&#10;Bi9RH0BMUIsT+12IiQOdCWa0/zGAsUSICcEdPp3RfVQfrNiyGEpFNLTKOGhSYslhxUKjTIBBm4xU&#10;mwHZ2enIpspkVmER0kkZVGnjyiUrPT8Xjrwc2PNyYW8ZQ+agd905+0aO0OdlpgqWkX7jIoBEWLE0&#10;5H5UVHlTGR3QEEh4K4gqdXwspmOwifvOY86LoeS8JkKO5QoxJ7zomXSP1koAowqyhsoklTkVSpLC&#10;7ICcniXIkIZkYxqSeEsASzbnEMyo7DK8d2IMsSg1NyOmIkJhg0RJaVVaGEwSnGyw4PmVdDw+ocC9&#10;wwo02FehSj8UV6qm4FrtHJRZBqHI7o689H4wyLqh1DwKB+1jUGIaijzj50gMG4U92wdj4ff9sOB7&#10;HyxY0BvLl/VAiN9YhOwYgnjfQchRz4QlYiRqtN9CunMoti/uBkf8eJSnDIcxsANMkT7QhY+BbM9g&#10;FCR8hjOpk3BU7olrxkG4kzoSDXJ3FMb1hsHfDX7kvPZ/1xmZIf1xjkP5ZQOhCuqH4J0eWP59d6xY&#10;6I1pU7pg9PC2wniy8aO74MvJffHVqHaI29oN50q+RL52Knas9sGmNYOxfokP5o37E3Ys7QI55fnJ&#10;Mqqlz9i2D1PWbMPn5LRmrt2Hr3aGY97eGMzaE4spO6IxcWs0Pt+RgLn7krHAX4klYTqsijFhZaxB&#10;mG5qtzEf2wzZ2GXKxS4C1x6qOew0ptM5GzapyIUp9Nic4tQGAtLGZC12aSzYTtpJjuOANQOh5BLi&#10;swvIgWUjJi0b8VTTjyOwRtgzEEG1mrh0uk4wiqMfazL9aJOpYE10pFEhTAVrUSm0VODK6bw0jX4A&#10;BKtwI7kZYypCqAYTTDWYUCrQ/RUEP5kK/nIVIgl8kVoTjOR20ovLkE/OjReXPNp4GqfPnMf5S5dw&#10;8epFXLpyEZevXMBVcmB3ODz+6UM8eXqfHNYTvP2Zow6fCrNvvHj5WIhAfPP2FV6/foY7t6/h9Sse&#10;L/YTHrx8g0vP/wzpwSZ8G5eOcbsUGLtZgqk7krAwSIPd9B3KsiuQcagRJcfPIrvqCOwFJVDZ0hCS&#10;lIxdkZEIlimgyytBmIq+s1gFtkcmY3+CihwXQYZe3Aj6W0LVOiSnZ0GbX4wEqpCw4uh7SOTmDAKO&#10;hLaxBguSKF8ZfY9ygp0ur5AcVQGUGTnCfVaetYRgZS+tgoGu2cmd83AJTX4B9PQd2yqqkErflYH2&#10;k6hCYKDKiIWAtjsyDEO+HApvnq1DgBg7MecsHT6jWD4kbye8SAyo1sASnFeLE3vnxgg8rcd8fRxi&#10;rgX670GMJDQ1uqb9iOi62LT4e/IZ6CUArfW9Yv+W67HrdQYl3y8GhohyNmF+eB+LQSPAqOVYyI+3&#10;LXASQfUxWImAYv3eeVFCUyIHnnAzYktTYmuIuQLs70GsCwPMq1vLtiu6DO+BBWu/g0oZj/RUA7Iy&#10;bMjLSUNhfjaKivJRWFwgKL+oCLkFRcgpKEYugSynoJDAVojM/EJk5NK7Su+r0HwouDAGWDas9M4L&#10;g5mpUifs02/bRMdG+n3yQGen6LdKEsHEQGJ4aS0tQR1WkoUgZSP3ZSdA0dZI5wXRNXErpKEtX7ek&#10;5n4gvo+v68wZ0FLeajO9dwIoHbTPx+lQ0vuaYrBDQZIL7opkcEBKQEvUpyNBTxVwHUcdpiOGIBat&#10;SkW00g6J3ACbXYkHN8vx18dluFQWhod1UThuW44a/XSczpuCUwXDUGHtjQJ9T9Tmj0R8ZG/s2+EG&#10;/+09EB/kjfC9fSCNGIGNa/tgztye+GxSF6z4cTj2+Y7Djm2eCAkYDb8dI7FusRui9vUnSE1FxKYJ&#10;CNw+Drs3e0ITPgLJWzvCGt4JstC+WDK7I/xWDEG+dDYClnRF1NqeSNnTFzJK4wh2Q6N5PApj+8J+&#10;oD9km3oiI4KBNxq2MC9yjj2g2t8LQRu6Ytn89pg9pSu+n+aFFbM9sPrrvgjbNgCGAC/KYywOq4cj&#10;YXMPglY/rFs2CN982QXrfugJY/wMyAIH4JOFQVGYs8MfU1bvxBSC2GdLt2D8ih2YuikAc3zjsSTW&#10;iI3KHOzSl2CvsQw7NPlYm5SK9fJU+NoK4ZdaKABrry0HftZcBKXmI9CaQ+4qD6E5RYgrrEBS0UEk&#10;k1QVvMzKCaQ2nIH18EmYGk5BRm6DV26WUAEtzS1CMv1Qk7k5kdxDItX+lUUVkNE17h9Loh+wjK4b&#10;yspgJ6eUdrgOxnJexTkLIRodfOOlVNgrqXAlp0EgjDLaEMftzwTIlPRMKMihGch5GKgWl11ZgYMn&#10;jqOOl/a/dlWYOf4cuTGecaOkrBglpUU4eeYEAeoRAespntH2ZwLUv/3lF/zyy2sBYC9fP8HTZ/fw&#10;009PhH4vnjLq519/wYs3P+Pus+e4eP8haq/cQf29V1gvtWPGXhW+CbFgr6US0vKjSD1xEkUXzsBx&#10;+DBiCDB+yUrsikvCusAIrAsKx+oDQVjvH4IojQn74qQIIgj7y9UIUhkQSy+IlF5EWWo2ASkbSVQL&#10;NRSWQZNbADm9xBxOz2BiaQhKDCYTgdFMTorFofZGgpaevk/eN9C+lmDGEyAbKR3nEanWC8BLJbCl&#10;cd8XQU/KNUwqQNRUA5bT98x9Y6b8MvjGRGLQ9IEY8NmAliVYXCHGAHsPMVEiwN71f4ng4n1RBB4O&#10;k/84xBhUH0YaOsUQaznfWh+k+7h47JirW3KVCB0eMO16XgTjO9C0ylOUkJ7uf6dW9wviPOjcx0Al&#10;nmutj51vDSrXc2IAx7tjkhjC/1uI8VRTBDFhfBg3JzrV7W80J76HWDfadsGnQzpj8ZYlSEszobgo&#10;h5SLkuJ8FLNKSKUFpCJSMQqLSpBPIMsleDHIcgsLkUUQy6TfaiaVAay0bJ4uigM5OHyeIxKd48bE&#10;gc5W+q063RlPPcWAI7Dx77XFaTHA2DmJrsrcAi6GkbjP4v2PSUwnSoAew47yNrTkrySAKQlUKXq7&#10;ADPeV1ClPUVvdUKMzks0ViRqbUjgPi9tKkEsXYBYrNbhhJnGgRiVFVK1BulZyXhxLxcPTiXgbs1+&#10;/HQyAP/nhgT363cjTzEGpvheKHIMQnHmYGSavWHXjUPQ3l5Qxo+CJGIYokNGY/3avvhuYW+MndAB&#10;o8d1xrIVwxAYMgnBoSNw4MAw7NkxERtXjELYzgnYsXgkRvdui4HubTBpchfsWtMDqQSiKu00SA5M&#10;xDfT+mHrkuGQ+n+O72f1xMof3LFmuRtiwochMtADftvboMg8EUm+nti7uB0ku7pj7w9/wqZ5/wRb&#10;lDfqrBNRIh+Aw8YxSA8fAMmmXtAHDELCpm4IXf4/EPXjH6Hd1w1VujFQ7uuFkLXdhdk/Ph/VBuMG&#10;/Q/88GUncmfe+GT0ii2YsmE/vljvh2mbAjGD9OX2YMzdHYH5fjFYGCrD0kgVlkWohKmf1smN2E5f&#10;8E5DOnboCGT0DwvMKEBQRj6ic3j1ZHJEhZVILihDPBWK8VTgSbLyIaFCNZ4K2ghyZ1wAx5HlDieb&#10;zc5LRoUmN2NxEIempBrKgnKkUKGqoNoYS0lOK6WwBIlUIHPfTJTJilCtXhhIfUCegr3SJEQaTLCV&#10;lgtTSPFUSlr+QdPLUFzXIKx7derKZWEplJOXLuDM5Qs4f/USrt65hubH93GJmwuvNwmBGjw91LOX&#10;D/HgcTPuPWrGk2cPhXFev/76Br/+8hNevXiCN+S4fvnlFf7y17f4lfTmz28IXK9w/+lTXLn7AA2X&#10;bsJe1YBwax70deeQUH4MAZlliMwrRxQV+kFUM9uTpMT2mERsCovG2sAwrAkKw+boOOxITMIWOr9T&#10;IkcEN0FkFiKRXjwpvYgKqnXKM9IhS6PaXVY2gTmLIEa1SfqeLfTdcR+VJqsARgKRhmqpvMQMy0Bg&#10;0/Gy8AQyLUlGNdRkgpOc8ow3mCEx2wUwMcgYYpyfgmq0DKxEE71cJjviydEl0FZCn0lB0JSTIpR6&#10;JJLblZETXLxlDQZ+TqAiJzZwjI8AL1eQOWH2HmKuLqy1xKhED4KYa5/YO0f2DmIEKxdAvJezb+zD&#10;II4Pr/E+96GJ+jDN70t0Uu9WcG4RO6kPQNRav3PtnbNyARfvM3DeHbvIFVIilFqfE8//LYkQcw39&#10;F2eqZ70DmEt0Yg/P3kIQhwiqrp49P9DHINaZINaxf2f8acCnmLfqa5gsBgFahQSxouI8QYXFuSgs&#10;IRHQikrIkZUUoqCIAMb9YNycmE/KyyMVEMgKkEFOLI2bEak8YGg5nZhz0l/nXIlOV2ZqcWI8/ZRz&#10;JvvUFvfldGS8ryZnxIDRGtOgM6VDTy6K3RTLuU+OjuDkhBVDzSlXB+YKPoYY3+eaN0OM4cUQc0LN&#10;SgCzIkltgkRtQYLaigSCWZyGykZSlMqMcIVR2EYqTSQz4uUmFOTp8fZeHm4dCcXP56Lx+sQ+PDi+&#10;FkfypsGhHgJ10mByX96ICXZHcoQ3zElDEe/PM3P4QBk1AgG7hmLR973x5Zx+mPfNUMydPwxffdMf&#10;K9YOxPY9I7Fh6yg6544pn3VFfPD32P3jJEwY0g0DPLvDx7s95TUOJ9K+RtwaH3zu1Q6TRrhj2TeD&#10;sWaBN1YtHojdW0Zh+cIOCPEfhK2bO+HA/r7YtM4Naxe5IXJPP+RqRiGKABWxwQ2mcE+YA7rgsMIT&#10;12xDcFbjiRppDxTF9cMx3VBkB3VCXnRf2MjxaQ/QfkIPFCS7QxbcC8G7+mH/xoFYMr83Zk1sj08Y&#10;XBPW7ce41fswc2cEFgQmY0VECtbEq7E6QY3F4VIsCk7Ehjg1dsj02CLTYIMkBUvDYhFoz0IA/ZMP&#10;0D/Ljwq4UDqWU61cRQBTkXvi/hhzVTXsh4/AXstjicqF5j+pIx1ROvonGU2IMlsQabYKMz9wn00M&#10;2fYY+pEl0g9TRTUxfRndQ9u4VLLWFhtiCGDsLngAL7sEdhOW4nJhpglzXqEQhn7yylU0Nd/BpVs3&#10;yF1dFsaG8bixWnJeD1++wK37d/Hk5TPcbL6FS5cv4979+/jlz7/i2YunuHP3Fp6/fopX5KoePn2A&#10;t+S62Im9ePkETRfP4vq1Jty+cRG//vxMCOp4/NMrnGt+AFNxNfYmqrE1Wo4gLf0tGQdxwJCHlSFJ&#10;+H43VQo278OMNVvw5dqNmLN6A2av3oRvtu3HisA4rI1IwipyxJsi45FAoFcRePTFJYKrkmSQ2yLn&#10;qKIXOJ6+J6nNRk4pH6llpdDlMsRSCUz0ItF3zY4ohZxZEqVL0OsRp9UiSCJFhFwOExUC6RVVpGph&#10;3kQDwYrdFgOMgcbfaSLthyvJ7UlkBCyrADMbuTBLZQ30JVXQ0P9VRhUS7mOLt9H/kF7ERFMqorQG&#10;zF29AAMme2KAMIM9Q0wUwUvUPwgxltic6EUg4ymlnHI2Ib7XxyHmBJMTYK0BJUYoup77e3LtBxPD&#10;7IWpq+hYaAYk/U2AkRhAvznnCi4XiSD6W9f+K/pbEHOFmQgwHuDcGmI8TkwIpXcBFas1yESYfeDE&#10;fAhi/dtizrJ50Br0BKoiAVYl5QUorSikbV6LuEkxjwCWS8pHPu3nkmvLpeOcwjxk5xeQI2OQ5SOd&#10;KmXO2To+dGHcxMizc4hujIHGMDPRb1zHQRYMFhKDRYSLXGtFMsEiSWGAVK5HcooRCoKLUkcOSp8K&#10;FW3VtG0NOgaWKBF8BrqmE0BJWzrPWwaa0KxIcu7zc62QqIyIVxHI6DM4IUblIO3HkWI0FkSkGAhm&#10;ekSRcUhKVuNQmR7/+Tgdf70vwRHHNGQk8WKRI+DQ9ocs3gt203ToFZ9j1+qOUJATKtSORviWT2CK&#10;8kSGbDx2Le6Ab6d0xOwvemPOrGGYPHkIRo/tiy+mexC8BmPyNA+MGtMT48f2wZJvRkMSuAzpKl8C&#10;hQ/6uf0JB9aPxlHrN9BsH4Fln3tiJvdbzeyNeaTPp3bC2tWDsX4FAWYbwTT4C+zaOASzprfDrEkd&#10;Ebu3P7KSusMY8EfYQzvitGMgnlVMwe3MSahL7o9jmv4oiOkC2cZPodv9Kcy+nXBCPwo3sqbicvpn&#10;OGsfhCoCnT7SA1F7vLBjeV+smtcXobun4JMtijTs0ueQoyrBfnsZwjKrkVB4GAlFtYgvrkFIRiH8&#10;6J8Rws2DjlyCVSqCqaCMoVp/OB3HZBQhkiMJM3KRRK5JSj+gRHJXQr+UwYhQgwGRVivBiWrzdC6Z&#10;Ck6u4SdwDd9qJ6DRD4pcBc8Wz1F46ows2IqLUFh3GOWNx1FAWysdG/Op4C4hR2ZPRV7VQVzmCXbv&#10;3UfF0WMoq6/H0QsXcPbadZxpuoKGU2dQ19iIU+fPCVNGnb5wHheuX8Y5AtCN+824eu8Ozl2/KixM&#10;efjYCdQda0TtkQYcrm/AWUrbdPUKLjadx40bTWi+e1OA2N0Hd3DlxmUhjL7xbD0O1lXAnJ5OtSg9&#10;9sdJsD2KXFW4BCt8w/Ht9gB8vmY3Jq/Zixnkcr/d6odlvmFYFZyA3VItQugHGsv9U/RixRAMYgne&#10;8fSdyrPJQRH8VeSKGCIxOgNijGYEK1WI0OoQR/uJZhuBg+FBLx5/n5RHMr2kygxyvBbaZwjS968n&#10;sGnppeattbAYKqoUxBJsIlU6yteEOL2ZXhQDotUGSOilYlfGQJNSjZUrB/EGqlyoCIS0Ddca6X9J&#10;L5XRihC6N4juC6ZzHFATTmkOJCVhxop58JrcD/0nEIQ+I5cyhrYclUjyGO0NLxeIfQxaYjOi6/67&#10;vjFuVmzRB/1bIsR+FyAEMIKWs3/MuQq0cJ7hwfe0Fl0TwMKDnCktr03Gy7H8pv+KJMzWQVvxPuFe&#10;Bg2d4+275/C5lvydebeoBUqiWoOn9XUxTevj30vvek0El+s58bwrxLq3AMwVYgLAWmDmHA/2Ibw+&#10;DrMeAsQE+RDMfLrgTz5tMWvxXKh1OhQUs8vKJUixAyMnVpLjdGIkJ8BE5SGvMJ/SEsxalJNPMKMK&#10;WUYuT+TLzYm8vAqVGRk8Qz0rU3BmJnqnONCDAWagd81I0tP7oaLKtspgIzhRZVhvoa1zX03nRCm1&#10;BDB6R1UEGj7W0PvB0pkcBDCWMy92aU6YOfvLnM2P2cI5jRBE4nyWUpBV2FfoLJBrzJDRMyRKgpic&#10;3vFkPWJ5y7NuqNmBmWjfgmhyYDGUJiZFgxRFHI5XReN8xSIcSR+CMtsAKMJ7IGh3J8SG9oc0ahQi&#10;DtA2yAOl5GQOm4fCHt4FR+2jUZTkAUd4XxgODEe5cgXCN0/DhGFdMcSzA0YN7oQBXp3Qt09P9PLo&#10;jS79OqFHn3YY0r8HvHt0wEivzpg2fjDGUKXxi2EdkZXwJbKjv8Cmee74fFQnTJ3YG1/NGoJpMz3x&#10;9ddeWLl0CJYsGIjFC4Zh8KA2mDKpJ9Ys9kRygAfd2xNH9ENQo/TCeesAPMj5DPn+PaHf0AGNMi88&#10;yh2PotDuqJb0whnHaBRI+qJa3gentF44LPeGjsC8dVl3fDXlUyyd2wehO8aTW+yBT9YnWYQw+E0p&#10;DmEpla3qdOw0ZpMy4J9WiPDccsQUViIqtwRRBC5p6UEklVYjsbAC0oIKJNE1HusVn56DOHJYCgKR&#10;gd1Tbh7k9AOTZWUghWeqrihDzblzOHv7Do5duozT127g4KlT4CU8yo82oP7Madx7+hjND+/h5v07&#10;uHDjCkHmlNBXdfLiJdQeb0Rp7WFkkkMpoXty6RmVR+pRTRBrOHMWp5sIMLduCrPOs043XUJVfR3K&#10;amtQf7IRTZebcOrMGZy/1ISz9PyTF5pQdeQoqhtP4+DJ087lRCqrkFVSgsKDlSjnBSArKqAm+AbF&#10;xCIkNhaJKSnQp9pRXFuBS/fuovHuU+grj2BlcARm/rgJX63ejblrfTFvezC+84/D98ESLAmTwE9t&#10;RRj9qBOyCiDNJldJII8jeCUQzCXcZEc1xAR6yTgAg0Pjk8npsLR59H3TdYZOPANErkKYQiM4Jik3&#10;xWrpR64lINE1oVLAgLOkCkCKIcgo6DncTKhMy4aKaqYpBLUkR4YQAKMll5dCsOO8ZPRZ1FQJUVDN&#10;NZoAxVGPUo72JFAGSRXCIGh2Z8H0/CjKN87CFRKCHaWXWNPhL0vG58tmwXuyB/p/RoX7OCrseXyY&#10;ADECCTkyL5LQLzaSANcKYO/ARXq37wKujwKMITOICuaW2SuEBR9ZVDiLs1gIhbWQRpwS6v0kuVxw&#10;i4W7ayHv3HeucsziKaQ8+hPUWqaXcpU7nXt3b8vW9Vg8J4JCXCTTVeJ8iMJ+S3rxfvG867547Z1a&#10;/p73n/39va3V+hl87CqeoYMHM7NcISbCSwAYiSHVlceCCeJ9UeK5FoAJIjdGEGtDTmzWkjnkaDRC&#10;s2FeQbagfHJa3LQoNCmS88ovzBEAlleQRfsEsQJO+165AsRyWyDGDiwTdpIAMZ7pnsT9X2JAh55+&#10;xxp6PzRGAhRJRZUxJVXgUuh3LKMKnYIqofIW8Xm+rqb0Wkqro3dDQ++Vms5xHsI1Ei+26RTnLcou&#10;HOsIck7xMQOQQciTGxsJjibIqNIo05DrYwdGTkuaQlsFVU4V9I6naBGrUCNOQe+YzIxoqRGxSXok&#10;0DtokvniSs12XCybijLrcITs7ok963ph4Vd/wNoVHRET4gGdtB+K9IPQ6BgnuJjaJC+ctY7Ag4o5&#10;yIkYjKQtI7BmRj/MHtkRY706YsmXgxDpOxOrvx+Ffl26oEd3N/Qf2gsTpozAwKFe6NmrC3r27Ezn&#10;CXT0+xgz1A2LpnZGetQ0aA58ga8m9iUAdsOQId0wcXIPLPh+MHZunYlJ47vi8wl94OP5J0yd0h2r&#10;F3dC6M5PkeLXGZE//gl+C/438iJ6ojndC3UJHXAkujOepw3CXaMb6qWf4rqDHCbBy0ZgK7ePRYV6&#10;CCI2dMbKr90wc0pPTBjVDQu+9Ma2VQMRd2AgPtkus2A7fWHbkkxYF63E+kQtViWpsZa+4D2GVKGp&#10;0N/gQAjZ4CgqDGOo1hNODiCSauzy/GIYKqqRffQkSggG1ecvofj4CeQeOiSsDmzMzUZGeQlqTh7H&#10;yStNOH/jGi7dvombD+6j8cI5VDfU4dDRepw4exq3mptx8/Zt3Lh1G9du3cIxAtzh48fJUZ1CTf0x&#10;HD19jlzWNRxpPIPyw/U4TNvj55tQQy6quuEE8soPopxAdIhAVXHsmKAaXl6fVHWiEeb8QsGNqNOz&#10;yM2lIUKmRLg8RQhN3x0TB9/4BAQlJyMoSQLf6EjsiwhDpCwB1iw7Gk814Mnju3hIgP35l1/w4s//&#10;B7aqUzhgr8QqZRrmhMbja99ILN6biK93xeNbfylWxeqxiSoI+9U27KPC/0CKCrsSk7EvmZ6ZpIA/&#10;PTtUqUa0nn6wBIsonZmOtQiSq2mrQ5hSj9AUnQAnGUGJAcPNf+yMWLH0UkioJpliz0AygU5KYOE+&#10;smSqSKjo/5RZUQMDQVNNlQsV1UiVpCT6u5OotppAbpZdMDdXcjOkkmCWxK6O8mHwJdGWQcjw48hF&#10;Cy/pQkBVUzpOy8+RU43XUMAL9+Ug3mLG1BVfwnOyJ/qP9xbkOdYJMmEZlg8CO95DTIRWa4kQaw2t&#10;j0mcB9F9cMu8ha3kun6XAKYB7wty1wJcDGjg/iE+FqL0uBBvOf9RiQX9x661EruZ7sLAYaezEaZ0&#10;oq3ocN4127Wcb52OJeYj7ovH/9BnENORxH6w39znksa1L4zh9d55tYwT41k5PJ0T/opynXbqPcR4&#10;6qnO+KN3G8xcNIsgpkJJWSGK2IGVsvvKIThlE5wyhfFgrNz8LOEcwyy/kIEmKoeuZRPEsghi2c4Z&#10;OrIy34FMXFvMuSCmc0VnvdAXxsBhkDklgIwqhgwWllylRzK9ewJoWs4rqDInHovgU7akV9G+CEYt&#10;VTqd8HKK9/mcmpyX6zPE/GT0rCSSVGlAPC9SmUzveDLvk+OSmRApNyNKZkV0sgUxSQZES1SQJEtx&#10;plqO01U/QpswEBtWeeCzse0wf/6nCNzXG/JIH8hDvZCwtzv05FZqleNRENIXpSFdcdkyAIeS3FEU&#10;Nwirpv5PTBvRBhPHtMWogbQd8K/Ysdgdu5d5YtqwThjh3QXuvf4X+nh0QpcenQhg3dG7V0/08+mJ&#10;/kM8MXKcD6YMb4NKzTLkJX6Hb79ww+Ah7alC1wHDBrvhq5n9EBc4C/Mm/RHfzWyHrRsGY/PSjtjy&#10;3f9EzPo/oizZA5VyDxQl+qBB2x/n9W44ltQVjQpPHJV5o1baDU0ZXrjk6IO8mE+hD+sIh9QbJcYp&#10;MMROIGh5YO2S/tiyfAi2LO2HxMDhMCQMwCfpNUeRUXsMltIaYYkOfXEV1IXlkFDNPLXmCLLJrZiF&#10;wcI5kFEBmWSnf1Am1aJqDqPi+Enkkzsy5VCN6WA16s6ew7GLF1B3+hSOkrM6dvokjp87g1NNTcJa&#10;XKzj58+h8eJFXLnLS548xtX793CCndaJU+Rw6lBw8AgqjzaSU7uOk1evooqgWHzoCLLKqmDLL0Vm&#10;ebUwC0WKIxtS+sFIqRYULtfAL1aCAEkSQmRyhKUoEanRIkShwJ6YGOyOjcMuglWwWoNYswUROg0C&#10;6YexLzYaB+JiEKtRQWY2IMmggSU7nZxdI249uI1Hj2/jlzeP8P/8x2v853/8gpd/+RVXn79F+slm&#10;BGQ0IqTwKpYrCjDDLxZz94biB9quCEnCinAZtklNCDHQZ8wsRKzdQc7FLritcKqJhWn0iDWaIbFb&#10;EWMiGNF1VXYBAc2CA1Tr4tD/eHohksiNmQkydvrb2UkpyUmpyVlx86GCoGPKzhVkJvfL48dSy8uh&#10;JwcsNdiQYsuANp1efPo+HUUVUNKxjGqIUnZx9IInUf6J9HLykg2xBMwEeiZHGzLEDAQsjlrkKEUG&#10;opwKAKWF8iQpCH7arGxYi4phLihGnI4+syQRk5ZMEyDmM55ANs4b3sLUUzx3ohNi3iP//rRTrZsO&#10;RbUGVutjVznhRfuC6yIN6C3s92M3xsfC3IPvnYsIMbFgf3cs7rsAj8/9PfVp2QoA4G2LRPh8IIaa&#10;K9haq9V1zrP1Pufd+jOIEp/9m7/pdySmF+HF+TN4ne6rBWLktIRppVoB7O9B7A8EsVmLvxTmOSwt&#10;5/6wPBSX5dI2l7bOvjBRDC6GmlNZghhu2bmZyMpJRya9o2lZGXBkZRHEnE2JDDBeMJNXeObVnnnV&#10;Z63Z/E68ErTayEBqgRhDiSDDYoixK2OQia6Mj51OzSAASIQQuypBBDF2WgzI95Bkl8bnne6LYccS&#10;QcZKpjwTFVokyLXktqg8StIhjtxWjFSLqGQtIqQpiJUmQauXISdThqO1alTmByDfugj7NvTEwvlt&#10;MWJUW8yf2wtB292Rk9gdxZJuSA/tBeU2N8g2dEVeeH/UJg/BSc0Q3MociMvWPriUOgz2YE/sX90L&#10;Py7oinlTOmDljE5Q+/nAEjUIQRt5/NVofD6xJ8aMcMOUyd6YO3sMRo9xx3A6HjWmB6ZO7o0N3/ZB&#10;Y+Z6FCsWEZx6Yfvi7tixrCd+mNoOUZs8UCKfDJ1/L0h83Qk0XbB9SXuErOqKlG2dcTjFG8f17sgK&#10;cUPK5i7IDOmOc/YBKJX1Ruzu9jBJRiAlsDvKlH1xyNQTVUZP5KoHIWxXV8hCRkARPBZ7VnRD/J5B&#10;yFNNQ0pwV5SaCGIxKjWyqw4K8+ipyamkUaFZfqgOpTWHUHa4joByFIU11XAUF1GBeBANBKrTV67i&#10;xIWLKKM0FQSxo6fO4Oj588J0TfkV5YK7On3hLBpOHBOa/riprvJ4I4GP5++rE1YathaVwFRYjERu&#10;mqIaTYI5DTHk/BIsmYij49CUFPhLJdgVGY3dkbFCX04QD24mNxNABf2BRBl20nnfBCliDdxXZEWE&#10;SkUQkyFMIaf0SsjsNipo86FKd0CfkQ5bbi70DjtSs7NwqKEeV29ew+0Hd/Dw2X28/fUV/v0/fsVf&#10;//1n/PpvPwkRivfu3cZf/v0vePDyJa6//BWOxpvY6ziCnZmn8HVCEUZvkOIrXwUCLHlQlddCXVoN&#10;eW4ppOkFiLNkIVRFtSnub8rKEcZZcV8XQ4gdkZTcEEcaqvPpXqoEKDJyhNk57OSguEkxlMCyn/5G&#10;bkLcF5tIToyjAcmhKdRCqLslvwjatAxyWWlwlJQhmyoRDDM1OS0t/R95JVoTgY/TWHMK4SikCgpV&#10;TCRaeqkIZtbsQmRQZaCkph6FPPibgMVRjCwJfZfsujRUccnmRTMFVcNIf0eywUR5GKAh2JU3nKT/&#10;aZ0QaDKdnJjHJIIROTCe/Nc5b6KHALF3IfYjCW4fgRfrY02IIqxaQ6v1cWt5EKicM9KzWvqvWsRL&#10;sLxLKzQ7fth/9PckuriPXWOJwBPTuUKi9bF4zjWta/OieF3cF4///ynOkwH+DmAuEBMlBnN05eZE&#10;0Ym1zJPYGmLivivEOLDjj/0/xcwlDDElyio5oCMPZaRSglg5Qa2svAjllcWkEjpfJAR8FJflo6g0&#10;T1BBMTm2QoZZBjJy0sh9pb1rQmT3ZSGAiRAzUkVbZ30PMTVJRRDjZV1UVFao9E54iU6JIcaQEuGl&#10;oN+3CB1Ow0Di5kHeik2JfCwCzBVkAsxcISZs3wNNoeHlVfRIlJMDIyeWkKxHPEEsNlGDBEk8TIZI&#10;1FUlo654L2QHfKA64IYC2QBY4vohcHVPclvTELlrIpT+A1GbMgwXDENwkQr7Kw5PNFLBnxX+J5j2&#10;dETaAXdYd3dCbmBbNFk8cUY/CAFf/xPCVnXCpu/aImr7CMRt8oGO8k+N7YM9BJqp4/6ELz/vgIXz&#10;3DFpdGdMGN0dg/u3hYfHJ5g1rRf2rxsNbdgX2PV9d+z5vgusIWNQlTIFjWkz0FSxCBfy5uNc2peo&#10;009BavgYbP26I+ZPaIfvJ7dB7NYB0Pu70/nOOEifpVI7FIWyvjhiJVBpusNq8EFoWC/EBPeGXtoH&#10;6rguMMm9oZaOweY1fbDqh26I3D2IgDse+oCBkO3qBmtET1QbCWIcTJFaVonSY6eQWXkIedVHUH/m&#10;HM5cvYbD5Ka4v6ri+DHUnj2D+gvkss6dQz2p8fJlnCCHdYrcUnZFBbQEhsyDVag4cYIK2AJkkCvg&#10;pT3MBYVIph9ZlN6ABHIjKdl5CEpRIVipRgj9YIIZTlQ4h9OPhcd1Sahw1FEBzTV9I7kKLpSTqFYV&#10;o9UK64SlFlItrroKh+kz1Z08gZMXz6Lp9jVcuXMDtx7dF4I2rjbfFCbzvdF8A3cfN+P2Q5701wmr&#10;ew9u4fGTe2i+ewO37zlnsn/y/DF++eUn/PzmBV6+fIQnLx/g4auHePj2JzQ9egFD2XHsUORjfqAJ&#10;k/aoMX2fDvP2a7A+0YwgE/1t5E4i6CWIUpuE/iWGDAdJ8NaUXwzBOdE+h7BzPxQPEhaDW6Lp747Q&#10;0N8viGpkVJvjYI5InZGcGw9UJrdJaWMpXSy9BAn0QiSTA+XF8+Tk7GQWclf0vanItfF+Mjs4ykNq&#10;MCJRRy8lOc84cqB8LNE7zyXRy8zbRB29sPSdJvOxVodoqjhwOiUBlqe5yqHKDa9yraFarowKhXgt&#10;OTYd1WBTs2HILiK3lyk8S5mRigkLp8BrCjmtz7wwYKxzzkQvghjP1vH3IPZuYPPfgVhruYJLFDsx&#10;XhbFkwpo55IpohhiDC3uH+N07yHWGmTiub8n13tEiXD4e8f/FYn3/lfV+t7W+bLLFBwoQ4zD6lsA&#10;xu5PBBi7sQ8iEj17tMDq426MJToxXkusW/8e6NK/K9oO7IB5q+bDlmpATU0pqiqLUFVFqixENUGr&#10;ikB2sKoYFRUEOIJXSWkuisT+Mg7yKMxGHjuy3AzBiWWwE8vMQCpVBFl2qqhaHakwp9pgJJDpyI1p&#10;LAQOM4GrRWoCGS++ydIQzFhqcUvvQIpBT7Ajt8XwYwjSu6G32mDiVg96B4Wti9jx6e2UhuR8no2e&#10;QQATmxoNdKwj50cVR5WOA0UsSKFyIonKvkRyYRJyYckkSbwMyZJEOCwRKMvbhCzreNhTeuBI5hhc&#10;q/gKj+t+xOmsjUjeOQ07vx8CbchXOGJfgdeNB9BgnopT9nG4TmmPKnujXuuNI9rBKI7ti/SwbsiK&#10;7YUa7TByOx6wBvREKgFAtas3FHu6QuvfF7bwzxC+fghWzmmHvRt7IirIHYF7+mL5925Y8YMnFn3j&#10;hpU/dEWk/wTs/LE/1hJMQrf3QFZiP9RSvqo9A7B44qeYO64NZo7piIlD2uKrz9oiYlt/6AIGIVMy&#10;BbmyaSjTf44C5WhkJvugkD7jiewhuFA4GBUmd+hjuyEmsAtUSV5QSr2hp3T++7pj746+9Pwe+ILy&#10;XvptV8QGDoI5YThSEwYiXzUABy1DUKnzxifpFQfJEZUgs/qwsGgiL+8hru6bVloh9CVJqCAMTGIH&#10;xJPFUq3FkQ5lOs+fR+6Brutz8pGUnYtocgXRtlTEkrviwcf7JMnYE5MAv3gptoWG44dNm7Fu3z5E&#10;k2PisO+g+Hho6cdXfLgWJ69ewYXbt9B45TKOXzyHs1cu4gY5oduP7qLp1lWC1HU8evkUtwg8t+9e&#10;x5Vrl8CrJ//866949vwVrt9qJqBdoHQErAd0Dy9Qef82nr96gsvX6Pz1i3j9+inevnyMX988wds3&#10;j/DyNa+k3Iznz+8L8yPeffkWt17/FQ23nsBYe0aYiHenthAro834+oAcaxJTsddQhEhHOWLTeWB2&#10;EfTkgvSFheSwcgm6JbAUlAsDjbk5jocBBCWnCJGAe6PjseFAIIFOLwwU5uustMoa+t7rYC2pEADH&#10;QRwMK1EhChW2BodjZ3i0kI+G3BQ3F8apjQSSAuiz8oXJe2OoNslbLT1Tl5GN6pOnBBhllleQiy4R&#10;oKSgF1KfmQVjdg7UjjTILVYBcFGKFMTw6rEEMFNOLkKlSTgQHYMdQUHYHxWN4ESJkJYhGE5uOEKm&#10;QGiSHHEqLeKVSoQkx+PzxV/AZ4qP0B/Ga4lxVCKLQeZDbsybAOY5nIH1W4j9V8DlKld4uZ7zGMwr&#10;Mn9c/YQlUz4ElWtB3/pa6+sfRCL+ThrW750X1RowYtrW5/9r4nud4vxcgfUbtYDr3diwVsEcLO4X&#10;E5ZYcYGY2KwoRCB6Eqg+BjFyae8h1pOcWDe0H9aN3v8fkJFpQW1tGQ4eLEZ1dYmwrSGg1RDAag6W&#10;CBCrJLiVluWhuITHkTHAcpHP/WbkwoTmxKw0yicNaS0Qs6enOQFmZ+BYYWxpTmRoqYzGd9KYzDBQ&#10;2cQQYzcmbKmyyBDj6+za2MWJYldnJllSHe9k4zlMW2Rx2Mn9WQWZCJ56gp7OzLLDQJVJlo5gpqaK&#10;n0pLzo9cGDs9iUaLZHpXlQoldPIoVObE4kRlKC4c2oLT5XNQmTYYZyqm4vWlHag3TsWl9O9wNX0b&#10;lNu/RMj6achSr8Ojc1F40bgLl8vm43j6ENws9MLLwwNxt8wLN3L74S4dXy8dgoz4zkjc0hb5Ug/k&#10;JXRFvX4wjhi90ZDqCXNoJ0i29kDMRndE7eyOLMsAHKsdgcq8gcixT4DvtrawaCYi2zwT23/sCN8d&#10;vSCRDkKK0gOxwZ2wc/n/xKZFf0DQTnJRO4ZjxdfdsOy79jCqJqKqYC4qMmdi15qO+HraJ1j5zb/A&#10;IhtLGgK7YjCytV4oNvfGxboZKMkcD61iGHZt64Kd27pi0+ouCDswFl/N6IjPJ3TEykU+2LC8Dzav&#10;7ITEYG9kaceiQD8U+UpvaA50xSc6njeP3Q8XuiR1TiGBqRS6nCLo8oohp0Ix0Z5OLiqN4JSKOKqR&#10;JKbSMZ0TwuipYI0ghdEPIZJ+IByKHUb/sFAqVHnSWXVmPmyF5cLM6lm8rlVpGUqrq4Umx4N1NTh1&#10;4Qyu3LqGs03nUXuUXGBjA67wkiY8C/wLAgs5p+s3L6P5/k1hAPLz17yk/0tcvX4Jdwhod+7exnmC&#10;3olTjTjfdAm37jaT43qMuw/v4gbl20xpmu/doLTXcJ3A9/LZQ/z6yxs8e/EEzQTIJ68f4fL9ZhQc&#10;Ow999UXstx/BV6E2zPLXYe5+ORYEKbAlyYb9mjTsV9kQac5GrJlnAcmGxM4RhXZI6cedQD/gKHJS&#10;UVTT4j4nBhjDSgSWlvuy6LuT0I86jr6fMJkaAQkE+YhY7AyLxh6C3O6oOAFWewn8QkSglEBBNTuO&#10;TGRnx2HvEgIY93VxsIbowBhkvOXgCz09R0X/HwaWhNwvQ4olOrBYlRpR8hSSQhAfM8AEkFHlgmEV&#10;TS8Xn0umlz5OoxH6xGT8olNN00GVFo7azCorRWZJERyFvNS6ETNXzXY6sXGeAsS8xngRxNiN0TEH&#10;dAj9YhzU8b4/7L/jvj4mV5gJTmxgb3JdveHRv5cg3neKmxqdBbxr4f8x4IjnXM/z/juIfSRM/mPi&#10;+0RwiPn8PYlp/9Y94jV+Bq/m7AxYcUZU9iVYuz5T3BclNCGS6+KgETGs/r8OMSfIPgqxFifmVDd0&#10;9O6CLiN7Yvn2FcjKtgtOrJIcmCCC1sEyAhe5r3ICVyk5sJLSHIJXtuC+nPDKRDbBS1QWObF0ghjD&#10;y5bGYHG6MEsqgYcgZmL3RL9jnu2dVznWGUzQs3iffsuiGxPF5wx0jRfX5HtM9Ds303ttoQq52cZ5&#10;2ihvZ/6izAQ5i90Ca6qJZBb2zfRsM5UD/Gw9w4zy1NBzVTqDICW9gwoVh8snITM1GTWFkWgo3oKq&#10;1BnISHRHWlRnVGr6odLUH8W6UThfsho3K7bhUvYKFMm+RKH8WwSt8oT/qnY4mT8fR9O/RLpsKKps&#10;/dFU7I6mgs7k2DriXFYX3CrogUuZ3VEg+V/IlROodnWHNnIUdLHuyJC5odbuI6wtdiJvOMqtI2CQ&#10;uMOkdkeOYxDyHCNh109CQtRgRIcNRPiB/ti7xQ1RET2we18ffPttByyY/Sk2L+yEgA3uUEWNRBo5&#10;LGlAO6TreiPD3A16eUeoJb2xd3NfBO7qj5jgwVAmDEOqfgwKMibAlOKJpIhOsNJWk+gBnWwEwgJ8&#10;4EvOLtC3PwL2DsK65c5B1D+SvpvVE/O/6Ig9G32gjBuDlAgPGMN7oErtg08cJeXIqT0Cc2k5tEWl&#10;UBLEVNkEr7RcKDILkJyRLyyOGGFKRaDGjCCyxgdUBmyJk2JTdAJ2JMjomh1yRwaMBYVQpvFURHko&#10;P3oCp67ewvGmm0JwgZEKcw6Rv33/AR4+foAHBBkebHzkaIOgU+fO4NylC7h55zbuP3mIn375CX/9&#10;z7/izZ/f4umrp5T2JqqP1OBc0wU8f/NKWJDywbMHePzyIV79+hw//fUlnr5+hvuPH+Hu/bt49Pg+&#10;Xr2i83Tu9U9P8PpnSv/4Ln7+y5/x8u2fcf3hS5Q2nEX6pafYkdaAueFpmLJHI8xn+EOAAruTbUhM&#10;L4et9gRk9J3E2x0EL27ay0S0xooItQnxHDZv44HZ6YgwGxCkVkJCP3wOa4+mWpd/ogx+cRJysHJE&#10;EdTj6RxLRvlo03NgIMAbswqgJefG0YDiLBoMLJ4pQ8VOl2cqMfMCeM6Q+UiqwcVrTOSscoQmRSkB&#10;Tm5xwJ/+HyFSBYHKSvChF1PoG0uHityYlF4g3ucZ+9mV6bOyocvMhJrOMdyiU5SUp47yMiGBnHYK&#10;B6FodcKYPG6OTCT3mF5YitJDR1BUU4O0onwoLXpYslJRfqQSZccqsXLvj/DgwA6hT8w5d+KHU079&#10;fYh9DFB/S67wcpUHgUwElxcV6F48u4cIthaI/XflXGes5fkuzZG/J1fwtD52BYvr+d8TpxPD+7mp&#10;tJ/L/ayP9Z2J97W+/o9CjCMn/xbEGFjO5kUnwLrQficOq/fujk4+XdGhf2e08+mCXp95YHf4TpRX&#10;FggQYwfGEpoVywtxsKIQVSSGWF4+gSrHjszMVHJcqUjPsAtbcT8tnZQhwssuAIy3IsQsDCACkYlA&#10;YqR3wWAkB8ZqBTENVQr52MiRjHTM6c10H99vpffYRu+8ld4BbqIUn8PPZHimZhBE06wEMCNBS0fw&#10;0wsyWUwEUYIhgUxHlUAtOTzeCs81GGA1yXCmToGmE4EoMH8GRUBHpEb2xCn7FNwunIGbxZORS25H&#10;H/4Z7jYEwB4+Af5L3LBhwShs/ao3KpNn4kX9YtyonEwA6wJDYk+Umr1wJr8fjmZ8igrzv+BEfm+c&#10;yuuOMmtbSEPaYu/arti+qi3k4b1QpPfAqcLhOF08HA05g3CiaBIO505Drm0UcrKGwWoZgrCQftiw&#10;sQdCwkZi6Yq2WLOOYOU7CEu+7oLPp/wTVv/YCb4bO0IT7A5bjA8itreFKq4H7OqByM8cCa22J+QK&#10;b6xe9ym2bmpDDq4zYkI9ERfmhaSoAZBEeMGoGIPSjNlITRkJTawXLMmjsHt9Fyz5th38dvhg/7aR&#10;mDmpEyaM/hSTx/8J61d40fN7YOVCdwTvGy7MgF+qG4da7Qh8EqpRI5z+eTxhbrCKAJWsgb9ChSBy&#10;FbySb5QtA7HpeYjJ4AHNBQijwjfcnkEFdxaMVMDm1xxG6ZE6FNcepFp6LhoJRGevXhUWo6w9cRLH&#10;z1/A8XPnce7qNVy6eQv1p87g0o2buNJ8B3cfPxRmeH/49CEePnmAR48YPC/w6vUL3CHA3XtwFy9p&#10;n7d3mm8LM2o8JEjde/AQL169xJOnj/GAXNRPBKunBK3bt67jbvMNPHx4E4+fXMe9+024des8nj69&#10;I6zx1Xj9DoouPYSfvRY7TDWYG6DH+I2xmLAxGl/5JmNFuAZ7U3j4QC5iLBlIMDsQTdCOJ/fD0yyp&#10;CTgcYCExpiJRy/DIgJwnEiXYs+Pk2dxTGP6OXAIPu7QMJJFr4tnkQ8h9xZBziiF3GpaiR4AkhdxW&#10;EnxjpNhH2hWVgF0R8dgbmYgDdD6OKgwKKzk+ernYEfF8jwaCD0uXQS5MRxDlqEKCYxIBTk/Q0tBL&#10;LKOXRqbXwpqdgYzCQtiyyQ1SBURpsENF+XGofSKBLlKpRQzBKYFcNEcsKu1ZiExWIyJZJfRzcXOj&#10;OS8H5pxcZFcdwuEzl8l5VUJCzixBJYfeYab/ayOu3byOBnLPG/w2wmcqwUpwYrye2HuIcVOioBEf&#10;Qoz1X1n40lUfQKvVNU8eoMxTVLVMU8UQc24Jli1O6nf1O4ORRTkh1vJZKf2783TPu/td0rcG0X9V&#10;rfPx4P69lqCV1hBzlZje9RzDyzWAg1dtFgc3ixATwSVGQLLeB3b0JEhxM2J3QTwezNWB/R7EPu3f&#10;Bf0/H4TQxEACWAlqD5Y4mw9JBwli5eVFKCE3xs2HJaX55L6yWpRJSkdOLkMtTWhGTE93wEFASUuz&#10;w0YOyGozCVsLbc1WA0GMoEKuyEgwMxBMGChmC235HSKQcQQhB16I4v4rDsowk9syc9oWmSycJ0PK&#10;BpvDQuCyCkpNtxHAnHLwopwOOk+yphIA7dyUSc9mN0Yy0ufREdj0Bno/qZw1a2JRln4Ax/N/QKlj&#10;BPLtQ2CW9kae0hPXqibhp5Pf40LGVBTFeqPeMBJXimegzjAFWZGTEb66H8z+Q3AlZz4eHZyL49a+&#10;KFX9AXmqT3Akqz3OlRMIi7uiqaoX7h0dgMa8rsjRtEW2llxRrBvS5D1RbulDoPNAY+4gnK+YTAD7&#10;HIeyJ6AsbTS0if0QvNcNweS6Nm3tjeVre2JvkAeiJR4IDeuJjeT+9q/qgsAfuyJxZwfoQtuTo+uB&#10;bE1vGJK6Q0FuShLjTvJCdHhfSOL6IySgDxKjRyEiZBgiAgZh+7puCA/oB6N2OMyGwZBE90LMAQ8U&#10;2r4hBzcZkQE96TN4IGjPQPhtH4vp4ztj/KgO+P5rd4JbP0yf0BXfzu2HMN8RBHlvZEQQ1OnzfZKU&#10;kUEuwkouywA/mRp7ElOwlWr12yVy7JGrsFumwn5yHb4qo7AcyvYYCXaSFFQYnr1OoHn6HC9+/hkP&#10;Xj7D1Xu3cfHmNZy5egWnLjXh4o1buHHvPm6SM7p6h1zZmVPILytBdX2dcNxw8jgOHq5G+cFyHK47&#10;hBs3ruExgY3hdOvOTUFPnvGaXASp509w9foVXLl+Fc33mvGI3Bq7rZfkyJ5Tmp9ePsXrF4/x8tl9&#10;PH1ym+67gyfPH+AegfH6w8eou/EExuoLSC67iClb4zFrrwwLg3XYLE3FXlUG9qvS4K+0IVDJs8GT&#10;O9ETdHQWhPN4LYVWmISXFUdAi6bvI4YUkaIT5g8MkWuE8V3BpACpEkEEg3D6vsJI/vz9SVPgl5RC&#10;31sitkTEYEtIFLaHxWJ/fDKCCRocbbkvlkP+pfBPkAt5K3hyX3J63CzIEONtRnkFrAXkjullDI6X&#10;IpLy1DmyYOOoQoKYOTubXFIRTLRvz8lBSXUNsotLIUnRIDZZjkiJjAqSZCG6UMZNkxyZRS9xNP2f&#10;E2lfojNDTU6Q+8bYhaUWFaOYKigOcuhpxWWw5eVDa7fDTLXgwooSYRHRW1TZaL53B9FJUfCZ7g2P&#10;zzwxQICYc75EEWReBDDP4Z7wJIi903AqjF2cmKjWUPo9/R7EWktM5xQffygnlJz68BxtGVotgHOF&#10;U2sJs+O33NNvMOXjck0ESutzra//nlzTCRGWPk6IMdBap3WVK9BcXZjgxBhoLqBqLQaZKFcn1k2Y&#10;BNiNtr+NTnQVw6wzQYyXYflT//aY9M1kpGikqK0uRUUpwaowS1BxYSYKCFh5+ZmCsglYDK2MTDu5&#10;LivJQvs22tqcDiwtVYCYnaBhtZsEWRhcFnZC7Ii05LCUUOkVUOsU0JC0+hQYDWoYjRoY9BoYqZJn&#10;5K1ODZNBB6uZ8rCaCYacJ0OM87TQsQgpCxzkugQRuNJa5KDPY09zprHaCaj8WaxGut8Ig53ARZ9L&#10;ZzTATM8typSgImsDjlZ8A4e6F/TS9kgO6wZlUBfkSnriZskwPKsagWsZPjhh9ECtzgPHMifg4ckd&#10;uFmzE/Xy8biZMQMXjSNwzjwQhZKOKNH2wpG8PqjK7AyH7F9hif8X5CjboMzSDieKu6EuuzNyVO1p&#10;2w21Ge1xpqwHbhweiYbccbDLhyNkR1fEBfRGpmEMagtm4HDBfCQEjMCi2Z2xiFyXJHoMQvx6IcKv&#10;L7avbAcNfd4SvSdyFJxvF5Sk+iAvdQhSkt0RFNwdyZLRiI8ch3Ur20MaQ+fJUa5b+SeEHxiNHesG&#10;YdPKPgje4w4VAU+d1AuKhL6QR/sgmD6HKmEw9m3ritjwUVi31A2+Wz/D3KnumDy2N6ZO6EMA64lx&#10;I9phzqye2LWJKkRbeiJlV1cURLrjkzCdAcEkf5UWkVygmVMRbXMgjifatdgRpNZhvywFeyVJ2J+Q&#10;hCgq0G15RThGDqvx/HnkFOYL//xs+kGevngGz396gYcEnMs3ruNsUxNu3LlNwHmMO/fu4vothhLB&#10;5u0b3H1wX1i/i9NfunpJaGJ8+/YnXL58CTeodn+XHBYXjnyeIfaS1Ezn7j28h7/8+5/x5udXuH7j&#10;Mp49e4iff36On396il/ePsfrV0/w4s1zPPvlLW4+e4VD52/BWHYK8oOXsSTCjInrQ/HN/iSsitDi&#10;xzCCcrwavklahJOz4pnvk7m/j6ARbzSRC3OCTIQZQyeAgBSu0DlFEGNwBREE/GVKBCjIyXB6cnC8&#10;9Seg+cYlYy85LV6cMoBgEkyA5AmMub+Q72Vw7Y2VwC9RjgOkQKpEhMu0OED3RMo05PbIvSlVQmCG&#10;0I+lSBH6rSw5BTBm5JN4fSUCm96AiKQkxKakIKe0AqGxCQiPlyA4OhaxMjmkKjVS6G9SUYVFa7XD&#10;kVeA7NJyZJWUoar+KI5fvISDJxqRe7AaBbWH6HkZCKDPJSXYGTMzYKDCQ2kywJqZLvRn8pRep86f&#10;xTWqWFy4dB6OHDtGfDUcnhO90L/FibV2Y14jW0Amwuz/R4ixBDANbtEHsOrzuwOgXfWx+8Rzzvx5&#10;fJkTBCJMPgoeBhfd43wm3SeMRfswnQiU35OQd8u+CCBXELGE2UO4OZFA1o9A5i70h/02LW85+pDF&#10;x64A+1gYvatcAfYbiLk0IX7QjOjR5bcQ8yaIkRNrO5QjE7+CTi9DaVEWivIzUJiXjrzsVGQTnLIy&#10;UgkKVkH2VHJWBADeOtLMdM7cAjOCBgGDHZiDfov2VIsAL4NJS5BSvZNSLYNCmQh5SjxkilgkUeVK&#10;KomEPCkG6pRE6NTJ0CilUCkk0FNag1ZOQCPImXSUFzcHGoR8bZQ/l2v8HF6c006QEpVK51K5P4yc&#10;l5ngZzQTqLh53ayB3aKBjbYMLit9tnSCak2+FW/vlOB2/Q7UZ4+GKrwtgjZ0QuRWckmhPXCCYHCz&#10;wBt3c8bgbu40PDk0Hy9OrsK9hs34tztynEtbirdlS/A8dzou6PriRp4Xjji6oTrHDXm29kjT/AmW&#10;pE+RpuiGQoMbuaM2qM5sg6P5f0KN459wsqgbLtT0QlPdAFRn9Sdo9SfI9IA2ZTwSY8bBd3tfAok7&#10;YnYPhjz4CwLsTKjiB0KZ4IHkGG/o5RMQG9wPukRPGBPdkGtyR77NCw79ICgIVCF0zT/YB1u39cW+&#10;XcOw8NsO2EVuLi5qKBKiJ2HJgp6YMaUrvhjfHmuX9YRaOhBZ5mHQJg1EQlh3JEX2pGeNwvofu2Dh&#10;912xYG5nzJzUEUO82sKzR0e4d+6Kfl3bY8qYLlj2bVcEbHeHMWYMLMGDcEg9Hp8EUsEaoNYSyHTY&#10;FZ+IvYlSKmwVCJAlI5IssLWkENk15Uglq59WWoKsikpkl5ej/uwZ3Hn6AFduX8PNu9epQGtE86M7&#10;uPf4rjD26gY5LS7orpK7YgC9fvMCP//6Bv/n//Mf+PXPb/H42SPcfXSP0t9H84O7eEqO6tXrlwSk&#10;N/i3f/8L/vJvf8YDclEcuPGc7uf9B5T+Kbmt129f4CVB69adK+Ta7hC4HuLZ02Y8fvIAt+7fw5UH&#10;D1F74QaiLcVYfECJOTul+DZYgUUErc1SE7ZJ9dinMOOA2ooIowPRxlQnfEwEDHI54RoNOSmN4LBY&#10;gUlKhBGwYvQEH60TaEHkoHhGDV9yNjtjEui7I/cam4gNYVFYFxyBjWEx2Boei62hMdgdkYB9BLPN&#10;UXFYGxKBtcFhWBMYig3B4dgSGiVALEShERxfEIEvgGAWQOl3BkUilCoPcQQgdmMJWq0QnMF9Vta8&#10;QthyimHKzEdqPm+zYM3NRWZpGbkvcmzpeTA6MmHLykVuWSnKDhGcKiqQQfcJk6OmZyGT9iuqDyGX&#10;3BovNGgryBMiGmOU5CoTkqHghQRt6dDQC1t+pBqVR2oobSEON9Tj2s2buHLtGo4ea0D90TrkleXj&#10;i8XTMHjCIALXhxD7oFmR4CUsdunSjPhfBRdLAEZrKDFAWsD14UwdTvUe0IMK9Z6C+Nh1/wMN6E2F&#10;fV9yKzxo2DnDhQAFFxCIwOBrzmNXvU8rphOPRYn3vbtfPCbACGq55nrM+bh7u8Pdi/5+Uh/aZyC9&#10;SyOqFZTE89xE6NpM+DF9rB/MOcCZnRc3H7p9tDnxNxAjp8YQ6+TTCZ1HdcfyzUug0yQjzW5AqlUn&#10;yGZmJ5QCPTknvUEFExX4RgKA0aShfQKBVQurjdLRPTZyOQwQZ1MiQ4wDKPQwGLWUlgGkhZ7AoaN8&#10;9EY1AVMluC8LnbeZ9bATpCwGypvSvFOLO2Nxv5bJqqdnEpBoa6Fncn8XPzfVRuBikUOzEbDsBDob&#10;yUTHBgtBjD6Hle63GpWwGeSoyLPgQkMWmo4a0VQvx/PLRvz5egoe16/HMftQ5Cd3Q1qsN2K3uiEt&#10;fggeHlmOn49vw0X7MhxSzsLNqkX48zVfPK3fjpeHtuJ+7hz8emgi/q1hJN4c9sG9g71xJLMLMk1t&#10;kGvtgINZ3XC0qAcO55A7MrVFseFTVKd1xOmqNjhT1R1N1YNw6/hUFNg9oJN7QSv3gSSGXJG/N1b/&#10;2Bezv2yPXZtHQBYxBz/M6YTYiFFw2IchRdaX/mcTyGUNw5IVHbHfdyD8fd3JofGEw4MQEeiNHRv7&#10;YS05rN27BsDXdwBCwkbDP2gUFv7QGUuWumPf/jG074PRn/XA0JHdsGqlD+SJ/ZES3wfR/r2REOom&#10;gCxorye+/7orvvmmK9av6YutGz0xbtQ/Y/igDvDq2wWDfdrjh3mdoQgdgPyUsdD4eSLoh08RsrAN&#10;PomUJyM0KR7BidEwkY0vqq7E5ds38fLnt2g4dQKO7AzUHT9KwHmAB8+f4im5pRe/vhXGZJ1quoDT&#10;ly/idNN5XL52WXBNLHZQr9+8ws+/vBH6u67dvo4rN6/iRvNNAVzsvhhcR483SpVBUwAAmANJREFU&#10;CIB78uSR4MBu03O5OfHNT6/w9s1r/EJu6vXPr8mx3cH1O1dxjyD55pcXBK7buH7tNG1v4f6T27jz&#10;7AHONd/FoWv3kVxwGD9G6fDFplCMWb4P09YF4cutwfiRQLGbXNBepQ4BOjOB2whfcjq8PheDnBVM&#10;IAkjhxWrNkNisAvLjCSaHEIzIjuwvQSjvSGx2OYfDt+YJOyNkwrNg+sISuv8g7EpIAw7IuOxTyIT&#10;nNl+qZzyV+JAUgoCCXr7CU5+khRhXbDAZDV2UX6bAiKw/kAI1u8PwlaCln+CTAAZi91eWLISO4Ij&#10;4RuVQO5Mgv1RiXROhViVDkkEtmQTuUWFAhKOejJakKTRI5GuhRFclRaHEJShtDqgIJedQi5MyW39&#10;2dnIq6xCBsFLbUuDVGdEPKVjcPlFx2PzvgMIiIqlPCSIlcthSU9FaVWZMGyhmdzz6QtnUH24Gofq&#10;anD16llcvHgajecasWLnKgyeOAgDXVZ2FkA2qn9Lv9hv+8T+O/1hrHeuqQVmrhAS4eQqBliv/t0/&#10;EJ9vfa6XjxsV5pT2IwX8ByIofHT/HxTDQhyP5brPWz52let9vT0JsKS+nrTv9WGeLIaU6z2t7/97&#10;4vS/hdj7pkMOq2eAdfYgkHl83IlxWrE5sZ13B7hP8IRvpC8ys1KdrstBLobAo9croSE3pFJKoFTE&#10;k1uKFiRJCIeUlCLjlZ8TYdAkEYBSyNkoha2FYGEmx6OzkAszqaAj4KnITbE0dE1Lx3zOYCJI0XUD&#10;Q5KepTdSWgKkjmDJWwOBh2WyGWirhp7y1BOc2F1x86CNIJZKSicnJspBLk2U3aqBhe5joKUaU8hx&#10;qYQVl1+fT8aTIwfwtCEYzSdi8X9f5eI/H2nx6yVfPGtYhJMZo3Em/wvcrV+On87vwauTvvilMRhH&#10;VEsRtNQDexZ2Qn7iJPx74x7cy56Hq/aJeJj/GZpLuuBeXWccy+mKVEVnWLU9kaPriApzG9RltcWJ&#10;orbkvtrjSJYbzpZ74GqdF06W+yBD3RfJ0V0IviMRG++N+IQB2LW3M3wPDMSWjd74dtr/RMhWL9gJ&#10;oEsIDEHBg6HVfIZAgsymTT0QHj8BSzd2xtyFfTF2YkdM+fxTbNrcH8HBI7B1U08sXvhH/LimM3b7&#10;9cOm7d0Rnfg5vpzfDaPHt8PK5cMIkt0xfVoXjB/3KdYRoGTSwUiM7UNOrR/kkvHYsmEQZk13x5Ch&#10;bbHox2H0GckJyqdBJfkcwbsJipsmYelsD2z7oR8sAUOQFe4OR3RvVOuH40bBbHxypumcMI/hzXvc&#10;vPeUYHNbCFNvfnAfN5vvEISe4OWbn4SoP57jsOrIIdQ01KHycC2OnmrEJXJa1+8QVG5dxy9//hl/&#10;/qtzSROxT+sGiQF2/c4NQVwA1tYfotr8YdQ3HMH1GwQngt4Luufxk4e4d78ZDwmQHALPy5884nW9&#10;yOk1Nzfh0sXjaL59Ac+fsTt7hMdv36C26SbyzzVjr6EAc/YlYPKGEEzeGIo5e+KwKlKNfao0hFtz&#10;sU9jwH6tkQBGQCIoBRHEglVGhKjIVRHI/CRyckRS7CYI7eYACwLG7phEbCf3tDuBgMUzhRBQQgkg&#10;IQSYYKnTiQUR/BhY3BR4gNyTX7yMXBelp7y2sxMLixaCNnZGUD4ErZ3hlH8kwTBGKgR2BFJeITK1&#10;kK8z7F6GEIJeMCmcoBpE+QYnKhBC8AuMT6J9+TuIcVRhLDc1pqZBn5aBFBMVDpk5sGbnQ0H7SToD&#10;jBnZkBPctJQmSa8naSEzGgRJyX3HyBUEOh2SDVZIeVxaggQSOo6VERgpbxm5UluGAw2NR4X/4+37&#10;5Laf3BcqJOevXMCpi6dw4cpZXL11EfvCdmPIjKEYMN6H3BcPeH4vr1Ge8BjplOdHIPbfaUYUnZcr&#10;wFz1AcQEQJG8e5GoYPdhUcEtbLmgd6onXe8pXOdrv4UTQ4ZBwQW9uC+Ch6do4vPOyXJ7CuJjQS73&#10;ueqDNK0k5uGaRtj3cD77Y59N/Aytr31Mwmdv2e9BfzMHeLjR/Qyu1lGIokQX9t6NMdCcDo3hJc7m&#10;0cWLmxK7oO2A9hg7dywiE0ORwf1a3EzHbocckokckF6nhFGrgEErg1EnfycGVSpBIt1hQma6me5j&#10;90PQIJCZ6JoAJwYRgYnhpGeYEaxYRgIWy0CujJ2a3kDSq4Vjo0FB9yvo+ZyPgp6fDJ02ia7JhHMM&#10;V4vJKPSTWS0MKnaO72Un12WjNCy7lZwe5WczynH6SC5+bq7G/31RirdNUjyq243zhetwOGsj/vN5&#10;Dv7joQVvL8eg+dA6PDi8Ev92PQS/XonBxbwNKIqZhqKI2TDtnoNd8zyhODAaL87sxLNDC3AlYxzq&#10;NZ64luuDy4XtcTqfoGXthpSIP8Ciaofi1D+gwv4nHCvojvMH+6A+vx0qHJ/gaMG/4lxFL5QYOkIX&#10;2QE2+QDEBPWB744+CAsYimCCwZYtfXFgpyfSkz9DmWoCUghCvhu7YtvmLoiJ8kJczHChiXADAS44&#10;ZhI27ZiAWV+5Y9LnbbB0RW8EBI7Ajh0eWL3ajYA4FDv3DsCefcPw9YKu+HZBbyxaOgzz5vfEwoVu&#10;WL68PULIuUWFD8T+XX3JwfWALz17x5YBmDy+AwaS0xowoAtGjO2MmdN6Yu6XbuTIBmPlIi+s/LoP&#10;1s5pLwS2NKonoia+P/IjPJG0vjP8v26LT+4/asa5Cxdw8dJVVFQexuWrt3Dlxg0BZCdOn0I9z9ZR&#10;dwRVtTVCMxKfO3bqJI6T7j4kB9R0EeUHq1BaztPFlKK69qDQBMhRhTdv36D7qlBeXYFL15rw6Plj&#10;PHn5lNzTA6FAPHnqGO40Xyc39oTAxfBqxq3bV4XxYC/fPMWbt8/xK+nlk3u413xVCJV//OIxXvzy&#10;K2pOX4a6qA4rI4wYtjwEn22VYkGYBXsMpQi0l8PfkAt/XRp8Uwhe5L52JsuxQ5KMnfFS7CHxHIXs&#10;roIJHGKzITcZsoIYJgwmGQeyJGBjRDS2xsRjK4/pCo/DVv8wbPIPxbbwGOyKk+AAwY3zCUhQYC8B&#10;a1sogYugtYf2Wb4ENZ4+iqfN8icY7oum85FxwhIu/uR+DpCjCyRQBtPn2xcZgy3+gaQg7AqNIDCQ&#10;OyN3FEOgTSTgSlQGxBHcYlIYZCpyUGpEJlEe4VGIIgcYmZhE11MQmpAIiVZH0kJKW6XVivTiAtrq&#10;ESaNhZ7cVXZ5GUHNgEQCFUcdWrJykVnMzZGlyCkuQenBgyivJcdFlY1jp47jPC8mSuL/JbvrM+TA&#10;r96/gVMXTuD0mToodAkYPm8E+k9wDnjmWTt46imvUQSrkSRyYR7cnEj7AsT+GwBzdV+u+65qDbEP&#10;wNb/w/kDBVC1dlWuEs+7Xm99rpUYDAy1j4mvi/uucHJNI8o1z49dFwH0UbX+O1w/t+t+iwTAMsQI&#10;Zh+4MFJrcP2exH4yVmfvLkJk4p8GtsfCNd9CS2DK4mCNNPodktiNiUolV8OAYHfD2zS7c8sAsZFL&#10;Yuix27GYud+JIEMyc9MjQYzFTZEMMx27LYKiVUsSAjfIcWm5yVIFs04Guz4R5blqFGXIoZMFIMeW&#10;iGPVabjYWIwHN+tRnK2BSZUAs0aBNAJYKsmkI/BRnia9SpBBmwIz5cf7Fnqm3ShDQXoSnl4vwn8+&#10;Lsb/+zwfd09E4FLpRjw/HYI3lxPJhenx7/eU+OtdKa7UrMbDxo24ULYMD4754ukxP1zMWQ7jbg/s&#10;nv2/EbGmN04UfIfHjatQkuCO3PAeuJI3AU+OD8TJgq4oNLSFTdoWaYo2OJzbBUXW/4VSeyeUmDxh&#10;i2+HHOU/4XjxpzhZ0ha1mW3p+FMUGntBG9cV+mQPbFjeDjvX98H6VT2xbMmniPB3Q7bcHcXJfZAr&#10;9YA2yhNygkRy4iAEB/pg775BWLysG7bsHIA5X7vhu4UDsPAHL8yZ1x7rNvXDboLWggVu+P7brli2&#10;vB927hmL5asGYtKUroJGjW2DPbuHQKcYBr2sL6QR/bB3szcWft0L8+d2w8Jve2HW1D6YNnkApnw2&#10;DJM+88DYYb3g3a8tZs/pixXLvLDgy3ZI2DEAjZY5OGuagkvWCbhkmwL15m5Q7xmDT05fPIfDx44S&#10;aA6SS7qAoydP4vT58wKszl6kmva5s8I4Lt7nII1rN64TpJrJQd3ApctNuE37Dx49FAYcN546Qdev&#10;CpGDHFXIEYXPXj7Dg6cPhRo8h9PzNE8nz53CmYtn0HT5HJrJZTHI7t2/iVevn+AngtbDZ3cIcmdw&#10;+fIp3G++gdevXuH5z3/G2buPkFl/HrEZh7E+Pg1fbpdg6qZozN+ViKWBKVgdrsa6cDl2JaoQQDA6&#10;kKLGAbUW+xRK+JLj2C+TI0DO0YMEKHZL5Lj2RSbCN1pCYCHnxQAiMG0OixIc1E5yUntiORozETuj&#10;yJ1FJcKPtDeMByXHCn1ZO2MTKD1BLiQKu8JisZuc1h5Kw82NfuTMONpwDzsvynt/dBzCk1MQRMDy&#10;IzgGEdB4PyAuEUHxiQQyCSIIthzIEa/RIk6pRryS4JooJYBpyVkZoWBXZXfAmJkl9I1JCUJyo4nO&#10;m50ujGTMyEC8KgU6ApXSaoY5OwNysxFxKhmiFQlIpFqvigoKay7PlZkvhOZr7KnIKS1HRmExgasG&#10;9SdO0P/pDC5cvkS/iePC/4zhdZxgVneCfg8EMOdA9au4easJTReOQmdRYcKiL+A90RtePIv9GK+W&#10;PjEfeI9qCewgiL2PTvzvNSWK/V6/BzFRIrjEfXdhaZX3QRIcSCH2V7luBb3b5y0PHu5DQOxNjo7V&#10;q0V9SS59V7RtDQ7Xc62vixAS+6xc030A2pZ0fE081zqNcM7l3tZ5vpOYVyv9LYi5OrKPwUtUt5am&#10;RHZiPF9ihwEd0W5kV6zf/SOsVi2ysxzISLd9CDJyZmk2clqkdLsVDqtJkJ0AYiVoccCEcxwWidwb&#10;uy8BXkY1uSqCCW0NDBnu36JjdmAWOjZoVQRONUFMhnSzFAez5ahMi0S2fg/qi+IhD1+K0rRgvLl/&#10;EHlGX5w9osWNMzkozUiC/7bl2LpmMaJD/KBMjoNSLhGgxfCy0PM4YMNCLtJM+2ZtIhqrdXh9IxXP&#10;z0kJXPF4fDwaz09G4d+uxOPns/54dmwTzuTPQlqyOxL8umHl7D9i2az22Lu8P/Yv84B0uw+sQV4o&#10;SfTG9bKv8J/3/PFL03ZcTBuPK5kD0Vw1BKeL3JCl+t+wq/4XClLboqGwLUGtDQ7ltkGepRPSle4o&#10;tXrgTKUbrhzpjjMlHijQ94Ui7E8wJneBTdMR+Rn9CdCDER82HJvWemDxDz2xd9tASAMGwRI7ELna&#10;YUgO7QpZZB8okgZi61Y37PMbh9XrB2HtBh98/Y0b5szpSXBxw2o63hswHOu29MPi5T3Jjflg6dJ+&#10;mD69HabN6IwflgwiJzYIw0a1w+cT/xUHNnaGPd4bMbv6YOm8bvhqJsFrejfMnN4R383vi9nTPdDf&#10;sx3c+7TB5In9MO3zDlj8TTv4b+mNzYs64JuJ7bB0Rm+smE6ub0F3FMUNJwc7EnHrhuCT5scPcPnm&#10;NdQ2HEZN/SEcOV4nzDnIzUXX71wXmv+OHKvDiTONQnTg21/e4u2vPwt9I/klBcij2v31uzdx+XoT&#10;7ty7BQ7guHDpHCqqyoQO/5vN1/Dsp4e4fPsSKhoO4tj5RtSfOkpurwk3bl0mt9aE+w9v4vmLB3j2&#10;nMeK3cFTgtmLf/szzt17hPyGS3DUXkKwqRiT1/ph9CpfjFi+HxPXh2DevgRsiOXoyiyEadMQqUtF&#10;pNaKCI1JWNYkkPu7yGEFkHMJJghEaI1CJOEBCTf9JWEPuaUdIdHYSK5qvV8QNgWEYoN/CNbT8Q5y&#10;Xdznxc2MgQQ97qPiZsTwJHJEehuSzGmI1ZkRZzDDVFAMQ3a+EKausKYJs+2b+JjnRSQ3F0swStAZ&#10;kEmQsGTnIkGleTcrvNaRTtDJhI7HZWVkQWtLhTEtA0lqclF0XyI5LintK80WIfIwMlmGODoXzzNt&#10;kOOKkstpXyU0JfLaZ0L/GLkvY3YWVI5UqGxWOpdMjkstBGhoHTaYMtOEddF4bjibsIRFGvLLSnGe&#10;FwrlOTJPNKKh8Tiarl7C6XONOHn2NFVmTuMEOefGk+TGjx/C+TP1eHTvMu7cOINHD5tx/+krlB87&#10;jekrv4YXQcxjrBe8xnCz4kChT4xn7fgtxMid/TeaElkiwFpDTIQWS3Ri7oNEkJFaAi9YIsxc9Q5i&#10;70TpW2DoKiE/l7xEtQZLa70DCW1F4Aj3udz7sXw4vXjtH30W6x28WssFYK0h9mFT4nu5jhETxU2J&#10;4r6rE+OAjvYEsa7je2FXwGakp+qQm2FFFoErk5TRAjGH0M9E4GpxYRyEYTNxkIRWiPAzc6CHkZsG&#10;5eS2ZLRVkNhxkfMiWPHWwEEctGXXZDbQPQQZs5HSKaORb4vHhRojnl/MxoUqORIOLIQsZDmCt03D&#10;nx+V4e4ZE44WxOBgegBqSDmKLdCF/Yiwrd8jjOC7Z8sqLP/hWyr4A5CqTESqKhIOfRw5PXJkBElD&#10;SgRunDTj7Q0Tfr2pJ7dlx9urGjw7EYJfzvjjPy7vw82SyahVtsW5NHdY/P+E9CRyErV7CTrLEbi2&#10;GyyRg3Audy5O2iah0TgCD8um4fXBL3E/ZzTu5XvgVkknFGg+IRf2CerzyYHlfILGoj/iLDmuClsb&#10;FJraoDytLY4UdcRxglhVZm+YJT3gu6EdkiO8CbJfITd1MCKC2mHXjs5Y9ENXzJrVDwMGdMKM6eSM&#10;dg4XgjSSYwZClThEWCU6ItwD+wlu23YMwbz5bgScLpgzswc2rB2LDRuHYeWaPlizyRPrtw7FshV9&#10;8cOC9ti6eSA2byJAbh6HGTN6YeGiEfhiencsXOiF2ZM/RbpkDurt30JJz9q5siPWLe6DtcuG4auv&#10;vDFxci8MGdAGQ8iBTR3nhh1rBmLdd+1gJlBFbfUg6H+KBVMI/OT60sgh1mk+gy18JKYO/gM+uXDl&#10;Aq7dviY0E3GTEUOr7vgRYRVjnqfwzMXTwnFtfQ0qqstRVV1JhdlxXKQCjkPkb5J40Oud+7fw+NkD&#10;IfT9NkGwmYB2nwo37he7SLX5U+fP4CKBrvlRM46dqEf9kRrcvHqeCsFLeCgMZr6Lh09e4Oa9J8ir&#10;OY4oSz52JDuwOEhNbisCE9cdwMKAOGxM0CHQmIcwWwECdWnkrvTYGiUhNxSPzUHR2BYSg+2hsdhO&#10;bmkXuazd5Io42ELo2yLnxEAKlKZgP/dHJSoQQAqTaxHFq6q2iMd/BSUpsT9BJjixXRysEZ1Iri0B&#10;AfFyhFP64CQVpdMivgVUPPOFmvudtCYkKA2IIVhKNDpySUZyOqnCGC4OrAiKS0C0TIHIJBmCYuMR&#10;Sy4xkaAWJUkSoMXaHxqGMHJ4fE5FcFKazJAbjDCQw0qx8XIoVuhpP5lXzU5OFrYqOh+nVEJuMiEw&#10;Lp5gm4REDcFTTecMBLU0Ht9FgHRYYclwIDUnC+l5eSipqkHj+Yu4RA67tKYKp8lxnyQnfuHKJfo/&#10;N+DKNdq/fIac+VGcoQpIw9FqlJVloaY6H/V15ThO/8v03CJs8Y/B/HW7Mf7bORg4xQde4zzIjfnA&#10;xyU6URgr9t+CGF93R793YoiRWkLrRWg5QeUKG4YYNyuyk+r7GznPi/otkJzi85R+YMt9wrRODDHK&#10;X8jnfdqPQaS1RIiIrqm1oxLPuV7jLd8j7vP2Y890ve8drFzVClyu+nsQcwWXKAaYKOc5Z0BHF69u&#10;wviw9j4dMHr2KMQlhyI304zcNBOyUk0EMbMAMQeHrxPA7Fb9B31NotMxEZBMBDMjQYv7rIxGuXOf&#10;oKUjYKm1KdCQtJoU6NQpMGiUMJJ0WjlU8kgcKjHgyRWqTOdFI/nAfHIBX2HNd+OxbPZohO/9DrX5&#10;obhxTAHp3pmI3zURZwoIZIbNOJsTDk3wKnwzZTDmTx2Jb2eMxHdfDEGS32rUpsfCodgLiyIEenkI&#10;dEnb8PiSDf95Jx3/914W/qPZiCfnQnG/cQ+5KT/8x4XNuFcwHsfkXXBY2hdvGzbjUe0W3D/C8x6u&#10;hzFwAAokg/Hs6GLcr56LI+reOGvpiZdV4/HTwWl4c+hzPKkZinJTBxzOcsPxgs44UdQdhzPbocTw&#10;L6jO7I5DBR6oyOmJwrSesND9Ef6dsH9bOyTFdEG6pT8yrZ4wqNwRGuKGTdu6Y/IXHdGr9z9j0pjO&#10;CN45CprYoZCGuSEuqDuC97shIsQDas1MAlVvfDmvI+Z/7Yb160Zj9MiOmDihA7ZuH4dtO0fi+x+6&#10;4+tvu2PN6oHYt3sU1qz0JHfnjc/Gd8KokZ0wZHAHDB3cDSNGdMfEUZ0xfej/QGr0SNSnj0cyOdLd&#10;i7vgx1ltsGRqeyye3h7fk4NbMNUNcyd0xN6Vg7Dpq65Q7ukPR8QgqP37IC1hGP1vvsLdim9QrRkO&#10;/3VtsGZpD3zCDqvueL3QVHTm4llUHTpIx3Voun4JtwlMzQ+5GfC2sH+dYHfyVCOONR4VmgULyopQ&#10;fLAceaWFOHnmJB4+foir19ldXSVwncHVGxfx4tlD3CDgNdQfxPUbZ/Hk+U08enaLAHkNj356iaNN&#10;TShrPAN1foUArrXhSszeEo5JqwPxxcYwfLtfgtWRSuyQaBBKgIgiFxRMkAgkkISp9MJKw+FKgoBK&#10;J0ztFELuK0imQrDgnlIIWAoBSBy+HkyuTHRUQQkEsLhk7I+WEJhkwnZ3aIwwW0ZYMuUh4SZHGXbR&#10;uT0ExT3hcQLEdpNz2xYUiT0ENt+YBPgSHHcEh2FncCj2hoYjKCYRErWRIKUQmgIZMgwWdlBSrV4I&#10;wGAZ0jOh5SVZNHrI9UYCSxbMdE5Oji0iQQIpRxvysicENTU5tsySUnJRDsgoL3VaGjS0r6Wt2m4n&#10;R2eBjvYT1GqES6UIjk9wgpNXvM3JhtpMNdzMdFjTbCgqzceRhkPCQPMjJ08gr7IS5qws5JYWIaco&#10;hxz3SZy9cB7nqNJx9FgtuelKVNUU4uChYlQfKSO3fpDubUADVWTSCgqw6UAo1uwKwtYDMfCLUmDR&#10;xnUYPHMIfCZ4wXucD7wFN0Yga4lQ/GDQ80fGibUGmACsof3eyX2Iu6C+g8TZ6FuDq7UYUO8L/F4E&#10;rF4cQs/nW4Ak9Ju1gKxP/9+HkZBPyz3Cff37/CbNP6rWzYcfA9I78LikFfXRtK5yAdQ/or8Fsdbw&#10;EtUaYp0JXoK8u6GdMFNHB3y3ch65JSnyMy3IESBmRLrdiDS7WQCY1cJTMTmh5ZTYXKcmp0PHeh05&#10;LCVJIchI0BKaCglaGoJVipIqeqokaEh6Dbk1klETD5smAucP2XD3pAOPzznw/FIaFfq+2LliFhbO&#10;GoNNy6fjZJUCBbr1SNk3DRfLQvDwRDKaioMILHOxd9FwLJ05EOsXToTEfwUS9y5H5MZvoQ1Zidhd&#10;s7Fn5SSE7pyMpODJeH5Bjv+8Ycb/vakjGG3B5Yr5eHRhO/7Pgyi8aVyBo+qeKIptg6P2MfjlUggO&#10;Jn2JwynTcbdsIe6UzMS9yql4e2IObhQPwXFLN9wsHoanR6biTtXneFw/C6dz+qPASNCyt0OBuQ3S&#10;NX9ERVYfHC4cgIr84SjNnQK7bjIC93hj1Q8dsHpJOwTsc4NV1xfptr4w6j0RFdULPyz5FPO/aYfZ&#10;c3th9LA/4NtJ/wJzsDvqzT4oULrBnNwT8eE9sWu7GzZv7o/vF/bBzC+7Y+2Gcfh8ekdMnd0d3y0e&#10;iJmzu2HxEm9s2jQaK1f0J2fnjq/mdcdXc92xdMlYfPP1SIwe4YYRQ7pjoHdHDB3yKUIOzEP49hHI&#10;kk5EZtJYmGIHo0w/AWmhXigI88KRlGHIjvPB/h87IXB3X8SGepOT7I6QLb0QtasXEgN7IsqvC2L8&#10;eiMteTgKtQNpvwNWLvsUnxisRpxrOi80D7I4jJod2NWblwWQlVQWo7K2gtKcFdzZ7eZbuH33NtXU&#10;L6K4qgx1J4/iGBV8127cxOWrV3CCCseCkjwcbjiIy9fP4vGTG3j25CqeP7uGX/76GI/ePsHVly9w&#10;9P5zmBqvI67iFFbEmzB48TYMXrQVE9fsx9wd4VjkF48NMUrsTNZjB7mfPTFScjEy7IuIw95onjQ3&#10;glxXOHzJzeyPS8TO8CiCCR1HxcM/Xgq/6AQCkgShBBOeaJfd2do9AQSbKPhRXmEEsmi5Tmge9CMn&#10;F5NigERrRaRMK5zjawkKIxKV5IKMaQQPgoTOKjQjxhNIedYOXt8rghxXAoFURi5LQgCKVWiE6aA4&#10;IlBpsQtjt2zkeNgtcdSfjMDETowVSrDyp78lKCYO8fIUAWAMrdScPAFcMq0Odg62KCqBNTtHgFWi&#10;VkvOTwa5mT4XObTgeHKJYWHwi4wUgjf4edy0KCGgaSxWSMmdpRPICktLkF9cJKyjVlZdRS4sC4VV&#10;JSiuLhPGeB0mYB1uqMWZc6dx5swp1B2pxuWmUzh/vgFNTcfJkZ0R+sVONV1BaV0jtgbFYtoPa7F6&#10;ZzAOhNH3GS1DQEgUNu3agaFzR8B7kid8xjkHPjudmAvEXJyYx7B+TpHD+kcgJoBs8D8OMe7H+iCY&#10;Q3Bgorifi68xjFzS/I6cMGxxZHzvR9L8o/pbEBOhJB6/A5OLOE3r9B+oFaT+lgSAefUWACb2if09&#10;iHVmMbxc1QIxnnaqHUcmDumCpet/IEclEyDGTizbYUIGD2QmgNl43BUHbBC0xD4nMXhCCJygY7OO&#10;9rXJBKdEchMJJCm0KRKoSIqURIIYibYcpq9lkCkTkGOIxInCZJRodyFx6yTYo77F/aPJeHXWiNrU&#10;UOxbPR+zJw7CjjVfYu+PYyndTlw/bkBdViAy4haiULIQmfELYYz4nhzcl0jwnQll8BIsn9EX301u&#10;gy2L3BC40QOxu73w9FwQ/vNeAv6fuxL8v/dicTZ/IvIVn+J02XjcP7UKZ8q+Qan5M6TKhkEXPxYZ&#10;iu9gCJ0BW9gYZEZ0RY28J17UzcaL2pm4XTQChzR9kLjxf8IU3h3Pmr5HQ+5AOJL+gMLUf0aG8Z9h&#10;13ZBvsMHBkUfSGO64sDOTti0oi02LmmPbavcsHNNJ/ht6whlojvMGh7Q3BOSBA/s3dUdu7a545s5&#10;/xvfzvxn7P6xDSzxPVCT6oEiTU+kSrsjQ+eDFOlg7NzugXHj/ge5qc7oP+BTclxDMHFqR3y7qD9m&#10;z/OA9+B/RZ9+/xuePm0wZVpvbNgyET+sGILho/6I/j7/hM+/6I1pX3THpEkd8M03PfHdgp74YUE7&#10;RB/wogpAb+xY3B7rv/tX7Fn+J6T4esEe0Be6nZ/C5N8etbb+UMaSi0xsD0m8GxJ4HTUCWFLyOASF&#10;DcWSZf+Kbev+CSZJF+RaBlG6Ifjk2k1yTQSkq7euorSqFPUn6lFTV40Tp4/jGNW4644fxqlzHOxx&#10;Eo1nTpAaUU9O7Thdv3jlApquXRKaIE+fPkUu7Jowl97Dx/fx5Old3LlzCffvX8WL14/w7Jc3uPDk&#10;FYy157DPWIVl8fmYskOOL3bJMGVTNGZtjsSaYAU2hXATnhIByRocSE6Bb2ISfOOkCCV3JDOkIYK2&#10;BxKkCJTIEachx5NCDktG7opgEkZg4OAIDqA4EBMvzDgRQEDjsHT/eA6i4PB0NQIJhnvJYfmRs4oi&#10;YIWSKwula9H0TN73Jde1h9yWX0gc4pK12B8Si0SVCXtDYhBM6XgC3gPkwoLpc0TLlUjSm6Bz8KDg&#10;VEjIDUrpui41AzJyWCoCiyM/H7bcHGhsdtrmOfvAWsLirbn5cBQUwprjvC7T62FMTyeXky/0W4UT&#10;pOIUCvqcSQQnE30HenJbEvqsyUjgEHvuI5MlIyZZQsCVI4ccVU19PTRmE+QaKhAsZpRUlCI9Kx16&#10;q5nytBEks1HOa7IRtCqqS1BVW4KTp+twgyot1QdLcP3aBVy9dg7nzh7FlavncP3OTdQea6TPl4UD&#10;kclYszMEa/dGYH+UDKHkXKPJycbEUUWAHGBIbCTGL5iEfl94wWOCB3yE4A6eAPhjTsyTAObRAqcP&#10;4fVePBOG0329UyuI/R7IhD6x/uyY3gPBCaLfd1uiGAy9fZz74j3/yH2txbD62LHr+Y9ByPW8mK51&#10;GpYrDD9QK1D9nhhgHOnY/XeDOX4fYgyurv2c6ubRHV0FF+aGDjxTx4DOcBvfGzv9NsNmViLTYUCG&#10;ncVjrDhUnad74kjDFtfVAi0buTFZYjRiwvyhSopCbPhemFRROFKRhmO12Ug1SLBv+1qEB+9EiiyU&#10;gBdHYIuDXhEDQ0oMbJT2bIUWuYrNKNduwUFyWtlx36BcuQQ1hhVwxM6H9MBirF44E7FhOxEfvA5b&#10;l03CrpUz4b9pFvJ0m3A8cwtqTT+gTPsVjmQsQW3WKqgjvkDMnhEI29ELykh3qKP64JB9OoFxC56f&#10;XoN7x5fgTMUXyDf3Qbr6X1CR+kdka9ywb2NXLP66N6Z/5oZRPp0wa3RnBK3vD+mOfrAGdkNT9ng8&#10;qfoSzw/Ow/3K2bhWNhcNmbOQrhqKNF0/5Nl6IU3TAYWObtCndIUkri/27+6CrWu6YfOyrvR5eiI5&#10;2A3auB5I17oLA5rLsjyRn9aHvse2UCa70XczEOH7u2Dn2j9CE9sb6Sn9kKPujWxje6SbOkCT3B2R&#10;wd0RFtgL4SGDsGHdAMyY1gPTpvfG51O7EMS88cOiAZj71QCMHk3vU99OGEzv7LiJnuTOPDFv4SB8&#10;NrUbqQNmze2BL+e4YckSLyxb3h0LvumHr+d3wZYNXSCP6QaHiuda7AtVQn+E+XoQfDsi0X8gJPu7&#10;I1vWB00VQ5GR3BvyYHJfIW7kDLshOLArVqz4E9ZtdMMevz444Nse2oTOSFX3QmRge3xylgB1mAet&#10;kvO6cOU86k4cwcUmKrhuXsENAtu9B3cEPX3xCK9+eYk7j5tx4+4NPH/9VOj7unjxLJrvXMeDB7fw&#10;7Nk93G2+hoccnPHsAX56+wKPf/4JdTeaoSitxxZ1Pmb7azBg2QGMWRuG6dsiMXt7BJYESLFPboO/&#10;woIwtQVRWjNCZeSG1OSEjKlCn5VfXBJ2hEZjNzuxqDgEENgiObQ9QQb/hCRsD4vEvugYKlhj4B+b&#10;2DJwNxF7wmKxIzACgbFSRMkJjBwlSHmEJ5ETU2jJEakJEjpBcoOdwJIDrZ0DLDKp0M9EVGIKlIZU&#10;JCmNSNZYYEzNgTUjFzklZTASuGKSuCCPR2BkNAIiouEfRtuwGCTQs/zDIxHLrkmvQaQkATaCU2Ri&#10;IqIk5BTp84bTZ+Rw+QQel6XiWTLiITMSxDLTIFWnIEqaQM9Kg4NcE8MpvSAXWcX5yC4uRHpuNmxp&#10;qUJgzaH6w6g5UoOjVOk4fvoYjpM7vk3/k1u3r5E7vkju+CjqGqgycv4ULlw9j1v0/2ui//GxhkO4&#10;RsC6fuMizp5uwJWLJ/H86W2cPXcUjWe5knIVJdX15GYNWLYtGMu2BmNrIA+6pr9Zkiw0lcbSNpwq&#10;DLEc2i+VI0IiwZcr5sH7C2/0+4wc1lgveBPE3gV3tMDrt07sYwAjcd8XT/30gVwh5pRrM987gAni&#10;Y0o7kOBHEp2U03256j0QOOrww2v/OPw+Jtf7RMiIx78HIfG6qI+l+QBIrY8/EI8bY/Uk/XZ8GasH&#10;SRjfRgBjfQgxbi50kUe3d+raj8RblpcbubCuBLHOaN+/AwZMH0y/+xA47DqCFs+cweImQw5ZZ7eV&#10;AiM3E7Lz0iphVilh06qhiI/AtrWLsPT7Gdiw6hts+fE7qGIPwCwLx4pvZ/1/K3vrP6mufG2bmWQy&#10;CbS7Aq007g4BkhAICQRIcHdp13LXrq7Wand3uulGGtegMeIzmXPOHJnnnMfe9/0T7vdeu7qg6ZDM&#10;nB++n+1Su6rWta5lG++vWoDj+zagypmCW4NlON9iQoFsBwrlW/HjnUq02vfBeGIJBl2HMVR+AKaT&#10;s9Cop+lcU+Oc8xMoj6yEOmU/kg9/ii3vzYEh9xOkH16FnJQ1UOQsRebRIFTq4tBVthBtrvk417gC&#10;jSUL0V61Em21C9BZPQOtJdPww/Xt+Oebm/HNhbdxs3UaGh1+tIiJqCsMoHmFoYIJsC45Esn7JtP8&#10;gjAn8Xc4sCUMjdoQlKVPQJtyEi7kh+Knc+sIs/V4dv59fHtjCzqqFyInww9KWRBshmBc6l2J24Nb&#10;YVUl4cyREGxa83sc3fYW9KeC0JQfid7aCN6TH/obAzDYLurFAlBREIDqshge441CRTCMp3wxUjcd&#10;1xsno6PYD0Wa11BZ4M0MQiTM+ihkZk7FqdNTse0TmhfNadfumUhOXoCzKUlY97Y3EvmdxvC7DY/w&#10;RXh4KGL5G4lPCsXs+eFYtjIcq1b54NipWGRkzcXGTUHYtS8GyZmJWP/ha9i7fyLslqlwWoJQYPSH&#10;ifdjJaSKjAxTIIY6p+Fa/zRcaODnsAejwxaNMrkPLTgIFcapKNTFotgiXtESjpPHffkdRaDcTrhX&#10;hTBTE4YJ//lf/44/M8F7xsRODBn1w19+wE/iTck0rKcE3De0LZEQPv78Ib589hR//befCbWf8cOP&#10;X0tN4/+JCeIPzMH/6c/f4n/8x0/4689f4P/5P/+Kv/6v/8LIVz+i9s63kHXewQeqaiw5acbqM2Zs&#10;zXXiiL4Mh5X5SDUVI8VQgBStDToCRecsgdZZDKUY9UL052LICSnRHD2PuX2VKB60OWlRNihNDppT&#10;EdSOEuRaaEb5BdILGxU2MbIFQUdw6ZwuqahQWyBa8tG0xL6Em4CYmDcWuqDgsl70GSMocwg9pWj0&#10;wXVqkx3VTe0oE6Nd1DTCRKPLLymH0mihoZWgre8cGju7UdXUQsBVSS0Jy+uaUF7fjJKqWjhdlbCK&#10;d3YVFktFgy5aVrHobFxVzT83IaszIkdnkhp7iFaG9nIX8svLpLfKinqs1p4uVHHa1d+D5o5WVDXW&#10;oaO3C209nbhx7wa++fErfE0oiVHk27o70H/+PG7euYsnXzzB5wTWI9qy+A5/+OlbPKFFi+bxT599&#10;zu/xMf704xf4C+PJg+t4Sgv74ccvadHP8DO/2ys0OVdjB++tELtP5uBwuhI5BgfvsxgqWpcuX4ST&#10;MC6EieZrLSiEjc/Dxu/Nwvm9Jw9hxvo5iFsehwTpLc9uExv/Zud/tIm91ApxtFn91JkE0qiJiXqt&#10;yQSUiPEQGwuyscvjtz2PUVi5g/PPt3HfUZMba0+ekGyJABgLo7Hzz/cbXe85xyuhI9aNj39kHxHj&#10;9xsbopO3GIkkMZTLr+4ILRUpjvZZE/GSkUnACv77IRUlBsM/MQA+M/yxcef7cLnsaG+qQHOdqOsq&#10;J8BEsaEbYgJgtVWilZ8LdRVcdpWgqcIFp0mDM4c+xccbV+P9t5fhkw834OzhA0zAD3H+I3z4DuG2&#10;bysKtKfQValGjysLbfkHcanqMPqcm1GRsxx1yjW4XnMAAw5CwbgOw0UbMOh4D3frD6NFvxnGsytR&#10;ZdyGMzuikXMoGuqsyTh62B9ZWVGoKp6Bc00L0Ve/nAn9chjli2l/i7D70zi8veItfPRhCA7tnYGj&#10;e6JRV7QSlzoW4VZ/Ai40BqK/giCpisVA9Uz018zBQONiNJUuYKI9C2nHpyLnRBxMqWEo14SirSAc&#10;V1sTcb07EUM0rp5KriuLQIHel1bkj8ry+QRMPPKNs6DMmAbZcd7noSCU50Si2RSBwdpw9DWGobsh&#10;EF2NPuho8EV3UzAG2mlZDeJ9XZOhS/dDrSkEF6ojca0+BDcavHGu3AsDnB9sm4K68hgoaDeHDk7G&#10;7n1xOHxqOs6kLcDb60Lw/ofh2H9oOlauDML0pGDEEloz54Zg2apozF8YgqTpk7B8RTB274xDdloc&#10;LMa5SE2egt27JmP7rnCkyqKQpyfIzRFQqiOQevYtaPJ8YCeYzQof1DmDceNcDC53e9N2J+F6kze+&#10;H4jF9z1xeNLEZ2iLQr2C5mifjs7SJBTxXFZNgNR4ZbgzFlf7ovk9RbghJhK5R58/wI2716X6sP/9&#10;f/8Lf/vPf8OfRmEmjEyA7p8IrR+//wKPHt7CTz8RXEz0/vXff8bf/uuv+M///V/4H//3/+DPf/tP&#10;PPmnv2H4q3+BumUEb6dYMX1vLpYcVWPdGR22Z5iQbCqD3FEFe3UzgVMMNUGkIJDU1nzJalQEkoy5&#10;eyUTSk1BkQQ1W0U1zKIBByFic9VK5lRS1URIiP5UNQRgKXSEhZrHCIipRB8sJrhySyHXEWwEVB7B&#10;lKLQIZc2JixMyevm0/asopVhaRWDcBFw43q9KK4sLIWtuAyF5eK15WLg3BaCqhw5aq0UctqXnuA0&#10;MeFW0MLkegPMhaKVYRlKaqphLyEgDWZozA7oCODiigrU06xqxFuVq2thKXbBws9j5Tk1NjuhpoPW&#10;ZkVRRTkqaGSVdTXoG+ghmK7j+s0ruHD5PAZoYlevj2Dg4jkMXRmSinUfff5Iai36/Z9+YmbjKeH1&#10;ELd4jMh8iO9NHHvn3k0pQ/IzMymfP73L75Dbv3uCL2hkn3//Ax48+xbDt+5KI+PvPHwWx9Pk/Iw2&#10;gtzJ74PPk6DV2K28Pwu0FivUBgtUOjPMfN4mUazKsPK7EtNMZR4WblmOuBWEl9RCcTRoYonz46T4&#10;exCLE1Nal5h/0YxeTAksT0gQi5bCA6ex4QHR+OVXRdQ0MUqHGwhivMTJ0zzbXkBMbPNAaWyMhdb4&#10;8OwjLXugMXb+vxu/cawHkC9dT5p6LOzXTey3IOau8xIgcw8vNTbGDjslDTUVH0KQBSFoXijOpB5E&#10;Y3Uh2htcaKx1Q6u6okgaeLfKVSjVYUn1WOLVPiJKimDXqnHg081IO7Ebqcf3Ys/2bfh06yfY+vEn&#10;eO/djXh7+VqsXroK61etwwGuO7jlI+hTT0BxbCt0JzdCeXgFFEeWIXvvXOTTrIpSF6PXthZfdH2K&#10;L/s/xv/6MhnDVYvRYIrGjbY1cCmicL5yIW71roY6Mwjq7DAmqsuZqM6HPTsCp3eFYPeHgVg0ayJW&#10;L2HCnLYNs+YFITExBGvWzMG8eb44eiiKoF6Kwc7ZGGidxekCNDcSOnl++HTLH3D2WCxkGXOQcTYG&#10;mSlRyE2NRW5yCAoMSUyU42A1zoRGPR1m3TSUO2ejxDENNt6fxTAF8qxQGFWRsOm9UWELwc3u+bjb&#10;NReXWxPQywS8qvQPaKj2QldLAHrbA3GuI4oZgUC4bD5wmUNQbQlBmzME3aXeGKr1xtUuH1zu+D0u&#10;tL+FvhZvuAr9oZJPxrET8fhwWyQ++CgKmz+MwsdbJuP06QU4fHgaP6cP7SoYq9/xwY5dQUim1Wny&#10;wqHNmwpZZjytcQahHoqtH3lh4/s+2PBOFD7cHAKZPhFKXRhUGpqXNRKOfFpoXQiG+0Nw62IA7g57&#10;4XKnHwYbgtFa5MP7C8E1guxhZwgGaIkjlVMwWBqH7sIYXG2fi+v9zBS0x6OrKRo9jaG42B2Nkd54&#10;Qux//jv+/W9/xd84ffzlIzz56jEePL6Hy1cu4BkTva++ETn3p/gLjeuvYvinH77Af/zL9/j//u/f&#10;8M//+id8/5fv8fDrz/HVn/6K2oFbyHINYKe2EdvlNdiSUYjtWVbsU9hwVONAmqUEOYxUtYUgccJc&#10;XMUE0gm5sB4rc/MEiZW2JIZBspSWSS36jDQrHSGhddCqOFWKRhsGK1QEg5EANDvKCBzaG6GjZSIq&#10;xgA0Eg4KUY8mwauI8BKdiAlOJsZimqO3EJL50rKWdpVHq0uRqZGh0tPCHFDw3FlqPWRavdTgQhhW&#10;hlwpQUppNEvrymrruF7AisZVXsF1JSghmCoaGlBAoxJ1VkW0sXwCUk9zsRWVobqBltZQz+0V0hiH&#10;Bn6eXMIvh9eR6fRQG02EQr70HqTzF4Yxcv0qBof68fW3X+LSlWG0d7bgvGhdeOcaRq6JOq07hNhD&#10;6XU2NwgtUXcpioXvfXYHDx7cw737t6VRUT57cBfXCL6HNLZv+V3+mRmQH2jOt3iseIu3qqwJJ1T5&#10;+OREFg6lqAleUURIKFmtMJsN0Bj1UBi10Fp1vD/eI2FmYkbDRDBbHE7JvkyEuYGgE5GlkGPtjnVI&#10;XDVNamYvIm5BPJ4P+suQIEaAeWI8xEQd2dTZNDARAmLSEFOTXwBMgpgbXgI2HlB54uV6speB5YkX&#10;YyaGMeF3m5hUF/bcxCI4z+koGKRto6AQ8y+tHxtjAcJ4JeTGAOTXQhpaStp3NP7ecWO3e+b/zjGe&#10;4at+HWIv+oZ5xkt8FcREiEYdnjc6T10WD5U2HU3VRWiqKkRdpRO1le7WgzUEWRVBVlFagHIRxQVM&#10;TB1MwJnZy8vGgR0f48S+jyFLP4Htmz/EqtVrsHrdBqxe+wHWrtlAkK3DisXLsXzREnzw3nqsf3sV&#10;Nr2zEnu3vYPN7y/BmmUzsXZpEtYvnYwznyahv2QzHrRtxhAN62rLXHSVhEsvlByoTESXYxbarYvQ&#10;kz8D1coEGE+E4HH3Gvw88g56rElot61Gve1d7NwQjO2b4rHxvTisXD0VidMjMJXfSWRMIN5+Zzo2&#10;b5uBT3bNxvoNcVi0PAJL347Fhs3z8Mnuhdj6yXRs3Z5EY1mAT7bNxp6983Ds6GLs2p2ETR9GExwx&#10;PCYAC5f8ETt2BCE1JRpZ6SFwmKego24OGsvj0OSKomUloaM5Ea7ScJQV08hKw9BQF4a21lB0tAai&#10;pz0YzVWBtL434NT4oLPcH90uWldVKFqKvNFNiPV2/AFXBnzw6GokLnZFocgahpRT0fjoo8lY/XYA&#10;tm4Nhjw3CRkE7ZZNk3Dy0Azs/SQSR/ZNwfbtQchKi4BB5oem4nD01ybAJo/A/k8JuY8CsWlzJFYu&#10;j0ZCHKG/KAh7DwbDoAuFwxYAp90LbY3+6GvzRX+L6NcmBin2x3CrNzpr30AHLbbcEQC72g9V+eGo&#10;sgdgoDkeg63TUeUIQ1NZHGqLpjKjE4v68rmwqGNgJEibSmZhwj//68/4lrb1mCZ2+94NCWBPPn+I&#10;77nuayZ4z757in/6l+9oZV/hL3/+Gv/7f/wL/kbo/emv/4r+Gw9gqD+H45Z6bM0rxntnTHj/hAYf&#10;J+txXFuCzPxq5DhcUNM2xNuKy9q6UdzQLpmUCGFBOgJIhAQyW6FkQXKTTRqAVvSjEkVtKmFnnErz&#10;diacNJxcnUEayUKsEy0BRb8rLWEhI5By9VYpMlQGqXgwXalDNkGRrtAQVgpkaXRQ2fIlKCpofGZa&#10;nIb2lkdAZfO8WdxXXF9FYytw0dAILdHkXViWCJOT5sEQDS8sRYUwFjhQWkuYVVTSKG08vxEyI+9B&#10;a0SmWsfPlY+q5laUVNTAWVoBPW1FnD/HYEQW4WV2OlFVU4MSGpyD53fRxNo7O6SX8vX0d+PajasE&#10;103cvX9HGhnl868+x5UbI7hy6zIefPEZ7nx2CzdvXcUXXzzG/Xu38S3t6vvvv8J333yJn3/+EX/9&#10;68/46qsnEgwf8/jr9x7DVd+LI6k67D4txwmFEem0qmwxxJVO1OsZoSOkdCYr9CYz9EYDQw+tXgOd&#10;QQuz1QQLjUxPwBmsFgm8Zjv3N5tgdeTze9Phg4MfYvq66YhlYha3hAATQ1AtECPYu+vCxEDAEtCe&#10;A0xM3TGV60RM4foptDHPO76mEmb/KMREiEF/o6dFEDTCpmhs4yKKgHox8C9thQm+G05iKgDC7WJc&#10;RS5LMBgXAnwCeNI+Urih8NK4hmOP4fLYYaM8+4w/xtPYwrPsPrenXmt03S9C7O/Z57f2exHimmPv&#10;ZyzEXtSHCYC5TSxIAhinMQQWQ6oTGwOxYAlkwQhKDMbCDQthd+ogxhZsqC4myIpQ73KgpjQf1WUO&#10;VJQ4UFLE/67TBme+WYoSpxUFZi1OHd6DUwd3IO3kUWx8l/Ba/S7e27AFK9d8gNnzliM2IQlxscwY&#10;xcZi7tyZWLVyMY1oGmYmRWPuzETMnz0dixbMxtIVBMu2+Ug5Mge65GlozV+O3vKlcKiDUVc2AwZl&#10;PE7sj8bJ3YnIPRCFkZrluFyWgOslU/BdxwrcrVyBdn0SCjInY9/7vjiyORFZBxbi3aWTkJQQgtjY&#10;KIh3u4lBmUUjoCjxotLpzJzNjOXvNh6TZyYgnuun8XeUyH0TY2Pcx/C3uXD1LKzZNBc79s/H9h2R&#10;OCmKClUzoTMmwmgOQ1FhNOoqZqK+Mo5wikNfRyxNNhp2C83MEIKKiiloa4tBb28cWhqDabwBaK0J&#10;Ql2xF+qcPuij1VxqD8GF5mDU5/ugv84b9y9G4s5wKIYIjq5aLxTZJ0GpCMeRQ5OxeWMwDu4KRubZ&#10;YGSlhuPE4QisWTGB4PaGQZ6EQuNcHNwXQLiFocQUivv9iXh2aTYqaVr7P/bFhvVBWLTMD8vXxmD2&#10;ohDMmOGDFUu88O66CXAVBeDaeVokDWyoOQz1FW9isM0PX16Kw0hzADpKvVCT74V8rS+3JaKxIgpt&#10;NbQzfl6TIgz7tnvh1PEpOH54Kja+40dQemH9e76Qp0xHf80mTPgnMdoGE7yHhJdICL969gRPntzB&#10;1199hs+f3GRC+Bn+7a/P8L/+68/4n//r3/Hsz39F/2ffoe7WD0guO4d3TumxfHc61h2TY2uaGceU&#10;xTgmd+CE3MqpSRroNpf2lEH7EU3es5hYivosUQclLEhpoTERXGJeqt8SrQglG7JJkHreFJ2A0THX&#10;n2cwSXATfa7kJgEoNc7m5OFUTi5OZeYiXaahMVmhJEw0vK6dJiRGdRfnETAxE0gCirl6o/u8PIcA&#10;pICaGDC3vKlF2sdAq7MWuZiom2EYLTJMk+XBVlIMtcUsFftZaFvCupzl5SiqrERhpQBeuWRecoOF&#10;QLPQLEvRNTRM6DmhNVv4xy6CTrTio+Xk6nW0yHw0d7QTVNfw4NFDfg8PcefeXZrvXwisL5mB+FkC&#10;183b12ll5/D46UPa2ABqGniv4jUUzfVS0eF3P3zNfa7g0dO7+Ke/foN7D69Ig/I+E2b2+VOpqLCp&#10;7zxSFTps2XMM+05kE+pW5OnsyOOzyNNqaZkmqAgtJUGu4XNW6Yww8J4NZiP/WAZY7bTQfGFhRijV&#10;CsiVMljzaWQEmp0g15sINYLM7LRgz8k9mPP+HMSuIKzEEFQLYwkx8QoWAS/GKMzin4Ps5Wb0UlP6&#10;V7RIdNeDueNVEPNYlnuZUyZsv9Yowz2ElABduHueoBlrTW6guc1qbEjbpKkYekqMji/qmwiO0W2v&#10;AsbY8MBDwOpV238R/0Cdlhu2o/ciQfnle3kJrGNCMrBxAPsFxMaYlwDZ875h4yEWHyTVh3nP9MMn&#10;+zejssyGZppYAy3MDTA7qkpsKC+0oqTAIgGs0GGRAJZvNaAw3wibQYFj+z5FyrH9SD1xBB9v2oy3&#10;315PE9uIBUtWIyFpNqbPmIWlK5dj/QcbMG/xAsyYk4iFC+diwaKZWLJ0DhO5+VixdAFWLFuMFStm&#10;Yu+exXCYPoBdtxjZyWEwq+KlgW+XzZ+ARQvfwJyFb+Hs3mg0mmfhs45luFY+Hb2GWLTrpuNy5XqM&#10;1G+D7GgCjm8NhT1zFjQnZ+ODVRGYmRCMqVPCERrBZxIegcg4/kZpZ1P4WxCZrgT+zqfNScDs+UlY&#10;uGwOpnN5NmPZ0kjs3D0bW7aF4OgJf9jt0bSraFRXTqWhRqOcpiheGllgCEJvczjOdwWipSYGNqMv&#10;yivjUUwzK6tMQlExzaSay4VhfG5votj6Go3lDcLLD9d4zHCLDwaavDDY4o07F9/Cpe7f4Xp/GL6+&#10;vRLXB+ej2B6J1LPeBKgfDSscJk0EzNpwnD7mjazkSOQkJ+DM4XAU6BNQbJmOU8eicfpEOFQZk3C5&#10;lufpiMEFayTK0iORsssHezb5Y+v7EVi7IpCG7AUbn6d4aebI+QSc65+MyuogFBYGoqIsnEYVgvqi&#10;cNQ4YqHLCuP5Z0KZ6Uew0q5cU2hfflIjkELLZBiVcZBnTqGlT0Xm6VAc2hOI7NQ5NLFVOH0wFBO+&#10;+uohrl2/gKefi8F4f8A//eU7/PM/fYtvv32Cv/7bX6QBd39igvr4q69x5bPPUd5/A/s0FVh2RI/F&#10;B1V4+4gMn6RocMYoRm93IVPvRK6xELpCWom9WHqFiMxKYxID3RrsyFKbpPovDWEligFFPZQozpOJ&#10;/UZDJwaydRIWBIuAl4CVAI2YFwATI2F4lhVcFrDLoUVorARReTXBVU7Q0NxoEirCTEkgiiJKG9eL&#10;fQXAsmljHpuzieGdXJWcunhdYYNMkB2F0BKwBgJJ1G2JPlyltTWSfYmpgfARQLMWFxFavGe7TYKa&#10;sKw8jYF25uT1SiVTE/VI3QRQ52AvLt24DIt49Y1Bg+KKEhS5imleZejtE8Z1hZB6QCB9K1nX+eFz&#10;uHP/Jr75/ksaWQcGh/twg6C6dfc6Pnt4BzduXsH1myMQLUyFRV+8Mowbd2/i65/+hEu37hGqDUiX&#10;W3CM38+xdANOZhmQJudnV5uRozJBrjFBozdBrdUgT6mggWl4X3qo9XroGFpaop7LAmACXGIqLMzu&#10;sKG4tIh/KBccBXbYCTadXs19tbDazLAzkTqZegwLNy1G7KoExNLEEqTBgAmzsUNPjRYtShCb8xsQ&#10;GwXY2BgLsbHhgdgLkHG/UYj9AmSiD5ln/9HixLHxKvC9HMLEhCWNGpsEjVFw/INA+9XwHC+FOP9o&#10;jK/Tov29GI2fgKN1uoE6Zp9fCY/xvcrEnteHSRDz1Ie57UuysdHpWAsTfcO8kgLhNTcQyWmHCC8H&#10;IeZEY5WD5kOAFVkIMDPKmMkREBMAE1EwCjGHVY8Shwmnju7F7o834MCn27H1o21YvmwNZs1bgvlL&#10;V2LVmjVY/c5qLF21FLPmzsK8RfOwjPPbPt2MxUtmY/786QRaEtasXoC3lyfh7SWh2Lk5AlbFfLRX&#10;rESlJQHm7Mk4tVMkvNOQsnMqijWz0V06E3c7F+CrgRW417gGZakzkfJROLK3z0TyhllYl/A6jm4K&#10;QZPpHaTuiEDKoSR8un0Wlq9IQDThPoXPP4m/7SWrk7D2vVlY8fZMgnYm73UBlnN+xdtxNMlorH8/&#10;FHrdXBQVzEaBfQqa62egvDhaagpfURpKawlGqT0AVU4/XOiOxtNbcYSYN8yOYBw+HYKlb/tixhIf&#10;rN/shRxZAGorY5Fv9EaJzRu9opFHrTct7C2cq5+AgWbCptcbVwa8cW1oAq4OTEJvXRh66yejvCAQ&#10;Vk0Q9PJQWLWhcNqCYNJOgiLbG3npPgRHIEzyYJSYo1BsDodFGYAi01ToFVFQZ/JaJaF41pmAh+Wx&#10;uFoQjRtVUWjUhSB15wQYs7k/YWgihC3qcMiyA3AqORAHToXg0MlIHDsWhPSzAVDlRiAzORSnjwcg&#10;MyMMySdeQ21JNGoJN4t2IvTKEGSnhSGdn1uRFoRy+2S0V8/gZ1yFWucapJyMQkZ2GCZ8+cU9/PTT&#10;l/jb3wis//gzfv75GWH2Pf7tP/8DX//8L2i/fA9KVzuO6SrwcYoe7xxIxdbTMhzJNULmqISysBYK&#10;hqWiDjrRgbjAhTwmknlaUTxlRKbGiAy1CAOhYaGh2KFgKI35kBNYOTQdnaNYCmFjxbXNUmOHPAMB&#10;ZbbS2AjEfKdkRsKU8ssrJfhIRY2MDJUGaQoVjIVFcAh40YDyVFpojKKYywmjzYFctVaCnjTaOwEm&#10;4CiKFMU5BcTU9nzJ1ATMhO2J6+rsPJZmaHESRIUl0igawsDkInG32WAkxPJ0WiiMBilE8aIx34GM&#10;XBmy5Cpalw3OslKcuzCEls52DF4egquhAjqrlj9II9c1MmdSxlyYEQ1NNbhBC/7s4V2pEcZF7tvQ&#10;XCuB6t6DmwTUVbR1NODy1fO4OHIOTa1VXK7B4Pk2XL02gMdfPJCG9Rq8eBmlNQ04kibH9oPJOJSc&#10;g9Q8ASYb1HzOcpUOCgJWIer7lBpONVDy+SkYYqokxBQaNQ1LAZVKBY1GAy1DreG8jpAy6mhjTHQK&#10;HXAWFaC4pJDQMsDGz+ByFRFsBSgQxUNF/I6VWVi9bTViVyYgZnEsIZaAaUxcnr8cU4pRkP0GxKbM&#10;fBlevwaxX+8v9t+D2Iv9XhwzNl46niEVI70EnHExDhx/N151jl8LqUjUXacnFY161o87pwDU+HUi&#10;JCMksDxG+BLEGC/qwjwjc4hlD7he2JkUXOeXGALvpBAEEhwZWcfRVEGIMRppZA2jJlZRaJEgVuq0&#10;0sRoYwXiPWI2Jupi3oSyAmawUk/gzNE92L31Y7y7dj3mzV+GufOXYskKAa9lWLJqIeYvW4DZtLD5&#10;yxdj5sKZmDFfDDZLI1syFwuXzsWy5ZOxZ3sU2orfxt22d3G3biket69BqS4Gpw8HYvvH4di7JQKF&#10;qTH4vm0JLtticM0Zjzu0sNqsYMh2+WP/xkDsX+8P7cEpKMyaD8XRGdiyZCJObE/AxvdCsHZdEN57&#10;fyqvF4UFyxKw5O14vP1+HFasiaIt+iA2zgfTZgRi1hwvrFzqhc3rvaBXzYZRN5kJN62pdipBL+qL&#10;JsFhD0JRfgSqi2Ok94S11RM8F8Jx78pkVDi4b3Ms07UQ7D8SjD27/VBVMAeXm+JxuXkKjSsO5xqj&#10;0FXrh87aSeiqn0QA+uLGxYkEGEHW74fBDj+cb/dFmen3KLVORH1FFM00DLocX5qpNxx6WpAlEDqZ&#10;N8Hmj/pS0e8sEo2ElU01AcPts3CxMRpVtmAUWX3QXk7IVgbRVgPQIvPFk7ogPGqOhjPtddTbY3je&#10;WBw+EIot24OxdmMA3qelbd4ehD0HI3DkxGTsPxCG/Xt9cZowy1LQcAtCUUWIj3THo7MhBkWFU6Bi&#10;5mLz5gDs3SGskNZWlIgLLStQpU1A5oGJUKtjYK+YjwnffXMf/0p4/fV//CvuPfkcfZduwFbRgtNy&#10;K7Ydz8Y7u5Oxdk8aNh2X40C2CZmGQppVEeRW97utRNN3BRN7FS1ImJB4Jb5oiWcUrQNpQjLm9DVc&#10;Fi0PRZNyASdR5yVsSC0aaejddTE53CYaOYjziPDYkig+FNARdiSgJWCUqVJDRUjk8TipvxVBZBbN&#10;8qWWgDYYaEMi7MUuqTWhUYCQdieuq7QQPloT97VxX96vww5TcaE0zqAYPFdATUOAKUx2yVTyVEbk&#10;yGltSiMUesJXa6PFuIveRIgGGUoT79Fs4XWYiJeX8ZrFcLhKuc4IJy3LWV5Kc7PQ6owoEq9Hr3FJ&#10;o3F3dLZgZGQYjx/ew4N7t3DxwqDUoKafxiaKCa/fvSE1zLh4cQAXLvTRlu/h/mdXceXqOWlElNsP&#10;7qBveBBWAjwlW46zGSocPytDeo4KuQoBJN6bWscfgwZyhZJgURNYOsJMyxiFmIaAF0WJwsIErLQi&#10;+HxVSuYYtTCZ3PZltBqhM+mgN9POGFqjFkaLMDQdLMxBmzk1mTSwMoppYkWFBnx8aBOS1syQihNf&#10;dHp+ATFhY+7iRHdfsfEQ84BsbLwEMwliL8IDspdhxnmpb5gAlACPqMsaDWlcxVGIjY7e4dnv+f6i&#10;T9lL68ccL51jNDjvKWp8CSacimLJl9aLdeOXPVD07Cvq2jwxbt8XIezLY2mj9jV2+yicfi0EvDwR&#10;Ef8CYmE0sFCPhTFCREdmqVGHCGFjbnB5DEyEx8j8Z4Qj/p0kZn7SCS47w4a6UgvDippiM6oKjah0&#10;mlDhNMNFYLn4v6hw5qOy0CaZWlWRGcUWFVSZp7F728f46IMtePfdDfhkx07s2ruXieJWnE49g32H&#10;DmLjh1tw5NQprFv/DpbTxkSR3QLCbe78mdi6IQ4l8mn4rHkRRspoO9mRKMiKQcbpcHwqWhzun4WP&#10;3psMzeHJ+LZ7AX7uXISHpbNwxTELbbqZKMqIh/lMDAynw1ClS8BA7XpkHI7ELoLt6I5oKDIWM5GO&#10;weat0Xj3g3i8+/E07Dw2G/sOT8WB/bGEZDzWrQ7Abibcqqw4WNVxaChdCSchapT7opsJfndbMGoq&#10;CJbSEBQUBKOQNlThDEFbXSgGu0NwoTcEV/uj0VTqBafRH3qZHwo0frjdOR//dmUd/t8ra/CgOQHD&#10;DVPQWxuKprJJhJgPLnb54ybt61LnBIz0T8T5zgBCyxftjSHoaw9DfU0kbEZCS++LBmcwzcef4AxE&#10;N0Hosr+FAuOb6KyL47li0cFQZvii1ByESy3RuNA6ldum8PsKJQwDUcF77ikNx+cdMbheHYwKxR/Q&#10;UTobhz4NwHu0xjmLfofNn0Tg5Jl4pKVNRlZmBAyaJOhUiZxGo9I1Fc58bxqoDwrME9FYEYSOptk4&#10;csgPGz7ww+ZtAdi5+w8osofgzvACDDXNQGNRLFqqZ8NgiKYwhWLC8PXLKGtuQCpz6O/vO4lNNK13&#10;D5zB5uNZOJhtwNEcE07kWpBtEC9mrEKeuRBnmKifyFbieLYMybSgdJpOco4MWsJHRhhlKtTIVmql&#10;EKBREWYawkcYTg4tSjRoECEaUqTKlUhXqiQzEtOzeTKcyspBFhNfUd+VnCeXjhPwkvM82UyYxbUE&#10;xLJoE9K5RdEhzUt0NhYwE83eFTy3KFIU+2lGzUvBfQXw1KJIUjTVLywlBPWEq14qjjyTmYcjZzNx&#10;OlPJ3IEOMt6DntBziPEY9TakZCkIByOUOpM0nFNdayuaOzvR1tODhvZ2QpOgJABy1QpomPgXV7pQ&#10;SKgVEmgtXW24dP0SrtwcoVndlPpv9fR2YFiMO/noHq5zmxir8NHj2+jsaqSJEXLdDbh37xLOne+g&#10;hQ3h6u2ruHjjKi7dvomS6hocO52M3QeP4GRKOmHLz0c4y1R83vxMOmYCRHGgisBSic9O8AuQyeRq&#10;WpeO24y0K0KO5qXmPWtpWloBMI0SSqVMmlosRv5QBASVNDk1z6mBwSSKF92NPIycdzAHLUzMbNTA&#10;ZtbwR+lAbWUB2lqLcThlB2atm4GYJTFIWBSHaQs8BvYCYlL9GONVABsbEsCkPmEv6sTGhoCVNBiw&#10;pz/ZK4H2quLGX8bkV7RmfGn7L7aJECB7ASsBqbHGJtaN3T4+Xt6f82OvIQHz14/91RiFlSfG18NF&#10;EnpivEQpuDzWxMbWiYnROKQROWJehlgQI5DgkoaaihednAMQPCMUm3a8z4yMDrWlZtSWuKO6yEiA&#10;GaSoKBBhlKJSvNuuMB9VNLNqAkwAr9JpxOl9O7Dj4w9w7NgBqDVyOJjZTE1Px3sbP8Cmj7cRQkew&#10;6aOt+GTnbqzd8C7mLHSb2EzRGnZBNHZsCcPlssX4t6GVuOiMRpEshBYSj6xjwdi/PQKHds3Fno2x&#10;yNkRjp8GNuFh83sYKFwJ7bEp2Pe+Dw5sDULmqVgYsqbBIY9FkXEynLZwWMwh0KlDcOaYD95b74cl&#10;a1/Dll2T8Mlu8aLIKOw7GIdjJ+Jw9thUaey/AmU4qiyRKFL7I/f4BHRURqO5mvdS4I3qMl8UWoPh&#10;MHK7hbCqCsdgTwgGekLR0xaOlvoQVJWEwGEJoR1Ngin7d3jUMwvPuuPwrC0W/zy4GOcLaS15vqi0&#10;+KCX9jbS64Vr597CSNdrDB+ca/ZGQ4UPOlsiaL9eKHUEQZHzOsyaNzHYHIOh5qloLA9EV0skBjuj&#10;+Px5X8XhqC+hAeZ7obU8BJq036O/LgGXuqaiu8kPLucklBcFoNYViPKCP6Ld9SaeDsbh0bl5Uufr&#10;fGUIjMpIZGaFMg0NgUoXAqs5BvLsAFj1AtRRqC2LRm8HAXwuiWCNR2/rXNRWzEBRSSSczggcO/I7&#10;mMyEc88CDHRPxv0LUzHSMRUV9lAYVP5Q0BgdvFZb6wxM+PDAMbyz5xA2HUnBttMy7MrU4hit42ie&#10;BsfzdDiVq0Oa3IQcNSFiKIDcXDBadyWK8nTI0RuQysRRGJgAiggdLUgUwYkXNAoTy2ZCKqbCqASQ&#10;0mgAGUxYs0UiSziJEAaUQSjJJFOzcJk2VyiKGAtoY0akE5ai2DBVppD6Xok+WgKWAl5qgkrUW4k+&#10;XQKkYlncj5gKiMoJtFy9nverIsjMbjMTUBT3oNASZMKo3EWgolGIGElD7GPKt6NcDPVUXoGSymo0&#10;tHbCVV0PuxiFo8KF6vo6OEuKoKNxqfU62oqoD8rnOiea25vRc65Xeo3Nsx+eSS0IxRBPFy8P4PoN&#10;AuvedXzx9AG+//ZzPHx4C+0EV0tHLR48uo4bN4Zw69Ywbt+9hPtPbuHhF/fQ1NUKU2EBUmRKHDyb&#10;gdPpuYSNAXqDxQ0sXl8U+am1SsmodISPqOvS0qY0Og00ek5pXGphkXxuCgWfo0IGmSyXYMuGQp7D&#10;5Vxul8FEIOl1SpgMahj1Am4KXkPJcykJNzmDkOM6s1kHm6jLoGFWugpQUWZnjsqEugoHWpudSM09&#10;gvnvzyXEptLERHGi28Q8NvZ8CKo5Y4efejXAJIjNZGIuAetFPIeYBKtfAkzEWACNB9H4dWOXfyvc&#10;x4upO9wDCAv4COC4oTM+fhU00ryYusPdxN99DanhyPhj/tEYA6xXhRil45cQE2+S9tSHuZvX/xrE&#10;RAiIBRJiAfHB8JsWgKD5YTh2cjdchFhNsUkKAbBKp/55CIgJG6sqJNxoYNVFVs6LZaMEsubKIqQe&#10;O4RPt2zE8SO7kZebioOH9uKDTR9g3br3MG/BUuzZfxDJ6WnY+NEHWLpqERatIMQWx2PhyumYv3IK&#10;ju6NwZWKVfixfQke1MTiUnUiqm3TkXk8Dp9+OBlzEibhvRXhSN4Vh/zUWcinoZmOhaIgfTKqjQlQ&#10;nAmEKiMaDeXLCIH5qCqPgasiGCXlEVDKo5F8dCr2bY+GOk/YyhQ0OMJQpk5C+sFI3rsfHNpQrotC&#10;b0UUusr80V/jg6s9U9FVF4zKMsKhKRgXBmairiwCTZXhaK4JQHOtsJAI1FUSbFZ/moqApa/UL6vA&#10;4I3bPUn48WIS/kRgDBROxIW6SHSWBeBScwTuDk6lefE6DQSWGMmiNBI1RTS9skB0tk9GKW2usHAS&#10;ih2hKM6fSgMORW2BPyqsQTDk+cOs8Ed7eRi6eB/VTl8YMt9AT2UErnVE41ZnNPr4GeoILldBAK0o&#10;EFVlBB33b+T522lP7a5wNBTGIePom8hLCULKaS+mM/5IOzUJNm00LKoQOPX8bEXh6KmPoElF0DwD&#10;4TDx+rIwZioCsOVDL1p2ODPhNLoK2mhPAK70v4GHl/zx5VXeA5+PUeUNvZbwLA1DR3MUBrqmYMLh&#10;VBlSmXiLIZ1Oyg04lqtBslKHFFpUjmhhRxORm+w0INoT98nVWpAmo2mp9ZLh6AgbuShaI7xyaS65&#10;NCUBMgEwMaKDAIkwJOVo4wxRLJhLkGTodDibK5OavJ/OzsUZzgtIicYaYh8BPNEsXmwXYBNN6EVd&#10;mLimON+xlAwJUOL8mTxOxfOLeQ9IpSGgaBtiXb6rHGUNhE9pKe/VwHsxSo0xjPZ8GpYRWQSDgjDW&#10;W20Elw0Wp50GVYKW7lZ09Hfh/OULtK0u2pUR2XIF5DQt0UrPYjPzh02Y1VSiqqYCXT2dGL44iLbO&#10;FvSd65Y6in/17HOpnqulrQEVVYUYON+Jq9eG8OXn9/Dw/jU8uHcV33z9Gb559pnUKvTBw9u4S/Dd&#10;vEN4Pf0CroYOHDqdgb1HTuFsWjZNkDbFkMvkkOfmQZGXB6WMkUeoEUgKWTbkcoJJkSe1HswV61R8&#10;hso8qNR8TgS5msar5byGn0OrIaAIJoOAFkFlM2ulKHSYpLDSrixmNcwWDUwmFUMNq+gvxnV6vRwW&#10;gxJWoxJ2s5IJlwntjS7+6R0Y6m9ApuwU5r0/D1OXxiBuUTxzyC9D7LmJjU5/C2QipNE6xo6XKIab&#10;GlM/NhZcz4Nm5h7xQ+zzct3Zq0A2PsZvH3u8u5hytK5MApjnnJz+PYgJkIzOiyJE0cE6KlG0LgyX&#10;ugZ4ri2W/1sm5jmvmI6N0XWRidGISIwcDULLAzFpfQRhFi691HJsw47fglgQIRZAiInxEoOmhSJ6&#10;ZRxysk9K4BIAE+YlwPXCwl5ATCpWLDC7jczJ7UUGHkMzK8rHyT17sWvLFny69UP+pjORk5WCj7d8&#10;gA8+WI+9+/Yw06gmvJZgOu1+Du1rzrJEzF8RixXvJmLz9njs3xEAS4Yfhpnjv18Xh9vlcajNjcLH&#10;yyfhg6XeeG+pDw5+HApb7gIcft8XrdowfHduAZ71xeNucwge9cfi0dA0DHckoqwkBtm53vwvhSM7&#10;Owb793hhz3ZvOHVRaC6OQmNRNPLz/GDPCYRLE4o62kKlPYCJthdcFm/ajC96GoPRSlNqJGCaGMK4&#10;utu90dYchramGLS3JKLKFU3IhNGWImlKAdDk+qHYFk3Q05JoZbf7EtFbFUpg+KCRxlTDaKnhOaq9&#10;0F4ZgKbiMGjSfbB/2+s4tDscO7dFSXV3mz8MwaefhmDv3hBkZtJ0bAlorCBQRRFkeTQUmeHIIig7&#10;CKORdi9c7fTFDYLrWnsUzlV640JNFKq1vrBke8FOo2ysnIXKkunIN4XBpAqAXsbP6fCH0xqB5DNe&#10;yMr0gYY2psjzRjFNs602mse8Qdt7E+c6vNHf5k/DjEBmWihOnfCBSh4Jo3YaDh/yRkZ2LBSEd1Nd&#10;CG6e88GT89642eaNoRZvdDDqG/kMG7xocQEY7olARaEXJmTI9FCLjsE0mDxRvGS0wlFWJZlJrmiU&#10;QVNJkamkPlai35MonhP2kyOKqAgcLaEi6oVy1QZaDeGXJacl5CCHliaglk5AiL5HCh4jLCKdtpUq&#10;V0nQEucUkUZgZtIQxPzpzDyan4qwEX2tjNLo7MLEcngNCWCcNzkcBE0hbDQie3EpnGWVhBFtUaOh&#10;aRlofTqCj/tbRTN3gs5ioRk6CTcj5DQTNUFmKyxETWMjygggO82pSAx701KH+rY6tNCKBi/34/LN&#10;Sxi8NEh4aZFHKOQRCjrOl5UXoba+Eh1dLQRXK3p623BuoFsyLFEc+PkX9/HDT99ILwa9fusKRq5f&#10;xI8/f4t//pcf8fNPX+Hbr+/j5x+f4gmt6/Ont/D40S2al2ge/wTDV2+grr2fz92I7XuPYd+Rs0jP&#10;VkHJ56skgGQyGhPNSavKg54AEmFgGDVK6NWEEec1DGFNKi4LizKZdFRzrbu4UKWEQUsoGbQw0tyM&#10;OhUsRi1DIxUJ5lv1/EGJ88hg0fPcan5mfm41wWgg9KxMPMzcbtEpUGTTEVxG/iAtKGPi1F5Xigu9&#10;zehuqkAp7Wz/oR2Y+84cxC6NRbyoE1sk3i32onGHBC+GgNevQcxjYc9jzPvDxkPMAxlP5+jny6PF&#10;jBJ4RuMfAZgnfnXfUYhJr2+R6tTEvgJgorm+ZwSNMYAZG8/h4pl66reEeYkm8qPN6kXDjTEQej4v&#10;hVgWjTY8Mbr9NyKS+wl4uSEW/RxiYQlizETCKo4Ak8ZI9HRyjiDMPBATzep/CTF3UWIQAmaFYN6G&#10;+TT5LFoAITYa1QJgAlIMycYKdKji76XKweV897JkaNyvmr8lnTwTJ/bvw54du7B3zx7s/nQHE+Tt&#10;2Ll9Gz78cAOWr16COfNmIXFmPBLnMIM0MwzT50/GvKVTsPqdqTwmDIrcIF43CNfbQvGg2R8PKv3x&#10;iAl2rzoSzbmzYDs2GYbjATjnmoWS3EDcap+Kr4an47tLc/CwdyoeDkzF/YE4AjUKyamTceQkDW5n&#10;BA4fScSBAxH8f82DTp2A5NNhOHIwCieORfI/QyNzRaCjOgAtlX7oagzD+Y5YtFYGopYm1FQXiAL7&#10;62ip90NfVxRaGiJQXhIljcqhU0zj5w6HQT4RdSVBGCBIz0sRipGuEAw38F7rCQMaUH97HDOLQeht&#10;pXkRCANtNKjaeNQUzIY5LwmnD0Xg9NFYHNgzE+vXh0ljIR4+EQWFbiryi2NRSIA01kaiuviPqC36&#10;I0qMtDTdm7jQHoCrfX4YaPLBSIf7mn0V/rjREY9LTbHoraFF2rxglvsg8+wf+Yx9UEqIV5dHotQZ&#10;ynRlIr/7SehoT0BddQzM+jCmIf4o4zMsLQ6B1eLPTHMoMlNDcPBAMPYfjSa0wpne+KHcGQNVdgS2&#10;bf0Djp+cRNOahFvnJuH7y/z8fG6NFZEoLPVDafkbaGnxZQQRZlGodCVgghipPUuhp7nQxkTLOqUS&#10;mXIdE3saFEOmtSJbSQNRGqAy2tyt9MxWaQQLMaKF6EN1NisXablqZORpkCHT8HxqpObRrGgLAmJp&#10;jEwCSthbOgGVkqcgWPIJLZ3UOlFlKaD51MFZWg1LfqnUKENAx1QomrrbpT5WhgKn1OequqkBtU21&#10;aO5oQUNLE4rLylAqivra2tFCE3I1VMNZRSB1NKG+sxkFFcUornLBQeBV1tagoqYanb09OH/xgjQy&#10;RmUjDa2sGC7xKvS2JpRWl6GgxIGy6mLUtlaitrEG9oJ8mpcdjx9/hoHBbvT2taGjsxFd3c0YvtCH&#10;O3evSl0Uvvn2Mb7//jHBdAdDQ/3o6GiTRsv4+Z9/xBdffYYHD67hz4TXo3sjuHvzIp4+fYCnX32B&#10;W589RHNPP7JouruOpmD30bNIzhBFfWqpfkqhpE0xlLQpT2gIKB0BpSVk9DQpMwFl4L4mrhdgUxA6&#10;nn3FvGRcWtFYwx2i2FDFbXpCzESIGUQdl0GATMs/pwxaRTahlQuTJo/AUsHGbQ6TBmW0s6aKQrTy&#10;+dSX2lHvsqKlygkXE6VSmxp2bR4MeRkwyvP4h9+DBe/NQ/wy8YLMsSBzj2jvgZgHZOMB9kqIjcaL&#10;hh0v7MgTAlrPR/kYs94DHw+QXrXtvxXPIeZp9DEKNIJL6p/GfQTU3MWE4+AlQgKW6P/FkIaE8mwj&#10;kKQ+X6Mg8wDqObzEecRUNKn37Df2+NEYf73fCAE3MfCvx8DEVLKw0eXnxYsvQYzzoihRDPibGICg&#10;uSF4f/tauEQn51ILE0hCjGCqFYZVJIoOzQSWEeUOPVx2ZoBsGnfkG/i7MqDArMKBvdtx4uh+/oZl&#10;OHb0MD75dA+Wr1iDGdNmYXbSTMxMmoakGQmInRGLREbsjCj+luIxe2kiFq+Kxse7QmlLISixB+FK&#10;Vywe90/G47Zw/Ng3HX/um4n7ZUG4URSGxy1JGKkOxvUOgqZB1CfRlMqYkCYH4fTuScg6EoX0g9Ow&#10;beNULFgcjhn8bLPmRiFJjOASHYx4Po/Y2AisWjUXS5dGYMuWYChpFPWV4Wir8ye0aEpF3uisoYU1&#10;hPA/QgCUhqChNhhNDaK4MASF9kj+t4KZAZzB+50LiyIMxfqJ6K3zxdWeMAy3RKCpxIdQ80FrlTfq&#10;CmlgnB9o8sZnF4NxbzAUQ7SmhmpvFDmE/XgjM110SI6mrUbQVH2wabMfdNb5KK9dAIM5Aimpr8Ng&#10;ICSKfXhPXrjc5Y+750M5DUQ7TbGh2gcdtJ2BVi90Vk0guLxxsUO89iSYYI1AN+F3rjURHQ1TCC9/&#10;1PGYGoZDNM5wEoCdkWjn86zi+bU0sR07fodDxwKxa68vTpwNwonkAOw55IVdtK69h3ywZ9ebOHPg&#10;DyjTx0OfE47Tp7xpvkk4z+/rJk24uTgCuWf9cPCwN5KZ2ZCpA3GGAD1w+Pc4ctwHp5NDMeFMei6S&#10;s5jTJphScvIIJ5XUh+hESg6XVTienI3DJ9O5j0IC0ZmsbBxPScOZzGwCT03Q0ZQIMzeoVBLc7OJt&#10;xaVlUtFdhlyOHCXNivuIIjsx7l4+tztKXVK9VjZtTYxJKJqkp2XnocRVhbZu0VBCvIW4nttqUVZb&#10;jZLqal5LR2CVY3CoT3o7dEdXO3r7+1BdWyuNdFFcKQbPrZGOqW9vRnN3G+FUhVJCrKWzlfCrR1df&#10;tzQtIriMVhOBLadB8jPzHnMZeQpR9EYo2E2oa62R3qX29XfP0NTSjHLa2tDwOVweGZSiu6eF99BE&#10;E2tF/7kOXLrUj8cPr+O7Zw9w7/ZlQusmvn72BPce3MJXXz/A50+u4aefntK6ruLBoycYvHgTVQ29&#10;zEAUYM/RMziZkgWZSkPAqJg7oSWpaU0EiIb3o1aJuihCS4BLTIVlEV4CZCa9GzIWwslKuzIQVgJS&#10;au6jokGK/QX0tDyHVliVWMepfnRZS5hpub/NrKORqVBg0cFp1cBpUcNpVqLYrkR5kQ5t9cW0rDI0&#10;lFlQX2JCV10xYVZEeBF8uSnQZifDKMuEiaZoUchw5PAeLBQQo4kliBaKi90tFMcDTAqa2D8KME+4&#10;R/JwA+uVMWptU8RbmMfCZzR+DWJj14/fNjY8xXyeIsUXwXUErBiyym1XY+EzBh7SNgGg8RAaCzHG&#10;2GPGRDRNSrqGVG8mYDnmGuOv9XdCNPgIGa0LGwuuscWK7g7OYyBGCwuWRq4Pgn9SAAIXheLwsU+Z&#10;ubHQGKwSyOpEnZhkXyJMqHBY4TQZYdGoYBf9Cg38vTLTlG8xwG7S0bo+xrHD+3Hq2GGcPHECmzZt&#10;xrSkGQiPjkBM4lTMmj0N02czQzQ7DAlzIzFr6TQseXsBVr2ThC27gpGSyVx6TQjuDE7G0+FYXG8M&#10;Qb/TB+2mQPSYg/FlVyT+dHka/nyDQDsXgZG2KNRYg6HI8qVVBWHXTiaYB2Pw8fYpWLgkCLPnRRNi&#10;0zFzrugPNhkRU+IQHTcd4VMJ0ZniXVnT8emnoTh6VFjJZHQQPMKSOgiunuYwWlMYoRCCpupQtNRF&#10;oak2Gm2N0/jfCkehKQxVRZHM8AVAnuyFWmc4rvZPw7XzSWiriYIq948w6gJQUkK4OXylxiA3CJwv&#10;bgbi6Yg37vcHYrB9Muprp8Bg9EValheSs6fg4KlYbNgWhnkrw7Hy/SAcOhnNTPxMgiaAGd3XJcAO&#10;dfvg9kVxPh/0Nf+R/+030U67qavyRRtBNsz77iWMu+tCpZFAKgnkQl5DlvIagRuA+qoQGtZEuEq8&#10;Ue4KQFmZN9qa/DHUG4RzHa+jvzUU5flB2Ll7Irbt9sfR0+HIyIqEXB4Ck4HmSRgZtAFoqIhFo4tA&#10;dIoix9nYv28CMy9eSE2fjA+3vI531osBlydi/97XmLH2RoEpHCZlNGyaBDh0cSgyhmGCGHA3iwln&#10;DkOASWt1SBATkSnX40yGnA9GhTRaVnqekqalILAU0gC4eRqdBK5kwk80shD1YTlqDera2pBfVgJ9&#10;vhX24gIaUBWtp5aG40RBsROFZUWob2kgdMppVo3ooBmJwW7zCaJ8ZwE6ujvQ2NZAM3PAXmiHXrSS&#10;s1jgqq5CI4/rIzD6B7oloPT1d6OtrQXdvd0SqMTbi4vLS6AzG2Bz2qXrdp/rwblhmlEvba2zBV3n&#10;unj9OvQM9MBosyJXIecPIBNZudlwlZeir7cL7bS4QULp5t0bqKypQpkYD9GoQ02tCxcu9ksGNnLl&#10;PK5cHcLde9dwh3H79ggB9hA/ffcId24O4qsvb+PunUu4emUYX3z5WHpz9sUbN1De0IYsmRGHj2fi&#10;0GFmCM5kISdXAaWMgMnLhE7BUGYzaFwEjoZA0KtoUgyDRhQHqqCTwCSTQiesTOwr4zGyXORlpdPi&#10;MiHnslJBi5PnIC+PgMzJhJaGZCAU9fzMRp7PJFohEnz5fF4O0Uye5yux6+EwyFFbbEN7XQl/wBp0&#10;Njlxrr0crZX5aK3IRzvtqyJfB7MyE/rcVMKL9sXrGXl9oywHZgExmtii9xYgfokYzZ5BE3MPBDza&#10;sEN0fB6tE/uHihIFuMbu8/cgxpDGYeR0PJjGwulV214VYwEmxaiJTZ0eOwZg7nDXYREQHrCMBcz4&#10;kPYbt+yBmAQysW7ceZ6H55hXbHt+vhfL7joxd3GisC9383p3R2fRN2w8xNwAcxctusdOfAGxkLjQ&#10;0ZHrBcQCEbo0GsnJByRwiagXTeqlokMd4aVDmd2A3JQUbH5/Mza8txnbt+7A5i2bmXDtJwh2YdOG&#10;TXh37VpC7BC2bdqIA3t24+zZZKx7713EJonhnGJoX1Mwc2YskuZOYaYoEvNXRGPZ22H4aKM3clMn&#10;obc5BFe7AzBU8xqGK9/ASI0XrjcF4F53JB4TWt9cjMLXF+eguSASTm0UcpNjsGlNGA0rELMIpblz&#10;Q7H2nSgsX811M4ORMC0MsYnBiEsKxfR5kZg3LxTr3o3Ghg8DcewULUEWjlKaXUdTCAZode31gehr&#10;icL5TtGSLwStBFhZiS+qXKGoLotAkS2M/z9/qLO94TT6oJMGONAahZ6aCPQQGuc7A9HdQlOzTYIs&#10;byLEyyHF+IhNhEljuQ8GaWHf3AjB3UFv9FZ7oaksEA3lYSiyhyIrMxA79/hi9XpfLFsbgNXrYvjs&#10;gnDgUCBUSppVSwj6Wn0JPh9c6qHRtb/O5/UG79Ob1/TD+V53s/7zLV7oqPBGU7Evis0+yEn/HczG&#10;QEIrFDWuSOQb/RgCiIRvujczuX7o6/DB5YEwXBsKQm/ba7SxUEJ4ItLS/aXQakNRViya1AeismwS&#10;mmtobe38rgZCMTIQhCYanzLXD59unYjjJ0JxNi2KEYnU5GDY1MHoLInC5YYZqLVOgTUvCPUFU9BV&#10;HoFb3dGYkE3oCCOS0ZJEY4gshZag0tKcLFIxY6ZMIxUTChM7lZaDk+nZUhGh6I+VJZrHy2W0KTUB&#10;J3d38qVpKYx66GyiH5UGZqcVDjFOWmUJOvo6UFlfKYFJbRD2k4c82oDVYSPEqlBF2A0MniMQbuHW&#10;ves4N9SL1q4WNLc3SUWIrQSQo9CGYnG+0gLU1lVKI0b09PSgubUFxa4SqXWggGV9Sz0h1UurI7g6&#10;mhl1qG6owPDlQeQX2aCgweSq8pCanYb0bCbCZi1h2IiLFwnGvjY0NFWiyCVe9GhEe1cb2jpacf3G&#10;FVy9dhFNtL262nJ0tNfjKiF2+85l3nc7Lgx34dH9ETy8e5Ewu49rV/rw5Re0ss/uoefcEBSWQnxy&#10;+Cz2nshEWq4OSpWBcNJCT6PVEmA6gkabkwZVTiqBk4bc3AwCKQMyKQimzLTRea7PTkduDtflZEBB&#10;8KkJEC0BoiKI5bkCYDlQEl5qfkaDXs3cjwYmwsqq18BKyxPGls91TrOeP0ITzDpCkkAyqrJQZFHR&#10;rpgZYSLUVG5jrrIQXU3FaK8tREulE+WEnCk3HVae3w2vTBh470YRvAeTLE+CmChOXLR+IRKWJ0hv&#10;eZYgNr6ZvYDYKyxsbPwaxNxjLb4MsucDCI+bfxWExkPqvxPieHcHabeNTfYUJ3I61s5egslYoDCk&#10;4xhj+4y5+4tx22gjEQlmrzr+Fef7RYw9bjTGNuwQ89I6Qky0SBTwGg8wES86O79sYh6IieLEgOlB&#10;iF2bAFXeKdQW6fnbMbgNzKFlaFBqUcCpV+Ls4aPYsGYD1r29EYuXrsHa9RuRLVNh5679WLRoKbZ8&#10;vB1bNn+ERQvmYPnSJViybAmmzZ6B6Ok0IOk1PNGI47OPn00LWxyB9R+F4dixELisMbjePgWfdQfi&#10;VkcobndH4dG5KDw5F4jPh7zw7Q1/PLsejGtt3JcGkHXMB0cP+vF6IXhnYwxmzPEjqLyxZGUQNm+L&#10;YEI6C7t3ul8CGT+dv11a/bSkidj0gT/y8xfCbI5FdqY/DKpgml8kzneEY6jDD4M8f5PLHw00k5Ya&#10;HxQX/p5plS9cZUEwa72hk7/ODKIvLcyPUApGV70fLhAAPQTSQHMAznf7o7FmEspL/FDtIrxolWKU&#10;+trSCWgufg1PhqLwzdXJ+PZOAi50RmCoPQLn28JoUzTKsmjIsv1x7Igfjh4Ow6G9PlDk0qyaYtBc&#10;743zErgmob+Z12r34rUIXGnQYF90ECoXOn1pX6I5vR/t1Afq1IlMK4KRmkIzSvMiiHyYjnjBQXO1&#10;6gKRm/YHOEyTcOV8FG6e98fl7om40E0ANr7Oz+0FnTaIdhqMqgofNNR68/O8hsaqt2hqvrh63huX&#10;+73Q0yBGGqEttyVIfdec+cFMcyajSD0RrUWBuNAyBRc74lCdH4icMzSyHbyX0xGoKJ6NigLup/MS&#10;xYl5OJstIpf2pWXiKkMmjUv0kdIYLMiRE1A5XEdTyJETeBqT1B9JTuvSGE1wFBejjIZkLyqU5q00&#10;KQUTSRthUk0LqmttlGxMIZprSx1+xXiCDpgcVvc4ezShkrJS6AxMGC1mFPEcpTSpvoFODAzR0GpK&#10;UVZZiNIq8e4qHYrKnNKwR+W0ODGyREZWNmz2AlRU1yK/pAi24kIUEmaOIgccwsQIzeFLA7h376pU&#10;7NfYXIcTZ0/hZEoyIa2AWtQHmbToIMDuEVIDXa3M+bjQ1U1wElR9fZ149PgeATaCtvZGml8nnj66&#10;g89uX8Ht60N4/NkVfPn0Bj67O4T7jK++/gzf/vAVnn37DJeu3kBNQydOJyuw+8BZHDmdSdirkTfa&#10;xF0pTImgUjHxV+VlS1MN4SNsSWpMkUcIcVkl1okiQLGecBD7aDivkedK28U2DeGhzM2SjEyrzoOa&#10;RqUfLWo0aZUwauS0Ljn/dDQwmptJarxBa9LmId+iRFGBHoXMMRdYVXCaFNR0GRqYGF3srMb14Xa0&#10;N5aiwKyEXp4BNQGm5b0ahHnRwgTQTHkZsPAezHmEWC5D1IlJxYmLEL+c5kWIiWGnEhcwQRgtThz/&#10;luexgPLES0NOiURsLMxGTUxAZTzExsfY+rFXAcxTjyadb1xdmrTeUzQpwYr3MF0A60VjjugkAoER&#10;Pdpp2gMoD6ReWh4Nz7ax4PGsd8Px5W2/HYSUp2hx/OgdL80LkLmBJjWxZ4QRYh6AeSDmbtQxGs/B&#10;9QJgL0EsPhCBhNiCDxbQ6DNoXQqCS0VTV8FlU0oAKzEqUMzfojzlDDa9sw6zkmZgyeKVhMgOHDl6&#10;ArNnL8ayZatpZjuw8YOPMHf+HFoXMyq0xZiZcZi2ZBbmrJiN+SuTsHRtHI+LRm5WHMpLY9EpXstB&#10;k3g2GI3v+2LRbfdBi5OJdKMXHg0G4S+3YwiwCCnxthAk2za9hg3v+mPPHlGX5Yv33w3Gex+E4r0P&#10;I7Hy7SDCMxjraTGb1idgBe1yxswwLJwbhu2bguEqnMaE2Z//FX9UVwSiqy0UTbUEUnUAassnwWH8&#10;PRx6Jtbl3sz4BXFdEApstBhnADOHfmiqCEdlAQFV5I+uukDCj/bTFYbepjfR0zwJfW3BaKz0575v&#10;odD2R1SU0sQIw77GN3GnLxTfjUTh55theDrsh/s0n84qXqPIB60VAfx8ERgmvM+1RUjN/ttqpjLj&#10;Gc7n44MLfUFoq/0jWireRGslQUOodRFkLc2+UhFih3hNS483PuN5Rzr5mWhhpRZf3ncQrLxvhcIL&#10;JQRST1cIIRSI6oIAFGpoRMUBuNgXgM+uhuDWhbdwbZD32hLKdIWm6QxER0cQWnmN9iZaZDfvo+ct&#10;wv419LT8EY31/ijlc7SLekDe+9Xz0bRC3hut1EyLUye/DiMzCmZ5ODLO+CL1TBgyU6ORftoPmkw/&#10;/p5ieB8xmHDg+Fm44xSOnk3B6YxMqW4oW6GkgcmQkZtHqOVBptXRzgxclnO7GuJtvgarGFqpjLBq&#10;gM5KszAoCZBiqQNwSWWV9IqO4vIyFNPC8ovzUSRew9BUjQ6CoLmjiXCqgM5ogJ3gK6+shMVug63A&#10;AaVOBWuRFQUVTihNTPCNSjhoRR197XDVlKGAJicA1dLWjIIiJ1RqLSw2O4yieXyhg9csZRQTeIVS&#10;seCVa5dRWlZO81EjM4cJvYH7E6auKt6bi3bR1oDr1y/i4nAferuaMNDfgt6eBnR2NmBoqBt37lzC&#10;w4c3cevWBTx9egdffnUbP/30EA8eXsZ9mtf9e9doXI/w409/wr3H36KmdQipOXps3XEIx89k0KhE&#10;03Y1ZEz0hSHJR6GloTVpeD8qwkcplgklTwgwiXUCWmJetAz0bJMAJ+DG7WqCQwBNtE40ElYKnks0&#10;9FCKvl80NK0iF3oeL4oZDTyXiecRQDNo8mhmIrheQ3jKU2DT56CEiU95gZY5SSvONbukynlXvg4W&#10;tbjXs9DmpkAnQYyRkwJ99llGKsy0sbEQ8xQnLli/ADHLCCnRsEMMACyGmvLUg43C61UQG2tf4+PF&#10;9hfgeRW4PPEcTqNQGg8xz/bnMQqsVwbhJYoPRbgh5m65OFmYmdRfTbSUFCblBpWAx1iAjQ8JYgIu&#10;Y2PMMc/hM7r+14PbnxdBijqyV+wz9hoMT2fnMIJiPMA8FvYyxMaGZ8xE94swQ2eHY/0na/n7kRFc&#10;8hfwYsanxKREsYCYUQU9f59bNm7AvNlzsfXjndi6bRfWvL0OG9dvwI5tXP5wG9asWoPtWz7Ce2uW&#10;Yt68BEwTmZ2F8YhfHImlq4Ow59MQ/g5D0VgRwkQ6EP21Xugu/h2+GozEE+byR+q8McKE9vb5cHx5&#10;dSqejUzG9Z4AlBNshw75YN07ftj4YSi27QnGnqPB2H0wFBu2eePdD4Nph36YPycYs6cTbu9EYf/e&#10;WBzY68//UBxaa+eitSaKoJqAunIfdDWEoJMm0dFA06h8DdW0pZ6WEAx0TkZ3czCvFwBllh+KrJGo&#10;LY6UOg+LEeYrCQfRSKO+1BtNVQQJP0NLXSjKi/1QaPVDeRHnS4JQ5PBGpctHaoZ/vjsaXdVBuN0b&#10;g0fnw3C3z5dQC0JHhR9qC0NQbA1kGkH70dC+ZL7IzQynJSWgvnIaaisIxhqaYS3vs5xWR0tqphkK&#10;8Ja6aE1lr6ORz6y35U30t/we51p90ER77GuMpBUJGNPcCKMh8Wy7X8Pd/jfwaCAaA9WRcJlEa0pv&#10;AnQSjen3uNHvg0ttPrhC67t5wRt3GWL9hY4JuNr/Fi73+RC0fHaEcn35H9BEYNfTSGt5vVuXE/l8&#10;g2FU+PCZhaDQGMp0KJ6Zan7fymDJMotN4eitnYxzDf68l3AMtoRjwonkTGnIIlGXZS0qgdJoRJ5G&#10;hSzR90inRZ5aRbPSwGi3Qm81QaZRQGXQweywQ6nX07wKpXCUOlHbUk8DE+MH5kjwy5LRdAiMknIn&#10;jaQCdY1VaG6vJ7yKUORyQm8zwekqhYMGJToPC5OyEGIFBJCV2y2ltClOBQTbOlvR2d1OSyMYywpo&#10;TxoU0ujE4LkOZz6MFhONzymZWFVDLYZHhqXhm2z5ZlpkOrJlMuQysc/nvi7CVHQurmtwobyiEN3d&#10;Lejpa6FlNRNaHRgabMMFxsjlHty9cwF3bg/jx+8f4dHDq7h0sQuPnl7Dz399hs+fPcCX33yJ+w8e&#10;Y2DwCopKGnFCWNfhVNpeDrJz1YSJEipeV9iUWpYlhYaAEcV/kn0RZEoREtjc5iWgJeYVOZlS0aE8&#10;h/ZDeMmz3cWKnqk0z22i+FDAS5xDzmME6ATAxPl1PI+eYLEoaWC8Dz0BqFMKSNKiCDKzXgAyE1Zd&#10;NsqYc65wagkxHaoIr1KLGgaali47jdMMGGlbJpmItNEQBuaJTBh4LyZ+FmMOg9c6cGgHFqybi1gC&#10;LG4hQ0CMJpY4/xWNOwix8fVi4+E1NsR2T3Hi34uXwDSmqb0HTL/cl+efwXsZDTe43OEpJpTqwaSm&#10;/e5zeYzMPf9iRPyxpiVBaxROY2O8jf1qeAD0qm2MaJqbCDfQRMvFMWb2fH40EiMIMXc/sbEQc4NM&#10;NKv/FYgRWkFcFxAXxhAjdQTBd1oAwhZGYse+j2gQMpRZCS/avIBXoV4GB43fwQxTvo6ZJ/72Dh/Y&#10;i4ULFiFp+mzMXbAUH236CHarHe+ufQ9LFy1FYnw81qxeiUVz52DezESsWJmIDR9G4eixENgtkbSG&#10;qRhsooGVE2CV4ThfHYj7fVF4eiEcl5vfwEhbAIY6A2kf4RjpmYK+2mi47CHM7PojQxaGLHUcTmUn&#10;Yf3HE/HBx5OQnjMPx07F4ejJaBw8HIHcnBnIy4lhZjMMZUUJaK5Lkvp2VRf9Hj0NXkzMed2OALTV&#10;vY6WmknoaaVVtQahvTkEBfa3oFL8DkbDH+FwEBIlUwmiRBTamVi7CC1XEFzWMNQVh6C2JBRVNJ4y&#10;wrWswAsOszfsRrHsg1rXW7wmAUZDaqryo7F4Q5nxBsrzaR9FU/icg5Fv8INdG4mzR/yZMXgNBw+F&#10;I0s+F/sPRtI0fbGaQP5o4ySkpQTCVRaB5oYwVJX9Ec3VhKiLJmUPgEbjx+fiDaP+DcLi92ggTBpK&#10;AtFUEsbv73UMdQXgxuUADPcTagTzta5IPDoXhjsdweh3hcCpDEQpYfPZpVjcGwrBk0vBuNMTREsM&#10;x8OLobhJaN0f9seDy6G4dV68Tfot2hZhKboHEPjdDQRxrS9NjLZWHwC77jVUFgbCpHqTn30ySq0+&#10;6G6ciraGGGm0kZqiAFzqCsejKxG4fyEUlztDMCFdppL6cYlWheKFj+K1In1DQygoLYbaqOdDYS6f&#10;ALMw8Vca1ISOE020m9Jql1R0mCNXICUzl/spaFslNKwO6VjRUlCATW0gyPgDttj1qKgWxYQdqK4r&#10;g150oKVRZdMMMplo20sKUVZbBVOBHQaHFQ6CzMLtFtpVaWkJf+RmJrg6GAwqwstOiypBHa2uurYc&#10;ziIHyqsqpOGd5HotIauFyWaGUqtADhPeXGUmz6tFdVM576+WdkbIXejCzetD+OzuFVy/MYxb9y5j&#10;8EIHWlrLcfF8G754dBXfP7uDH769hyc0rmdf38GdW4P4y58/x8//8gPuPXmIoctXoLc4sffgGew/&#10;lIbUDDWvR1MlUHIEaLIFXERkSEV9sqxs5NB0szPTpMjJSed+nGamQpYpoOSu73pe78V9RIhjhXEp&#10;xPkICmFoAlYCZpLRcZtWGBqfowCYmNcSkhpeW8tjdQyD2I/LOm4TENUqs2FhAmPSEnA0MFeBhn8q&#10;PaqLRWdUPQzyNOaI0qEXdV48zshzCFAJYBlpY8bcs4zk0WXCSzSrH93PkEWQEqh79m/H/HfmIG4J&#10;AbYoDvGMROaox/cTGw+xV0FrfPwaxASExPTFe8pehpiYHw8xzzHP95cgRjMcF79owDEKsec29jy4&#10;7hWwEqB51frfhNgYc/p7EHseYh8JWuHS/TxvIOKJ0Wb9kYmRCHuFiT2HlydeMjGCiwDzH4WYqA/z&#10;TfJH5JJoQmYXzUuOUrOwLhFKOAkup+hTaFTTYFTITD6JLR9twrJly7Fw8XLsPXQccmaUt2zfgh07&#10;d2LRokWImxaH6bP5G5kRgUVLApF+Jgk1jgSpo++ltlDahxcair1xgTn+z5hw3uzxxlCjN3poEy0E&#10;RT8T25pKX1QzV9/WmEBrmg5HfhIz49Nx6PgU7Ngfin1HErFtRyw2bAjBkcOJOHrIl//TcP4XItDZ&#10;MpdGNY82GQ2rKhiFNIFmWlAfDWW4O5SmFYzOtgno7fRCfzev0RwKq/V1mCw+jEhmmCNw8mwAjp8W&#10;I1B4M430hkLuw/9UCJSZ3nBaQnhPUdDJfOBiwtxUHopqpx+KLd7MRHoz0fbBYPtb6Kz9PfobmMDX&#10;hxJsIUwLQnBgVwg++dSbnyMC23b6Y/eeIGz68E2sef8tbNoZgZ1HJ+PY6Rjs5vw7a0Pw0Uch2Lnb&#10;G7K8EBh1IagoikFFyWTkW6Jw5kQY9u0SL8GMRn1VJE3MCxe6aWRNNLHyEH5f3jS4KBQXEFYMvd4X&#10;pfmTcKM3Ck8uRuFyWzhK+WyKDP4ESjQej0ThwRDPUxnC7ykRPbzvbprqSF8EBgmtzhov9PJ7Ojf6&#10;PrNBfk93h2JwrsWfBjZBMsW6shDCns+njN9vVwQutIehvcKXZkiYV3ijntFa58eMRCgutonrEGJZ&#10;olm5lmZFm3LV1aO0pppWVApTvgXOMq6rJiRKi1DCdaKpupNgqqyvQFV9OWxOG3+AGsjEUEZGnqPA&#10;hgwmlumisQGNzUErKyp2wkUgtbY1SkV7Ja5CqPS0Of6gVRYdSmrKCa8K1DbXor6pBs2ttTSobjS2&#10;NxAQOuTRGBy8TndPO/r7e1BZXQUHYVlGaIn7E/cpRtHIzKNpKWRQ6QhHqwVFRUVoa2vG4Plu2lYR&#10;Glrq0N3bhps3L+HyhR5cG+nH4/tXcOsmQXb/Mp4+vo4nD67iyf0RfP34Bv7y3UP828+f4ydOP//y&#10;M4zcuIKLV2+itqmLoHRg//E0HDiWgjOpouWfEhrRNF4M5UQLFZARIQAmAKRggi5ZEpflBIGoCxOm&#10;5A73No1ohEELE5AS0JOmojWhKP6kTRloxvL0VCgYKgJPkZEOJWGhYijS06Al0PTZ6Zymcd1ZqchP&#10;nZ0iQUhH0BhEcZ86DzatHHY+fydzyaX5WlQWG1FeqEVFoY65QTVsOppgTgrhJ4oMM3l8ttu+Ro3L&#10;LNmXMDNRlMigDYrQ8Z70BK8AmYH3ouExO/dtwdw1s9wmJkEsHgkLEn7TxP6ejY3dFkOIeeZ/08rE&#10;CzVH67k8APNAbDzA3CHOxXOL680UEPTM8x5oZi8g5rEzASMBKHe4681iflGc+AvYjI9XQcqzbvz6&#10;3wyxL2O04cnzZU8QWiJEy0RhYmNtzAOxsTAb27AjUIBLjNIxGn4JgZg0IwDhK6bgzNm9cJqzUGCS&#10;8bfGjBStXJaajDOHD2Ln1u1Y9/Y7WLx4Ed55dw3e37AeS5etxNGjZ5CcnIXNW7Zj3pJFmLd0NuYt&#10;isGSxVOweaMYqmg6zjclYKQ1ECPNXpz3xUBrCPqY4A62emGAUzE+4PmWP+ByB7c1eaONiWWJ3Rfi&#10;vVx1dZGoa5wMV2UCMnMnY8fucOw9EI1du8Nwkon9meQoaPVRzOVHo6ViMlpdYWgs8kO1ww8NZaHo&#10;aQoluAJx+XwEeruCUVvthepyL1TRWPIdBFTum1DIaDRKX5jNND0uHz3zJlKyg5mxD0NKuh/OnPZB&#10;enIA0k/7w6SORAEtym4Ohlo+kf+/IKnV4YX2YCb2YbjY44dr57xwjdNLbVzupMFcjEB/Yzj/l6HY&#10;/EEA1q2NxrvvBWH/vlCCLBir35+IVe/+EevW+2DDpgB8stsfB4+9hbMpPrStpdi3zQvpx8SYhbEo&#10;c0yV3hnmMCdAL4+BPjcWBfoY1JWG83OG8PoTMdzlh+G+SNRUTUaOjCDc/AYOHQyUXhczSHA9uRSN&#10;729H4MFFGlpHEHqao9FQI1othkKdF4PN77+GTz/xR3LaFOTnx6KCFlhTHowmGnNvsw8t2Qu3BgNw&#10;s9cPXdV/oJn5obWextUeiKG+EPS3B6CXhtZKeLWIcR1rQtFYMhH1pT58XsH8XplxqA8h+CbR5nwx&#10;oYzQEmMEpjKxFKNZ2GhXhbQiG4GkMwqjMcHutEvzYsQKk90ktfJr6qhBfWsFowqVNCtTgRVFlaWw&#10;F9OKaipoXRVSUV9pWRGKSwpQQviJKCPQXKJDcakDGoseahPtymYkFCuk+qmS8gJUNRCcZQWwF9lR&#10;VllC26pAQ2ONVHyYnJaM9OwsZNBispio6owaWp6FP9R6NLXVoqq2hODMR22tC9euDuLRQ8LnQifK&#10;eL4bBNjQUJdUx1VfV4LGumLcv3MeVy53EGSX8PVX9/Do0U08enwXX3z5FE+efoFLV69LfeiOJadj&#10;/5ET/EFmI43gys2VE14yyHIILD47YR5qQkfJBFzNhFyq56I5aaRpBuRM6HMzUhkpjGTGWSnyMlOk&#10;bUoCQM7tMrGdnzEvjdsYslTud/a0NBUJgmcqJ7gUmTQxHqchvDTZqdBlpUhGZJBnwKLMkpq/mxSZ&#10;KGCuOJ82XGCQSZGvz0aJTY6qIh3hpUZZvthOWCkIwjxPc3nR4pBmxZBsi+sNOckElKgDIyQFKLOS&#10;CS6CjvegozGKqQCYgVM1QfwpITZn7WzELnIXJwqIidaJ8WMBJurExtWHjY3fhtiL+E2IMQSsPObl&#10;gZmYvmrf8REzWgQprpE4b5pkZc9BNi48tjbWtMbGL4HDGAuq8bAav80T3Pa8cYjnvOO2vzI82xKm&#10;/AJi4wH2axCTxkuUihJD4EuIec0SLROTkJV+lL8tpfS7P7RvH9aueg+zZsxDXGISpiXFYQaBP2du&#10;Eta9vwabtm7CwlUrsXDlKiTMns3fxUzMXzETb78Th12fhsCgmCq9DmS4058J+eu42PoWrnREEVJR&#10;aKBttZYTXE1euNzJHHuHF+3FC9cvJNGSpjCxpIWVBaGAUNGqvJlx9IZa5Q+dOhxnjoTjCM0k60wI&#10;8k1RqCydgsoyP1i1v0NN0Vu0nkAMizcid4XiXEcAetpoDl3e6KQ9OAp5Hr0PMrK9cOzoBELCCwpl&#10;CGRyJt7aUGbo/ZEu80Zyjg9OpTKS/QmxQFoZr0cYqAzBOJvmDaMpGDZbCAoLQuFy+qCzLhBXekNx&#10;c4gxHIpr/QE4T2APNfvhMs1vpD8E3bRKDS1u11YvbNoYjLVrvaWBhnfuDsXuff7IzAmGThcGM03S&#10;YQyThnVqqg1BW20YeqpDcO9cIm51h+E6zeZ8TRjqrH5w6QNRaQ+Hk/tr8nxRkB+Glrb50Jsjse9g&#10;KN571wubP5qE1NSJqKmZgkt98RhuC8BI1yTcHiaILgZLDVSOH/w9Dh71w979Qfhgow/27IzEoT2J&#10;WL8uDB9uCMen2/wIcTHkljduXgjCg5EAqYvAjR4v3Bzwxx1a3YXeILTXe+FSP02Un72yyAuttUFo&#10;qSb8KkPRUOGHlpoAdEpdGUIIXPHCUC9C1BsTCooLpUFsi0XdVGEByqvKoRfj49mNaG1vRFtHEwbO&#10;9+LGrSucb5FeSV9Y5kDv+Ta0dNcSWkYUiqbotKX8EieUejWhZIKzuEB675TZIgapFaOkK6EncIRV&#10;aYxqQoqGRrMrIuREE/jWrmY4SvJR3UxgddTDaDdIoMqloajUMihVedJAtWaCr6jEga7eFly5fh7n&#10;aVXNtKxGmtyly/2MXly/PoRbNy7g0nAn7twcYPTjwlA7bt8awu3bF3D37iVpkN3Hj2/SxIalkTS+&#10;+/5zfPn1E57zKtq6umHOL8Th48k4eOQMf3g5yJGr+EfQQivnZ8nNleAkQjSL1/A+RdN4PRNuYTBq&#10;ARWuUxJQCgGq1DOQpZ+VIKVgYu8JGZfz0gmm9BTJrtRM/BUZaTxOhNuydMzNChsT26V5AlzMi30U&#10;WalQi2vzmjrakzAkCwFWZlbBRiBZGXZVFvLV2XDqcqWKdlHpXmbNg8suR3WBBmUWGfdLlY4zCYvK&#10;TYOZIDRL1iWmaTyvG2C6rDPQZrrDDbGz0PIzeAAmptrMVOh5fyre28c7N2L26lmIWxwvmViceCnm&#10;mNaJnniVgYkYDzDRUvHXQPb3ICbZ2K9A7Jc2Jq4xJiSTEy0j3VY2dYY412TCym1cHkCNhdlYuHi2&#10;vwSTsTEePOPnXxWe7b+2z9jtUkdoT0SOxos6MRHjLWxsceJYiElvdpYadAiQhcAnIRj+s8Mw/wMm&#10;fipmyHJPY9OHa7FoyRzMJLAS58QjaWEips+djviEaYiLT8DiZUuwau0qxNESE/js5y2bjHc+nIYt&#10;22OQnTUThbZ49DdPxQXm+kX01viik7bS5PRHmeGPaCj+A650BeL+QDAhRmPpCYOLVlRk90OJMxiV&#10;Jf6oKPZFU00MSmhYOgUBZPGlPQUyMQxEBxPxtkom9PneKNb+Hs0lgagtCWJCOpUWFIWRHhpGFw2P&#10;gBzsD0JfP3P/VT7IU0/EnsN/gFwTi7TsUKSkBiAryxcmSzgy897E4ZNMzI//DrkEp433obf4QUtg&#10;qfVhFIAQWloglJpApmGEpslXatDQ3yoMLBDXaSYD7b7oI5hHun1wtXsSgfEHJtJ+0riLTaUJUKQF&#10;48QBXxw7GELQ++KDDRNw5MAEFDp80EtADfUH0mJEIwza3GAEuhsCcbU/DNdoko+GJ+GLEX88GBIN&#10;Mybh6eUoPLk6FXdHEnCueyYc9kQcPx6Bde95MWPhhzUbgnAifTaMjnmoaZ6G9u5oXB6eioe3ZuLe&#10;tRhc7PfHUFc0KvPjcHB3ALZ8Spjuj8YHH7yFlJRZ2PjOROz9NBiZaREoLY5Be2sY+rrfxPnu13GJ&#10;cW/YD4+uhPG7YwaEdtbR6IMrA1G4SDs7z8/SUueD+kof1Jb7En40stpA1HG+vYGfbSgMV87zexFj&#10;Mbb5YILT6SBctFAQEmm0ABMhId4NZbVpmWNQ0Z7yaVJ2VFQVo6ahCuW0orrmGhisGmQzl6/SindS&#10;6SBeO6Ix65DD84hOxqIBhVqrkiAmTKzMVYTKakKLNmZxiNHebejobCPhq6RX7Re6xLBSNliKzTA4&#10;9Dx3FlJpFkqtnNAqQA2vW1FZJjVzr6ktRVd3PXr7GxlNaGqpwtCFPty6NYKuzibUc9/zfV24e+Mi&#10;7l4fwM0rXfjiyRXcvTWIO7eH8OOPT/H0i9v4+ttHuHH/HroHL9IMq5CSkYejJ5JxJiUbWZl5UObm&#10;QEP7VCjyGNlQybOglYrnhGEROjk0oedBuDAHqs4SRXuiyO8sNOL+CTExVdC+BKR0PKcujxAUliaK&#10;3YS5cb2GoeU6ASo9Q2wXy1qCRawT+4j6LbFeTQMT1ieauquloj/akwCYLI1ASke+KgOFuhwUanNQ&#10;YpShwqrmH1aLSpsaLoscpcY8OLW5sErg4rEEoZHnFHVZwqIMBJCegBLWZczhdBRYErQIME3G6VGY&#10;8TPRGjX83QiYaUenAmgC3h/teB+zVs8cBRhNjCEg9pKJjYPYL8A1LsQ+4/cTy78FMQEpj4mNL0r8&#10;JcC4vxQvrvPSNUcHIJbOI1ogjr4U81UNNp6D65VgGWNSY/d5RbzypZbjzvWb20brxzx1YWPrxMK5&#10;fXxRogDX2PmxEBtbPyZGr/dOoJHNjsCKD5ci5eRurFq1FEnTp2FydAxmzpqJRcsWYd6CWYhPjEds&#10;XDxWrFiCnTs34PjRd5GcvJLTaTBqlkKtmA6VMhLFxVNRURqNEqsPzPJJKNBPYm5cFCH60Lwm4hrt&#10;6KvLMfh8ZAoBFiq9yVi0oOtoCEdrXQxaa2Yj43iQ9Gbi1vooVBXTuHiO6hI/9LaI4rAg9BMULa4J&#10;NIoAXO0NxrXeMCaehGUrE+YOX5pfEBP/CAx2BKO+xgeFpd5Q6L0Jp2DkyoJh0IfCrBOD2EajtNCP&#10;GfM3oNL9DulZb8Juj0BhUTgz+z6UAW9m3n1htQRBq/QmYCehrT6YoPKlafni1rkQXOvj9XpoKCN+&#10;uH5JtA6cgKHWN/HZRX/cv0RAd0dKg+6eOhGIvTt/h7SzfrzuNBRbomHThqG9JhyXe0JxUUCMptrT&#10;EIFWmpcYMUS09LtAwxvq9saVwWB+/mjUlIfSPkPhNAfQVINpo6I5fCgyUgNx4lgA9LppUKrn4WTy&#10;bGzZEYNN26KwYbMfoZ2ECtcSOG1JMKqCUF8WwWc0HRfb4lBoDEFKWgjSCSzRR02tmgKbYwrT/Ug4&#10;7QGoqfCnyYr+aq/hfD8BfYnmOczvtMsPNS4vft+TOPVBY2UABvmdiuGwhGVdPhdBSPmjp5nHi9FD&#10;GkOYsQhHd3sQmupodnWT0NpIE8uWZcEm6r9oTUqVXLImk5nGVGBGZ1cLLlwcRHVNOUwmPWx2C6z5&#10;VijUcn5hadII6Zk0g2zRBF+pgK2A4NKppVd/iHdUFdLySl0lUj8srV4JO8/pLLbTvgi1ymLoLBok&#10;M7FPzUpGek4qMpgIK01KaEwKaA2iMQgT3QoHOjvrcflSP27Trq5dGcDgQCtaWirw8DN3UeHwUCcu&#10;XezGnVsXcJN29vDeCL7/8j4e0LKunm/n/E389N09fPP1XfzpT18TXs8wcvM2CsprpNHhP9lzEEdO&#10;JiMjOxd5cpk0CrwY5UIltSTMgnK0RaGO83pO9TLR4s/d6k/Pz67lvKi30on13FcMu6QX8CEcNHxO&#10;egE92omWibuO8NELOBEamgzCKIPWQoNRZxN+NDkNgagWYBP1W1xWE4ju+ik3GNR8TipPvVdeCowy&#10;UfyXSvPKRL4yEwU0rwJ1Okr0maiw0bysCndrMcnC1Cjls7XT0Ew8j4nXckOLECO4TKI4MjuZcVYK&#10;swQwwkoE5zWcqggwpRSnOH+K0OI2ERLUBOR4DG1OnnwCG7atQdKqpJeLE8WwUwv+MYi99Fbn0T5i&#10;HqB49vXM/6MQGxu/BjF3iHP/EmgegL1owCFaAXpCDBclhoISdVG/NLHnUBsTYp9fQMyz/fm6CAZB&#10;JMU4oI0/duz60XDXi7nrwZ4PLCwgxvNJfcUISelFmPFhBJc7xprY2AgixALjBMCCpdHrfXmewFkR&#10;mL40CQvmzMLk2ETE0LhiYmKxddsWvPfuOixdtBjLVq3DBx+uwbH9s2CUJzGBXY3znZtQbp8DWU6A&#10;FPm0k1pXKOQZv0OxPQzNNbE43zOTOfMZONeVgP6OyWitCkNDiXgp4jQ0VIsc+2TYdGJIpEBUO6fA&#10;mBuEAm04OuunEAhBUlFdX3M8E/AENFWLvllvoY8J4OUOf9pOEG2HUGsOQBGtrKqUtlfpTfMJQltd&#10;AMpLvOCk5RiNvpArfJm2hUFDcGRniE7AoajIf4sWEQqH7TVm+N+CPT8IJbRAp+MPKMifCBc/i1gu&#10;okHWuALQz2v1tUzEFYLrat8fCCpv3Djng8u9tJOBt3B58A1c7p+Am+cn4e7FYELUh8fR5JQ+OJPs&#10;zXQ0BBVl4dII9KU2ApSAONcYjp6aaNh5P6eOB2Lb1onYvn0ClLTPXoJjmCbZxIReZ5yI46ffwtZd&#10;3th9MAAnTkfiyJFIHNwXgZNHwpBFy7Maw1FfnUhzSsLOPZFYvyURy9+fhvh5/H7nROHDj2Jx4OBU&#10;hhczHaK1Ygxun5uKvvogWngAzh7zQmaKP5pbE9DWEYi2Fj7Tkt+jtWESOpsn8jsMwMiFcEYY+rv9&#10;pVHp21t80dzohzbROrHRH73thFWz6AQumvMH4aKoc6sXHb5D+TxDYNT70qzfIky9UFLgz/V+mFBY&#10;Voj8Ajva21tRXu5ilBBoFqg1efxSjGhpbUBPbxdKS4ulN/6K148I4NkdVqSJ4iMCy2QxorLGhaqa&#10;MpSVC3CJc5qlpvA2h5EwMqCsokgKF+ElRt0QQDPm09yY8OapsqUWhDJ1Nkz5ejS0VKKpVYwSX4uL&#10;l7olaHV31uLKpV588fgGYXRfGgH+wf0RfP7kpjT/1ee38MWjK/j2S27/6ha+enoDXz69ja++uIsf&#10;f/iC4PocX3zzOdq62nE2Iwu79h/FkRMEZ0YOFDIF5DLxWhPRuEK09hMjYNAyCTL3cE45EqgkeIng&#10;vGRSY4r7JIPKE/ASLQEJO4LLMzVK64X1iObn3E6QSUVvGQQcYaYl6NQEiI6JvyiWFPVbYllN09GL&#10;dbnJUujyaDk0LmFe2pwzMMnO0rxoX3JCjFHIZ1iszUaJLgsVllyaF8FFeFXYNSigmRkElASgeC4j&#10;Dc7I6+gzeV3ak5HXMwtwjYaJkBRhFLAkpCT7Gg1V2kkoGWKd2CYgJqZ6AbDRyD55EO9sWYnElYlu&#10;iD1vnZjwi9aJv2Viz0H2CoiNjV+DmAdUHoh5TEyKGVG/AbEX4WlAIt3TGBOT3vUlGU6oeyoZj1gf&#10;LYHDY2m/BbHnMR5CY+M5eHidBMLyVfuMDZ5PgFGKsdeVBg0WzetHz0UTk+rF4sSwU5EII5RC40IJ&#10;MVFc+AqIxRJiUjFiMPylkevD4Mdz+U4PRdjMaKxYuxobP9qAmTPnYO6cRVizbDE++WgOjuxPgFU9&#10;E61ls9FbOx0VJVORkReAtKxA2A2RqM4P4fp43BycjZvDM6XhkdppFTX1icjJC8Mn273w0aaJOHw4&#10;DGdTpmDfXl+cORWKfGsiCmwRKC8MkkbI6KrxxaWuyQQVbS5fDOgbjWJdMH+nk1BiD0az6FPWPhFX&#10;z9HIWvzQUOwlvdKkuvBNWlwAupjrb6h9A66S36G6KgCFJeHMjIchLy+c1uiFtDQfZGVOgirvLVQX&#10;+6G9zhdNVb6oY0JaWOiNGppPfV0Qair90cKEvas1Ag1Vk+EwEoi2QAw1TUZvDWHV74d7I4G43P1H&#10;JtQTcediEK4PT8RQzxvSiBqiiEyMomEz+CAvh5/1jB8/ZyjqKmmX/Awl5klSl4HSfH/UFhP25UnQ&#10;yqZiz45AbP3IF3t3TUSxIwjdrd4E8WuoqApEas5b+OTABOw+6oXt+8Pw/pYgrFzrhSXLJ2HpUi+8&#10;vz4Ahw6E4+ihQBw/5k+5mIF1m6YiaW4QVq0Jx74jsciQz4bGugBq60wojVOgpiE6LIFoIERrawNQ&#10;XBTMZxaMqlrRiZoA5ndSUeAjjVzSxsxDR9Mk9LS9wfv6HeffoJXSzmhYbfWBtDCCyhWIqkL+JjS0&#10;M5s3rvdOIyTnMaMxH2UFEbCaJqFK9Jvjc++qD5A6infW/hH/P7wDmDwV7x93AAAAAElFTkSuQmCC&#10;"/>
  <p:tag name="ISPRING_PRESENTER_PHOTO_1" val="png|iVBORw0KGgoAAAANSUhEUgAAAVAAAAFQCAYAAADp6CbZAAAACXBIWXMAAA7EAAAOxAGVKw4bAAEA&#10;AElEQVR4Xuy9BZwk9bn1f9qnx91l3V1YIBCIkYQAwd0hQYKTIEkgIYQgCe4EZxcWdw8SgrPLutvM&#10;jrtPT/v/+9Ts5ua+977/NyGC7HQ+nWFnWqp+VXXqkXPOIw0/hlfgC7QC4YHu8kQkeUUylFzx3MK6&#10;ge/scnFb9erkeclw0v8F2szhTRleAWcF3MPrMLwCX5QV6O1vcftTMvPCYWXMf6w29zdXP+BpaPOk&#10;H3zERUct+bRnjy/Kdg5vx/AKDK/A8Ap84VYgmUj6Y9Hk7vff3/DObt96atCffWMiM//ORDDtV6Gd&#10;517xyvJFsclfuI0e3qDhFRhegeEV+CKsQDieHH3XvZvuHz3lxu5g4b3J7KrXkqUTPkjmVT2ZzC+5&#10;su/b37rxwXf+3D7yi7Ctw9swvALDKfzwOfCFWYFQPJn34CMNZ11/25/2a2oLZqZmlCqRdKunt1/x&#10;RKpSMiemvb2off+f/vK+n777YajsC7PhwxuyQ6+Aa4fe++Gd/0KsQHQwmX33w7UXXvGHx07qGcgu&#10;yM4uV2tdvVJSfErEkorEXArFYqqsKlBr8/K2yWMCD95/63lXT5nubvlC7MDwRuywKzDcRNphD/0X&#10;Y8eTA8nsF5/oPHfB/E+Pr2sMFPiCRWptq1ak52N9Y5Z0yTlf05jKXhUUpqmzL6mUtIn5m6sDx5x6&#10;4lUnLvnzYO4XYy+Gt2JHXYFhAN1Rj/wXYL+hK2U+/1j7udf87rGTl3/aWFyQW6FIf7vckUZ9f6+R&#10;uvjC7+v8c0br1784VEF/h3pba+V1p8mVzM9vb0s/9/zzbjtsw8pk1hdgV4Y3YQddgeEUfgc98J/3&#10;bkdjyfTnnqw/+9cXPfqT8GBBSV/cq2CGVx2dqzVrdpauvvIIzZ5VpHA0KZfXpYcXdunmW1/R+jW9&#10;CvgylJfuTfZ0NXRVVaZfd8ddJ94zcydX4+e9T8Pfv+OtwHAEuuMd8899j/sHkqmPP7bujCuuuvNH&#10;A+7s4trWbhVketXVuExTx6bqqqvO1sTZRerm9h72u9QyIB16aLZ+cvL3VZYbJRoNq6ln0KX08pzm&#10;Zs8ZJx1z53lLFiVLP/cdG96AHW4FhgF0hzvkn+8Oh8PJ1Kefqv/ZQw+8fOqGLV0VHeGoq2pKqerr&#10;3tNOk1N1580/05QZLjWxmRt5PvTxRsXTJQJUHXdkli675HDl5HTLn+9SdzKqnkFPYUNj6Igzf3LT&#10;qR98FCn5fPdu+Nt3tBUYTuF3tCP+Oe7vIOA5/4G6i26++d4T2lsHShXIcUdTctTWtEXfnJatW266&#10;UCOmSvVJqQHAvO9PW7V5c7V2nTxWh84o0cg0yR+VHn+mWxf//jG1tCRV4spTmsLx9p6VdaMn+K67&#10;6tpTH/76LqVtn+NuDn/1DrQCwxHoDnSwP89dJfL0P/pw8wW33/7oya2tKktLHelWxKdI10ZNmxTU&#10;r687X8UzpE0JaQ3P298N69VNvapLqdQDH6zVwmUNTkTa6ZO+d0iWzjlnH7rzCXV3r1M40e3JzSss&#10;XbOy+byrLl947EefxIZ5op/nwd6Bvns4At2BDvbntatEnp5HHq4+7fdX3fOzvr6U8vycMe76um75&#10;3H2aODmqa2+7UGVTpBqAs5Vb+sIlEd33yifKHzddvf29Kqa5pMYVOniXKTpkZqGs2EkwqhefaNRV&#10;l92jcJ9f7e2dKikuSrS3NTePGlX4yK23nXv37HmuNZ/XPg9/746xAsMR6I5xnD+3vaTb7nnh+c2H&#10;PLbwmRObmnrKgoF8d0tjvzq6otppxizdcslZNI6kbrawlrPxntWk7h+vUPqkyWpLhGkieVTvcqtv&#10;5ETd9sFSzV/aql5eG+mUjtm3RL++5EQVlPmUl5ej3h65PcmK4i3rXT869/QFVy/5ODn9c9vx4S/e&#10;IVZgOALdIQ7z57OTiWjS/cTj646+7voHztxaE5qakVYRGBzwamBQmjNrni7+2Tzt/nU67anSm3Hp&#10;xve69E5Tl2LpqYp2tis/N0ud3V1KycpRf4LC6GBIRf1tOnJchS7apVS5YSnhkR55pFq/v2q+ujsD&#10;ykofBZCGkikp8YGAv/2VJ58578Jxk12bPp8VGP7Wr/oKDAPoV/0If077l+xPul97seG0Cy/+/Tmh&#10;SEZVJJLmS0nNVVtHs6ZPG6vf/O4wTZkHeFLT/Ijw826S7ZdrGhWOReRJi6sq0ajAQIvGjZugJTXt&#10;2hpDdJRZJs9gVCXdrTp+dJZ+tEep0gHjdD5jwfyNuu32p9VA+z4U8hKKehT0RvrKCxMP33vHBb+d&#10;NNdV+zktxfDXfoVXYDiF/wof3M9r15IdRJ6PNp5y6eXzz48kykc1tSR9WVmFam6u0ZhxufrttYdp&#10;2s5SD8C3mK76/Z8264Xl6xV2pSiYla6sUIvGe5t1zNw8nbpThb43NkVF/ojMUdkTyKVOmqnXatt1&#10;65ub1ZciNYekg48do5NO+6HyCmIQ8iPq7u8RXf60ujbPgUedcOWF6z5OVnxe6zH8vV/dFaA6P/wY&#10;XoF/3QrgHO9a+HjjsXc+8sEJizZ7KzIzS91l48dr86Z3NWN2oa678XRNoDKJrF31fO09HzXqrcY2&#10;xRIBZceiyuulRR9r0fcrIc+PL1RStcqaUajMtICeXdyk6t4upeVlqy4Z0sNrNmrQF9Spu5cowGcd&#10;ffQ45acer6uufkBx5al90OWKxnPz2lu6Dzru7Fsin76bvGHWbq6t/7q9Hf6kHX0FhlP4Hf0M+Bfv&#10;/70PLjvgqhtePK+6MX+2z18eTPUG1NmySrvOCiDF/LFGYIncAXj2cObdTAT5yNYWuQrKlRb1KKWz&#10;XpNTOrQvhPq9J7hVCemzubtR6VnTtUFjdf9HW/TcyjZ1p+YrmRlUbKBPGR3dOnjmVB0+J1VjyKcy&#10;qKW+8nyXfvHbR7WhPqFgZpX8rkQy0r5665TRngduuvrHd8zZM3NY9vkvPu476scNp/A76pH/N+z3&#10;/EeXfeeaO58+d1NzcrYvozwYc/vV09WsqeMK9Purf6wxk6ApQVWqAUBv+2CdXqqtU392qfpoELkG&#10;1mt8arUOnubR0dMKAU+XBuu3qMgTUGqI1F9rdNK8dB39tSxlxjcByvUKZ5epO2+kHvxojR5f2q8N&#10;fG4fTaW99s3WT886VGNL/Bpoq1c8knSl544rX7ym7+hLr1zw4yUfhoYVS/+G478jfuRwBLojHvV/&#10;wz4/9NC6vX99/YMXNHVn7OTPGhnsbBxQesCvKeXIM2/aX+PheTYTHTZTs3xwyXrd8sYHypw0VwPu&#10;HMVat2huoEbHzczV/mMzVZbsl3oRwMdB25QUxbvbFU+l2pQ5RqtIzResb9eja+Oq60qj4VSiHK9H&#10;3sZ1OnTueB00LUvjqK1mxqSn5rfryqseRe6ZpvqOiEpKc2K9nSs3ThjlWXDfLefePWVOhilGhx/D&#10;K/CZV2A4Av3MSzf8RlsBuu2u5xa0H3DPQ0su2FSXPc+bNjbY2UEDp3OFdp+e1A2X/1DTJsJAIjps&#10;43Y9f1GH7vtwszx0kXrouAe6a/T1gqiOnFek74xNU65a1NdRo0GMlJVTofiAC5DMkN/dq3hoqaq0&#10;BRpTjo6dka9xaf2k7P1q7+tXtGyC7lu8Wfcu6XZqqx10548+PE83/Hw/Tc7vw4TEj59ozBvyVIxd&#10;Vu3+8Wln3/iTVYtjwwYkw6fxP7UCwwD6Ty3fjv1m/DzdLz3deszvrpr/0w8+bpyXnTU2ZbA/IW+s&#10;W9/+9ihddO5emvc13ORpn68H0G55tV7PLW+Rp2SK4r0hBZETVUSqdcjEdB1YVaZ89SiKH2g6TaKU&#10;3Gx1dbconkE4GeQ09bkVVFjpiSaUSFu1Z26PjpuVp5LBGuqnXeoKDcpVNkrPrNmim96vh0s6BNrf&#10;OahcP/nxXspM6ZfPFVF2YaXHH6worW9OOenwoy45Zf2qYRenHfss/uf2fjiF/+fWb4d9t6Mweqr2&#10;mMsueOCc3nDxxI5klt8LAb6za712mZmuG357oGbNySNFlz5uN6pSj16p7lMLXXNvnlcBbz0NoMW6&#10;dp/JmurtUnnQpUx3XPForyLxiGIokNxujxKKyJeIKzVKTk5GD5Iq7g6oj89pc1fo8U8H9Nz6sBaF&#10;0hTLKVcyMqBg71adPDFb5+86ReCsMgDwBY926Mobn1N1a5KP8SvNNZAE6DuqijOfuOPOH9+Cn+jK&#10;HfZgDu/4Z16B4Qj0My/djvvG3r6k79GFa4793VX3nBOJ5U9uaRz052ZkqKN5raaPT9F1V//IAc8Q&#10;Z9ei7rAeWrZJz9X3qi2vlO55pqI4y49Pdujcr0/QjEC3Rnl7lJ2Iys3coyTzj+LJmOKufsXUBdj1&#10;KekO8bR6AXVQQNQTHVRWuFXlRK/HzSrR9yrd1D07lefpkTcjqFBKll6t79K1H6xSWybOTrzngCNz&#10;dcZp+6iyQMoKRDEhCbu8/rLclibf4fiJ/go/Uaq0w4/hFfjHVmAYQP+x9drhX42rUuDpp2rPeuiB&#10;V87fsqlncqg/1Tth3GS11n+qedNTddctp2nqDKmL3Mb0k/cvadazDS51MlnTPD39gOXkzF4dURLX&#10;KRU5GutPKBXVEAk3TSMY8RpgbEdUKYmIUkjZLW33JSNyCca9OyK5+Am0WoMpEO1XCen8UdODOm5a&#10;mkYObpSL+qknO0/VKRW6e1WXrljUrBakokbaP/aEfF1+8WEqzehTfjafPghMD3iz8BPdEz/RM/ET&#10;HRdOJoezsh3+LP/7F2D4ZPn712qHfyWuSmkPP9Rw4fXX3XViW9tASaq/xJ3qG6mm5lpNm5uu6289&#10;QaON50m3vRNMvPm1lXq5wa3m3FGKknYLhdGErA4dPyGgY4sAPze5fQLgBCCVHIA0H2N8B+Do4bR0&#10;U8AENpM0mlwWdto/LQxN2BM0tGg06VG4s1OBimnQ7fN190dbtXBtRI2pIzSYXqroQL9yBlq1/6Qq&#10;HT89RxN5SwYf/8JT/frVbx9UKzM9swP5lFejCfxEm/ATfRA/0bvn7VyyOeBy2TcOP4ZX4P93BYYj&#10;0OET5O9aAXOSf3xh66/x8zy1tU2l6fh5xuIBtXVt0uiJKfrd709QFeDZCHiap+ct79Xo5a2Dqndn&#10;KApABlxNGp/VqINGhXVgZVwlAeyUiBZFtz3K6xMKyeVBFI/FnSzajAK40I9c0WxeQ7eJOqgEvYl0&#10;Xh7+20NY6QkqkGev26gKNei4uSU6cXqRKnpqFK3dpEBKpgazSjQfF6fH8RPdwif0AKLfPyhNZ517&#10;oCrL2YTuDeYn6sZPtAA/0RPxEz1r6aL4xHBsOBL9u06MHfxFwwC6g58Af8/uhwaTgQULNp971ZU3&#10;H9/aMphfnDfe1dVBrTLq0ujxabr57h9p8mw4nrgjdRB5Pr2qWfd8uF6DpWNIpzPI5zdrTHiNjhmX&#10;1NFjPKo0KOvdjKknibknQmofx/wDUHSBpIaTEX6G3UqG6f7EAc94cCjqtOjTHjYryeNGxsnrUn2K&#10;RjuU6K3RKHe/DppUoGNmVGhGBn7N9Zsc3E2vGqPHF6/QwqWNWk8E2s82Hnlskc4+Z38Vl/KZUKQa&#10;m5p9xUUTChZ90HLc2afedMnKxdrp71mb4dfs2CswnMLv2Mf//7n3dNt9zzy9+YS773r2gkWf1Iwq&#10;zJvs6u4kLe8Y0N7fna3zfr6L5n7dpV6Aait49vCyft374XINjpqmaHxQQVe3JnubdERprw4ZF1BF&#10;Cm3x3iZFyZC96ZkQlxL01cFBUnXeAFiCbkmzDcmgkRSQxw3AMftISXMBteiTzJopnT104Wk5KR7v&#10;VLbHL9+gW7H+NHnTxqnFP0pPrAvpvk+2aEsgh1aUlJ8VUKR6gw7FCeqsXUcok2C2kOD16adadMNN&#10;C6jhRhWGbxUHtBPxSGj8uIKPb7z9qEvpzr/z/1yk4RfssCswHIHusIf+/73j8Dz9zzy26ce/v+re&#10;C5Z9WjeiMG+EawAzz8FYj771jRk668JdNQvwBIu0mcju9tdq9OQyOJjFExXt6AT8QspoX6HDp2Xq&#10;R9NGqMLXIbUwmMMXk8/AM0Z33cDRUnbLmK2uGTc45enzkqF7+TWo7NzmDVSRMSV9wKaXX1moGiNy&#10;DfLfpPMB1Eg+1EuxGhXGNkHO79UxswuU3w9PNBFSVziheOkIPb1yo275EAkpga115/c+pFCnnvJD&#10;paQC4DSvcvMZ1RQsDja1xXc+9qjrfwNPlClNw4/hFfjfV2A4Ah0+M/7XFUj2JlNeeqbr57/81U2n&#10;DUZT8wYjAVdKeoZaqFtOnTVCl/3uOE0lySVr17K+GOlxt17Z1KemZDbBY1A5nlYV9K3SJftN0JRA&#10;vSYEMEZOUuOM9CuB61LM65PbH1QikZCH1NzDT6dJZE8XpyUu9Em59V+tHBDa6STxOl4S4+9xN00m&#10;olWSdeCVyBYHez6QZ6Zi7jI1+kfroeU9enpTv5YMEFlmF1FCHVQKjk4/nDpZ5+yUJhuelG+R8/wN&#10;uvW2F9TQgH6+Hz9RotwUX1+4tKD/pcfmX3LBqCkuG8k0/Bhegf+2AsMR6PAJ8T9WINZGw+iRvot+&#10;c+XCn0TipfkNjXFXZmaBGhurNWZCnn57zRB4WlK9Glxb+NFqPbtiAwPfUuXPzVQg0qYJXrrtswo1&#10;zdugUclmpcS6iC4jTvQY8aBvd1vk6JMPbpMBKHm5A5oGjkOoGR+iLhltyXnyO7vd22sAWS+g54+5&#10;eT+E+4SXdN/ey8ZYk8ndyd+blRet02EzRmqPqqAq/APKcoflh+zf70vXm9XNuuWjXlimBMXg7kHH&#10;jNVJp5qfaBI/0bi6++CfBnIDDR2ebx5yzK9+vXZRhMEjw4/hFfjvKzAMoMNnxH9bAfw8Ux95oeHc&#10;Wx55/YQldbHcxnC6yidO0eb6ZZo0K0s33XaGpsyiEQOANfDOu99r0WvwPHuSAQa99apkYJ2mJNdr&#10;n/Kwjp9UqrHUPDM9JPlxS6+jxI+Qkki7Y3TRoxgox13GAf2MD9J7S/ETlv3z/UkbNeeiaQU4W0PK&#10;DzzmqlEHMIjusOl5qkD26W3bqJx0P+bNfj2/aKVufr9Ovbw8xGccffQoXfqzY1Wam1ReUbY6+GVr&#10;vDBrRa137xPOufbSZR8Njv+MWzr8tq/oCgwD6Ff0wH6W3UrSMLr30cUn/vr6O4/7cG1dRUpeGU2Z&#10;dK3fvFIz55bq1tvP1fgZUjvg2cKZ88fXm/X8+m71ZYxUQUmx0iMtGusxYnuaDpySqmJVQ4QntU4a&#10;SZ4okpY4yToSTYs2fZgo/ytOP6uFWmKPxBMATQoRvNVEaT55qM72N3+qaQD44UTO36/wakS8XSmD&#10;rfJYUz+7UM+s2KI7F3c61CsmgWifgzL1i5//WHnZHhpUg8rILVMgc0T26o0De5174c0XvvdqwzCI&#10;fpaT6yv6nuEa6Ff0wP6ju0XkGXjoqeWnXHXrk+durEtWBlImuhNhEKW3UeNH+HQnCqMppO114JWN&#10;H16Ik/yz69rVmk1mC/G9oH+tpvga6HJnYg5SiOlcC+C1TGmZIJWBpz3c1hxKhf+egu4InTv1ypRE&#10;jMb6EAj+ow/rO0Uto+eznBIAv7BMn+oo/zJVEyl9Eu27G528r0w1KtCTK3o0/+N6rY3nK6N0HOKn&#10;kDwtdTp+ZxuZnKlxfF4qm/vowwO69sbHtLmBf7DNeZneZE/LqvZ503OevfryU66dOTt1rSswTLb/&#10;R4/ZV+31/4oQ4Ku2Jjvc/iS7kqn3PVhz4a9/9/gFdS3+qpyiMe7evmbqiHWaNTGoB/94mmaStreB&#10;SV3g1DMrGnT3+4s0WFSEUxLd8Z5alXk6tR+jN76Ps1IukacGqpXGGA7DMKeDTsoMU56wD7URkV1K&#10;bJAaZgSwcxxCPuPDOvR8ntVLrURKFz9Jp96i0ZjRn6x2iu7dPbBV/p71eNp3at+pxTpo59Eal+9W&#10;V1sNqbtX3orxWvjJaj36ab9W04w32edhR6bq4rP216jcqLJcfaqvb3FlF0/Je3dJy74/Pvfa89eu&#10;io35jBs9/Lav0AoMA+hX6GB+ll2h257x7DORn97/8Kenbm7ILvWkjHe1N5N2t63WN2b5deNvD9Lk&#10;bX6eRpJ/5JNe3f/BBvw856iXuUSe/nWaWzygo+cV6ruQ6ouJPAfbqhWOgkTIKQd8eRr05xMgkloD&#10;VhAtCRt7wb0+YA4LOkdh9NkfsD+dLryPaNZ49R6nIDrUVHK0RL3IRalxyhgAbetUmWzVIZMrAdEy&#10;jcwYUCoS0raefkVKx+veRet179I+p7bbyWYedVi2rr3gB5pZGlVZTpqaGLKUSBtbsGKr54ATTrnq&#10;gjVLkhM++5YPv/OrsALDAPpVOIqfcR/geaY990TbuVf94b5TFi9tLs7NHe8a7EnQyO7V9781UZec&#10;e6hm7pzrUDM3UMa8DT/PZ5c3yltO6jvQ5Uy/rIiu16GTAjpwVBY+nUBP91YFc9MUyMpXR9+AIv4c&#10;RX2ZYBp1SWuxxwlJDVxxXBqiK/0TESjvdZGie5L20yLbGFGzkZ9oLhGXRjwAto/Il9EikET5/kGl&#10;DzSpEOX8vIKwDp1TrPzBOvxEu9U9OCh3hfmJbtRNHzQ6fqIRNve7h1TpnNP2Y3Qy/fpoiObSSBd+&#10;ojk1Ta5Djj7usovhiQ6D6Gc8/74KbxuugX4VjuJn2AcURinPPr75J7/9+UPn9w8WFLcnc10+nN97&#10;Ojdo5xlZuvHygzR1DnxKcOeTVpzkl0f18pZOVZvPRy4cydR65fSt1W9QI03zttFt71Wmi8h1kGcM&#10;ZXugAODMhSdKiowWPh0aky8OCCWMdm80JdJ7/D6JGYeoSZ/lQfqehJrkVCJNO29yT/tccHOAgXRx&#10;iPHoj+Q3L1EjrNrfPWmAehq+pOlqRUH//NIuvbI2hJ8ozIAc7Pai+In21P3VT7QQ8gBWpXpgQZuu&#10;v/MVVbclNTAYU7prUGnecH9Zfvpbd9xx8lUz57ne+yy7MPyeL/cKfMYz98u90zv61vf1J9Mee3Tt&#10;mVdefddZ0WRmcUtrrys/K0Vdras1eVyqrr3yBE2djW8nZ8cKyJ4PLGrUgjUt2ppaKF9hAY7z7Zro&#10;adGPZuZrZkqLxnhblZlAZUQkJ+qbCSJCaxAlUBm5iQw9/KSnbQg2lMYj0XSoRg7d6J+gMTkH0uki&#10;DUW0juQTpHS+d6gzH6YjH/FAbfJCcbKIlN/4420qiW/VCK3XiTOK9D2680N+on34iQYUCqbiJ9rm&#10;+Ik2EzjX8dGHHJev00/Zl9EgSeUEk+rpow3mK0xrafJ896Rj77ocP9FdMCAZvp52sItrOALdwQ44&#10;rkoZjz1Wd9H8h5445uMP1pdnBSe48vLLtKFmsaZBfL/5hnM0FfFiCKyr4+y4/s2Qnm8IqzEBCOV7&#10;GBHcotHR5TppfL9OnlpJy6ZRAdOpx2wIHKl5zIASgw9qnkn06laItC67x1RCBnIGeHTjw7g0WbnS&#10;Dz/UAPYzPZz034CTnzZDyZGD8vleyPo+jwbRyMdpXnn4XRCzZp9DpSICdrGtRrg3ylNgsjb1Zeup&#10;zb16fF2HlkbToTeVOsooT1OjDp86XmdR3y3m1VQs9NJTIV19zb1q7vIoNOCTZxDVUrK7d8xE96u/&#10;v+m0q2ft5FmKFZ7TOht+fPVXYBhAv/rH+K97iJ9nxvwH6n5z8833HtfeOpDt82S7/P5CNTdv1bSd&#10;8nTzLWdqHKOHu7n8u8h2b325RY9vHFRfWaX6rIQ50K3RwS06ZmxUJ1YNoG23dB3wNGCyp9GRLMoz&#10;nqfD9SS6jPM7Azh7WKoO/9MS6zBUJosS/aT13s8KoNv3zD6f7r7z/U5QisSTzw8xEjnmTnXI+15q&#10;pQGiY1+CbU5QSjDQRwYaa/fJW7kzVdEs/EQ3auH6fvxEK/ETrWQ+U0QZ3a2omSbrhOkBjWXzM9jN&#10;V54P6dIr7lFdzaDy06rwE40n23tWdIye4H/+qj+cdsu8XQoNRP+57tgOdF5+mXd1GEC/zEfvH9h2&#10;Is+0hQ83//amm+af0NjYn5WRWqRQKKxQpFtVozJ04+3nOJZ0bVz2ZrKx8MNWvbymVa0AST/jiZOJ&#10;Fo1KbdHRU7w6oSqd9Be/edRJyskdiipNZ2mg6Zghmy0d4ZqBmgOcQ2l7wsjzvGaIt2meyfA1GeVh&#10;jaDP9gAooUi5DEAdp3prTm3HLe4AfF8ExVOM748bdvP3YIKI16JQjEwcBlWS1J5oWJQnNiez9PjK&#10;Hj24qAWJKqYiZZPQAESIRGt1ys6TdMiMoMbwOWl8xcKFdbrluodVu4lBdZn58qdEEk3Na3t32W3c&#10;y7+67OwbZsx0fRLw/jMdss+2IsPv+s+uwDCA/mfX+3P5Nvw8UxY+Un3RNVfefU5/fzArP2eMGup7&#10;CBCjGjkRqtLtJ2ssZsgtYBABmRYsbtAtry9RzsQ5pMFEcu2bNTGtXUfOztWBI/3Cg17BfjrulpY7&#10;oOkFpAIEmOjarSBpyqMoUZ5RlvxW7wwAYNQizZWeh4Gmz0DMAU6rS9rzszz4tiSGJLw17rFtYfwH&#10;o0BcdOLJ3R06k9zwQtm+AR8SUrpNRnkKEi17YtuMR1KQlPb04RwVAEdHa2MsR09Atn90fVzLehiA&#10;l1upDJyh/A3rdNicic7c+fE09SmD6ukFm3TNlY9ocCBF7a2dzJ0vUntbU2jUqMK/3HrbOVfPnud6&#10;87Ps1fB7vjwrMAygX55j9Zm2NBJN+p99ZvPJd//xuUs//nBzUVHBFPV1+9QCK34vOuhn/3KeZu3m&#10;TCRSDQHjI3Sl7/1oCX6eE8jK+6EGtWou5pknjJT2G5Gi0mS7Ih2NiqSkKT2DCW0heJYGoDSEoqTs&#10;bgccoQTFrNtOROgF4NC+93ugMgFfPsA1GO8CYJuHmj+ePEJDosDP8jBrOyLIKCl72Av6G4DCTU2h&#10;3slozyFzZgN4aqLhFLRJbJ+JSa1Xn8bLjf7URUSaxt98gzhEMULUmzGCDv1I/EQjuu/jOlX7y9Qe&#10;8ys/M03x+g1o6kfo9F2KlEUZtQh3vaefbNANKJZa62MKDxDpRgDs+GBk/LjC5TfeduTP6c6//ll2&#10;bfg9X44VGO4afjmO02faSvPzfGrh+lPw8/zF8k/rCgtyq2R+nuF4r771bfw8LwA8v+YMytBaArLb&#10;XqvGTX4rw9rHM7e9R4G0mMoiWyCeB3ToqFSVxjdTHN2C41I64Fns8DxhjTqRZJKnRX5O991+5yPa&#10;TCE1BrS2p+xGN3JkmxZ5ftas/X+shJOHO0WEoYdFs5avOzm78zdrNHlNMgp8biseEKCS3ltETKPL&#10;Js6LppPXw20kXKfC+BbtUtivQ3cCKGP1vLdbHYMhuctG6iXzE32nWgPUhFv4/L0PLtWpPz5QKUFz&#10;ghJ+ouX4iZb6m1o189ijb7gcnuj0z3Twht/0pViB4Qj0S3GY/vGNRGHkf+2Fvosv/Pm154Yiwaxw&#10;NAVAhPvYtVVTZo7Qb353vGNJZy5Ei2EfLVjSrte3NmNJlyFXVhpjhtuVhRnyZQdM1DQ/Y4hTmoEZ&#10;I5MDWINBmt2lqDMBnjj0JVfYAUnrqtvDiOwupxZp4GaKIIOuoTTdBZg5XXejGzm/sLT+s6bwQ2m6&#10;Nd/jVnd12kVDxHrHF9SZS2dkfev8W1bPltm/eQxZ6KFjAkj9VoqwqBjjZSdshUHQGahEkDpOD6zr&#10;0cvr+rW+K6BgWqG8AyH5+zq098yJ+snOmSoDNwt514L5tbrt1hfV0ESky8wQtw9bPH9fpDi/+7X7&#10;/3jRT6fM9a/7x4/i8Du+6CswHIF+0Y/QZ9i+REcy5YmF/Rdfevn88/DzzGpqTiora6jbPmZ8HgPg&#10;jte0eVIfWLKEZvQTixv155paRTKzyG0BpBZ8P5M9OnP3qZqFy/sY+JFBUmMH9IgyIwZYxvWkw759&#10;9Jrp0R26Es+hppCdWkPRoP3bOu329Gyve1ra7qTunxU8bWFMAE8Tir6+F0moqZA8TkBq0effsgEs&#10;SjbTZgLNeNJ5WgNrCOCHgNXcmxxagIuyAzeKTEoXBfTmjxxfpW+MCGi0v1c53kEFMIvuCmTqT7Ud&#10;uunjfvXxNc0ErgcfU6GTTtvmJ5oZU3c/N5tAtr87lLHncadcdvnqT3qH/UQ/w7n8RX/LP3P2ftH3&#10;bYfcPlyV/Asfbzn3roUfnLKoejAzK7MYP89Sbdn8nqbNLtS1N53pWNL1gRX1AOGCJd36c32HmgcG&#10;GPHboXIGvBUFe/TDigIdNqpM+URmAYvWYjaryAd+EkP6LJKjO818Ij/z2W1M0ZfxYVHroIO41lln&#10;/pJFrSa9Mod8Iu1C6E5pvmYdN7lIxd6AXllRo4143mXllKsLLuvTy1YoI16ms3epMP2Tjj62RPmp&#10;R+iqax4gIs5SO3OaIvFgur879fsnnXtzfMmHoStm7hxc+WVcq+Ft/t9XYBhAv0JnBn6e7vse+fTE&#10;q69/4cfVzbnFqYWVlPYC2lizWvPw87z5ljOc0cMdAF4X4HnPG82YIfcoitt8jt+lQG+DJue5td/M&#10;Mn27Kk0FyWpkkKYuMnqQRWeQxtGW+3lGYOiYkUfS4V9+eReRSUlOrymEQahVQz3mau8Ep25uDviJ&#10;tjCes2yW8iblK97TpoE1bWo02WhGhSK5+Xp21QYF/F4dPqsERRZ+ogeny+s/Wb+44hF11A8ggCpQ&#10;iicnfc2mdd8772e3afn7g5dP2zVl9Zd3xYa3/G9XYDiF/4qcD0SengVPrjzh93c8c9HG1nCVPyPP&#10;lSTC6md88JTxGbru6jMckrzxPKt53vFes16qaVYHEsdegDHDm9T0HI/2HRnU/qORNnpb5O2A52nd&#10;clMZJaz9QueEmqWX13uQRCZIda3m+GV9uM2IhPSf6i3/8ysE1SrqziSV38YKAEBzUnGc6l1KNXSj&#10;jtm5WAfvVKnMwWaFGrcgq09TX26pHvx4BXPnG7XBkn9AdK/9Avrp2QdpbAkk/VA3lYEUpaSPz37r&#10;o7YfnP+Le3+9+C9JcoDhx1dhBYabSF+Bo5jsTvrmP91w1m9uuOucxj5PWSCrzNXe0KWcFLemlKfp&#10;jpt+pPFEnk0EV430fR4wnuefFitj0k6AJ79or9ds0vdjZ+TpAMKoMtXLHakFLK3uuY2rCd/SMf+A&#10;MmQenBH+Zh33gCuVGucX+D68rWn0vx5momhL443cb+ooqqOOp2iAiNsxPjEqlpdF60G9hC1fLGey&#10;luA59fjqLj2ztk8buvh1TqGyiN69DZtwd5qqg6aWcPORMumTPbWgnXT+cXWHUlXXOghPtEA9bWu7&#10;J44Ovv7Aref8avI813Ak+iW//r7AZ/6XfGX/Q5tv3fbnn42dd+9Dn5y3sS6zzIe2vauNC79jjfaY&#10;4dMNlx+oSdv8PFvBvoc/7vkvP0+kjTmxNu2Sm9CBEwpJ2zNV4SViwuItnmyDLR6l4R5XJJXTxG9j&#10;hXmawwgZPWZHuMn/7dTM/9AO/yu/xvxDIzEFwhHm0g/VcmMAbsi09H720wqb4U7hqMx/9yrcg5+o&#10;2nXMpBE6cVa5pgfD1EDDau+NKlo6Wfct2qJ7YTPU87YO+m1HH56nK8/5liZkd6mqKFWD+AK6Msdk&#10;rarzfO/kn9xw+afvJrmtDT++zCswDKBf4qNnPE9GD5/zu2vuOev9RXUl2dljXdF+l/yRkL7/7Um6&#10;6IwDNGsXIiciovUEk7e/Uqvn8PP0lOHn2d+pQHpYmTa3fUo2rkRjNcrXrVgLiaiXBlEa04yS1AAh&#10;b8KAhCRvlCEWy6kPWhQKmJpZyJf5sd2EhIaR2/ESNXPmJF35BGYnCD9RICkIWz7Afqb4lcq6ZMZa&#10;iEHrtGduRMfOLGWIXrPSwoPqosrhKhuvZ1bX4Cda5/iJDrJe+x41VmefvreCni4USy1MB6FE4M9J&#10;b+nyfPfkUy+/ZNPaJBKF4ceXdQWGU/gv6ZHDz9P7ynP1P7rk/Lt/iZ9nKX6e+kf9PPN61+vyveZo&#10;KoPfxviiyrBBxdB35OpWKBVlDSm7pbZunhl0qf0RMwcZIqbLA5I63Mt/8yn0/5eC27H7zDp6uxGY&#10;ubO5RPHfdNnNdHmAn0xLhp6FJZ6z9/iJmgm0vQYWgmnnbXgdDqfIXiv0MGNAnt8Y0ccDyFVzS+i3&#10;0bnvxU90UpbORz+fTfafwb1mwaMduvKmp1XditiAqmsaJRBvtCdclp/5+vz5p/9y4nQXBefhx5dt&#10;BYa78F+2I8b29vYlU/Dz/NEN1z3002gyvwQ/TxWNLlVN42pN5cJ1/DzRv1i2vXKbn+dCxk72MWHS&#10;l4FiaHCd4+e576xszUlvUlW8R2lG4TFCuTmxGYcy6QEaIYQDIZi2DfEr/3Y2u403AtzMyONLO1rN&#10;sN9jaGlmJEMgScVCEWq6xm818xNnjj07aI0mh6BP88wD4T6Y7FAJvNhjZ8/B1q5WHdjhNSUz1J2a&#10;pn6EBi/UtCmeWKnzdp2iXqLTA47KVW9kb91059PqhNjQ3t6lopyCQFtr8rvHHHFPYMknyQtnznUt&#10;+RKejjv0Jv+bw4cdem3/LTtvrkpPPtl4wQP3P3rCP+vn+aOpZcRSNYADDZMwp4LjqWkO8fTWkTbG&#10;ABcTSZpqxwHQbQGnNeSxwXR+4cf/0wjs/7bHvzMC3e4najvmyEutTLFdAGDrgJ8o40AcaSoAaxGp&#10;jUrG129ItZTIoYwxXRt78/XUFvxE17c6fqLJnCLHE8CNcOHoGRN0xtwhP9FMwPnlZ9r1uyvvUmMn&#10;fNpwOgPvsNsLdw9MmOb/07W3/OSS6bO1Aiu8f+OC/tuO1A75wcM10C/RYcfPM33BQw2XXX3lH89c&#10;sayxPDd7hMvkmZuqV2jG3BLmtp+jCTOhKrFP9WSkt73Rouc2tKo3O1sqt5CxWxX+Bvwts3TohGxl&#10;orTxMGRNERol0S7+jqTGEazT7GD8hS+KCxFhrGXrjjTSOJKeGCkutB/AZ7t080u0hP9tU02BNOj1&#10;O8+kM16Efbchd8Z7tVKFU6kww2TT8xuQGqhaJG5rwWvccGiblmlMTkhHzsrTD0a4NYahemk0nlyB&#10;DIXzxuiptU26aVGv1tN0Q+GpH+yfp4svPk45WWbu3KO83CxlZOakbtjQ+M2LfnbVee+8XTvmy7qe&#10;O+J2DwPol+SoE3kGn3i07Ve33vrIyQ310Zy04AigLl0dPfUaMzlbV/7hTIckX8+1vZ59uukvrXqh&#10;tk19ebnqZyaRqMuNCmzSUZPcOm5MHmbIESUbaBiFMQIBJMxJKW7pbACEsOjSpI4R04hbam9GGQYa&#10;ScoCRqiPox+P4/Ju0s0vb7Bkg+esyhmF2xrdPnbZOR8sGjUvUxMQ0FBz5KkMqjMJq+NtSi3UGUmC&#10;s1Me/x5Yq3JtZrZ8Ht35bFX0blCkbpOCNIwGM8s0n9Egjy/t1BY+sQcQ/f4BpTrrnCNVWe5VOzOo&#10;Ioku5eUXp69c3nTINVcsvPiDj2LDg+q+JNflcAr/JThQRJ7+Rxdu/dkfrr73p52d3uystEq1tDCS&#10;N82jsjGuf8LPkyjIR5eZjnPUDNS5uH0WiVmqzuA0hfkPx88T6SaYYc0V+6OXaNQN7Wfo8U8Mhft7&#10;1v7fmMLH2NcwQGh7EqD+O2Qqsk11ZaGmo6e39bEbDGUNbh5mymypvAsDFbfVRFF6RTrxE8Wyz5M5&#10;Uhui5ifap0fWxZgnlapA/iilcmMyP9Ej503RgVPTmL805Cf6zMPV+v3VC9WLLKyro0dlFaVqatw6&#10;OGZMyWt33HnOb2bOcS3+e5Zo+DWf3woMA+jnt/Z/1zdbt/2ZpzefdPddz16y6JOasoK8SVxsLrV2&#10;DuoH39tZZ/5i7j/h51nuAKUBw6AXYjx+mkwSIlmlfhcGQC0I8wIgZkjsNY8l8BTQ8MOdFP6ZJndE&#10;x7htWNvftTv/+Iv+jQBqxPkoVWDLy4cG31kTzRyZrJHGDcVJ123GvNduG47j1HbRgDO0jpJGb7RD&#10;6fiJ+nGuj4ZotqWNVKt/tB5fG9P9H9WrOjACz9EgfqIZilQzAnr6SJ21e46wWFUhS/vk44267bYn&#10;1Vg7qP4e/EjhQsRiodjIUdmf3PHHY8+cPncYRP/xk+Y/947hFP4/t9b/8DcloknvC09vPvn3V911&#10;8eJPNpbmZVfAJWRcLyD37W/M1ennz9Vc/DzNDHkj1/2dr1TruRV18DzNz7ObFDKisuim//LzTGxm&#10;4BF+nnmp+HnmqbW/W1FS9EQUVyXS8QR0HXvGbY6RKY6MB7ntFmvA4aEW6CXdl/M0So91sIeiUufp&#10;NGW2/bT//k88/+FV/a834FHvdNZN0mkPG/uRdFJ0axpt68S7DUgNUJk7z8on2ackfzM/UWuwpUK4&#10;N4mBzJSZ/3YnenFx6tSuJdJRu4xQ7sBWpTF/qQeyvkqq9PzyTbr9vXYNgtvNfOx+h5boJz85RCmB&#10;QcquAyoqLsVbNM9b3xiad8Jxt1yFn+jof2IXh9/6b16B4Qj037zAn/Xjk/1Jz0vPbj3rol9ee9Fg&#10;OKMgEkt3paQBeh3NTM8ch5/nobgrDWHZMnpAj6xo1aub27QVyaUnK6g8d5fy+1brF/uN1UT/Vo0P&#10;tCnVRbed9Dse90DNyYPBk0KTyHiQQ5xOAwfHU9PhPNrTTDR5ekzCacBiPFD7ndVH7bUmR7LU3wCG&#10;U8lA1xDX6oW4wsd4egBhl9GdHF/O/9vp9je/NzBjG82g2Z5uRwH1N49tfx8yceZzAyDR9t85VKyh&#10;921/2M3Aa4PuUBc5lnV/834DyZAxCPibl21n6sfQjhvvMxZ1pKpue59DaQI0nfuFgSfpPL8LoELy&#10;xFh8p15q9nxM9MSibwD3/R5PLu0kZJ8rWvTK+m6t7E6TLxMP1dCAAn2t2hdP1jN3LlARDf1S7kUL&#10;F1br2hseUV2juQukseQ0ruI90fLCxDOPzv/5+aOnutDWDj++aCswzAP9oh0RtifWkfQ+vrDhJ9fe&#10;sPDieLIyv6WtyzWiqkg19Zs0bmqpLr/6UGcAXDcXcTXh58Mfb9CzGzoVwmYtmJENNaZe4zLatc+c&#10;Qs0OttLg6MQGxHTtNq+dRNUZhQEtx7ruTqME4LFAyyIv6yA5Pw3w+GnBpgOYA1zQ1ocGtAxQU7jq&#10;LUJ1qD/EZkSwBlwe6n0uyOgufwqm9Ns+w1ljA0bDr20z45258VZXJT2mFmkA6wbg3Hzn9v/xTepn&#10;Gx3w/ZuHyzv0b4seE4MDQ/L8bSDtBfBcjrenddXRqDshtDWF2D5uFnFA3QFG+y4+x5eSZBJzSJEo&#10;+n5w0GxS/M72p/Ia9i9sxs/mHzpkF2rsA5ub5/y0G48Vh5NWJ4aOhMO9SUHdlALSE23cf2I6cupI&#10;RSO9GlzTCajSVEoPqhuq09s1XQ7P9uc7A7Tc1w44coT6IgeQzj8FT3RQje1R5eUV+Bo6un5w6DHX&#10;JFd/nLx40k4uUojhxxdpBYYj0C/S0bBLNZz0zn+k7tQ/PvjhWR8uqhuTmVbqKinO0NaN72jqjAL8&#10;PM9z/Dx7zFUJnLjx3Q4uxg702NixZecoA/PjgiRjOKbGdOKkItLJlcxuh9gUtujRLnZmFwFyCdDA&#10;8Yk37qfTDzLQsSjSHN5pkzjprLF5AFp4TKZJ8pLOWt/aMVa2qIuxwPKU83ambQJMDtBuMxZJGkAa&#10;UJESG7h5DFjMDs+AywCOf9to4z5qfiHeb6Zy5olk/yOGdI6KAaj9fntE6YDkNno/xQTs58LcGFqd&#10;2fJm8GyvS2yfBMr7jWY19FVDEbB9tqG2i/33EE0Dd3zatpuIA7SsEb6nCbplCcLNJPvisyabE41v&#10;J8LaP2zfrURh0TkKJJs2anVS+z5jjTrG0tREDVA9ZVoXS9PLa0N6cWWHNvWnKplVySdAnWqp13HT&#10;Rur03bKVy6ems3yvPN2s3155r7Z2ZmogjuLJWe6OgTkTAq/cft1PfjZz52EQ/SJdssMA+gU6Gsl4&#10;0n3v/KXH/e7aF35W21o4IcVf6UrjAu5qXql5swO68ZYfOVSldq5h8/O84a2teriG5k/hCKVy8fm6&#10;iDxTu7TPVL/2HhfTJIwvggymYMA5hVKAIEGa6c0cSmct7TYQHAqwhmqdDlVpaDyGPRNW/zNA46cp&#10;cQzOnH8Ttbp4byyeojBdZ2Ee7GMGko+SgItvNMp5mP+ypxeqFSPmFCJ67QvFUOnE1U9UFybcYyK8&#10;tvSFEJAaqTxCXwrQ4WcMipQzX8nSZOSVQOhf/01865QF/KTlkI80rjCN0kSEXpZPqdQhM4IBfnqU&#10;juExg5R5RS83kARPos0hegG/G2AbcVwiIvUN9vA3i5yJgvkuR5nk1EGHpic5I0z+WtLYtlbb674A&#10;ZMiXSSff5K42rg5SlM2et6mk5uDPo7MzpOziWZCcCvTgh1v0/Ko+NadUKZQ+isMyqIJ+FGGTq3TY&#10;rAyN4xCZi9Pzz7Tp51c8qtp2PzfFEQpTq3YPbOmdMyH49GW/OPzXX9+rwBhRw48vwAoMA+gX4CDY&#10;JiSjSddDTyw97KpbnvvlxtrAhEBgmicxyAXd16LxI1y667YjNJkZRg0csRou4Ec/Wa+n13epJXOa&#10;o+EO9G/QFF+DDp2WpkNGF6lEjeruXK6iDNLLCGl61MIjG56GywWz0odqmQ5qbmuScOVaB9rN02Yc&#10;0ZG3LrObyC1GRBVGBx+jduqixudhZpDPx0/A0rDEhmqY/LGfgmw35Ps2Bi21MuGyI+LXqtou9QDc&#10;9t/m0N4x6KGhAqmcr4tYAyfN4kCiV0oAFkX+V4Q4FBFb2cCJSe3vQ31wB+S8pOiWYocGYAUQAab5&#10;4spkV7MDSeUG4sr1Y5TiGsCTM015gaiKGeaez25n+eNK57UpROCpfFpGjDcB2gm8P2NY2CUMzhnd&#10;4YEn67GI2/J15wBZucIieHOsJ/I2d37Ws4cbkkX0RoOyiaABxjW7TaXkjEAxpgLv9aQpkVLJ3Pki&#10;aqIDmv9Jm1ZHipVZNkFebibx2nU64WsTdNS8LI3i5dgQ6KEHW3Xz7S9pY63d1DKUl+1Xd8uq3nkz&#10;0h6/+rcnXz57lzTujMOPz3sFhgH08z4Cdm324iT/+Kojf3vD/AvaQrnjg1mj/c31fcoi/5xckao7&#10;bzpQE8HJRi6sZoLIB5Zu0M1vfaisyV9Td6IU6VGNJgY365jZaTpwhA8/z065o714WloKa0VMEyMS&#10;D9rRtiFuCZ4MmYuRrrqI1pLuIQqPy0WkCug4QGqzgegmReB7Jm3QnDsPLMjnVVnEcEENUPsbBFB7&#10;cCLqHgirpRMtONFWUy//3ZdQEyDaGUvB0SlVvZ50DdBg6QdIYmZWzE9cmYeiXiuEGtBsfzj1S0uN&#10;zR3e+jlDTaUhqeW2p9Ow2lbn3FbidILjqBVVbRRzD8DYh90eP+mK53hCKoB4WZzqUiHOHsVZKSrI&#10;TgdkUzU2q1yZxsYKhBWg/OEmao8mmxhp36RorF3Z6X42c1uIbiWLBPEqBslW94zhpRoyniiPIOOR&#10;A38LnA4HzNICPrzbfEUzlMicqJXJUmfu/FNrwlrbxUC7vBFKJ9j1NK7TEZiPHDiNSJRDls7bn16A&#10;AcnVj1Ge8au5Ow5PNF+tTZ92Txnne+yh23922aSZqeacN/z4HFdgGEA/x8V3Ahu67c8+1Xbsdfe/&#10;ftY7S+sm55SO8fV2dyjWtEb7f3emLkGxMmtnlzMAbiOvf3BFh/646GOFxozkIifKIg2cnRnWgZNC&#10;+t6IJH6VTRC7W4mcCpSWOUa9jkeG6W2wryM6cqSKNvcnSipvHaIUS9EBT1MrOfm8PQ2NDOCQOfLa&#10;sD9Xg74iYdHMALUM1TITpLYjoqZ+n1bU9amH14RCYQAVX0yrklqNlTJBjAjSFbRKJTxTwM/wbYja&#10;tA0k+U8vAG1Av/2R+AeUTWFrgQYMfezdFr1uR1Nwy/5kHfnBQahXRJI0iVxRbhRINFOIKoMpAW4F&#10;0oT0NJXid1pe6FdVCWbSeTHle/uITjtI7TtZCZz5qdJaCWPoQe3S+XSTu9Jy4kbiR/eOPyC/s7Sd&#10;nbT030YmG4d0sF8erPBAY4Wi3HSyxlO1hc60pU8L3q9VrbvS4YnmZWVogEj0wJmjdPbOOSqisVTK&#10;/r26cKtuvO0lrWgJqoUdTuKa5Y419M6oij58/+2XXj5xpnsYRD/Ha3gYQD/HxcfP0/38w40nX3nt&#10;4z9ZUe+aFMir8oai8AEHqvWtOWn67YVHadZO2U7vB3GL7ni7Qa+3dKstPx3QalMwK6Exjat0zu4j&#10;tf8ov7KTa5Fnb6WQlsfFW6L2PhohwQIHtNITAELM7OostTT1EADqMYoQF75p3J26nnWODI0srbbo&#10;ClK3v0gNpN1r2yNawfjJtc0hVRMNtVHm68D0MpkxQiGLyEzyScRqgaWHn0kDFZNA8tNqp86oY2vq&#10;8/F+jErsGQSE/OC2z4yZt3Xh/8+OexTQ294E+isdymDKAJkBeL1egBtdegxgtGg1DoiajN2G3yUc&#10;VyWAzmmMAWa2Jbwmua2plMr2+fvblRalDspNJJ/ceWS+R+PLUzSuOKAyyrt5wH+KuoHNAbbWhAZW&#10;4bVPglrP5wdiNMegPAk5puNmZQQGK5V4s5k7Tz2YdUk1KhaRcJKbTMyfpwFfidYw++O9ep/u+Uuz&#10;mgLlGkjLpyxBt7+NBuC0Cl3KTPo8Dlc6n/faE1t19hXPaXNnQPkjxqm7Yyu10q0DpTmxhx955FeX&#10;jJvsavocT+Md+quHAfRzOvwojFzPP7n1qN9c+OBF/YPF45nC7vWlpaqnc712npmuG3GSnzoHM2TA&#10;8xP8PuYvD+nlLT20hKj95bghWzersG+Zrv/+WE1Xg0agJCKcJdIBaa1mmEKqHchWH7VOL2CSQXfa&#10;DIOd1NzpoNtPk3LaPxlrkcAZKKUQ/CynZpmp6g6PtoAJi+CWbiGM3dgLtYZIMYTR8mBqUBGiuLjV&#10;UWmiEHJS0DTuZAI7OKI7GjhZAFcqiJnnBSbhjHpQNnlCcCtDSCGNGkRElqDV39YMjxIQMhpRlFpt&#10;2BpM1kjaRujfTjkyelIAIPLxtJ8e/u1m3EZWfgr1SppMAeYPpTJeJJXILy1F8VQ6434PZYQQ0XuS&#10;Z4woOK4QNxOzp3OAziHID1GcLEr1sQ0pNLIyAckcyhq5lDJ2m1SpMQVeTSpOURG14RQ1c1NoQZE1&#10;wH5aBG1UJ8oeEfNR5a7CdjiNOmWrg8jSk5JDCbofc/8epdvdhdJDnKh1wJsFrWmM5uNg/xxu14tC&#10;6YrmlHFIBpTGTfDEidn62S6Tlc9H2/c8sKBF19/xmqrbkhoY5IZIqSXNE43kp7ufX/DIGT+fPNNl&#10;FgjDj//wCgwD6H94we3reqh5PvvM6kNuvO7RC0LtZdPq6mLeotGjVdO0SlMnp+ium0/XzBlDuLSS&#10;C+jOv2zQwo2k8Tkj5aFg5gpVa2p2k/YbHdfBlYMaGWtVikOzsVzYCp+AArW3CCBD01tBeI0+86Cz&#10;ZlLI0niMRIJU9nBb7zNDEF8B8VSRWokkV9VFtRRy6foWlxoHU9USCXChB9VPoyrM9MkY3M6QgbAN&#10;miOickH5yQYkM1IyMA5meBpgqAE+Hy6ji05R66Y6+VBPJaiNxrsHFO7qU4SfkX7YA+A3d42hyNfw&#10;zCHiD9GO/s+HQ6y3lNz+ty3Nt6jWw7a4mcXhACjAqTRqlg6AQrxiW0dNn6BoGqCWOfS3BJHvIGbJ&#10;A5QbQnTLu6xuiUx1qDaMFJPapp/tSWdbMm0tuxtI6XuplcY0rSKoWSPSNCbXBzyGeN2g+vqps/Iz&#10;xUagUHN1tPSsh1KKuPkxA8mZtRRTqgEu30vdBSIAQGsa+pQyCGZj9McPavTYpkE1QW/q5oYUb2vU&#10;WH+3vleRq/MAUSoKNMa4iT7YQTr/nNo6E+qAPFpRUGTS2nh2VvjlW+86/oI5O7vWfA6n8w79lcMA&#10;+h8+/LgqeR59tPbE+Q8+furij2unZnhn+vLyy7Wh7kMURjm6+abTNJWGkVXT6jg6179Zo+fr40R/&#10;pOV5WVwwHRodWaeTxsZ0EmoWV7JGwUgPvpxGneECNeNOA1DjaxpCBWk9O85KRFsm2TTSu59mTgBS&#10;NwlqCzCxmYt6ZXW7Vtf2awMcKQPODhzu+11Z1NxyqF0aP9IqAXixA1bpAa+yifTySYuzOyPy9gyq&#10;p6tbHa2damtqUzvPUCdg0sNeABRWK/SSWntNCkraa1Qk93a+qONwP/T4H8C5La23v21XJjkv3KZS&#10;Mnlpks7+EHGepNrOZrYvwTPGlNE46xDpIDIETJWTrqyCPOUV5yu/KF85uFQpG8u+EalqJ7LsCVtZ&#10;IqZOouWIfZCjXkpyU4D+FOlQ6mCLcpI9qkAeO7k4XZPKcbQqCGpMViE5QYPSBqvx+2yn8cWNxQAZ&#10;IA4RaUZowJlQIIWPdGxLbFCdRaxWM/ETqVJbXj+Qpic3hfXE2i4tC+diM1pKRGx+onU6cvponbVT&#10;CZomnO05nC8+2aerr36Aph0lln6i8IiVJVoHJ04LPH/drT/5+dzZLiuVDz/+QyswDKD/oYW2r8FV&#10;yfvwQw2nXn/dXee2tQ2MSPWXuL3uCjVzoUzbKUM333aSxk0h6AHvurjmb319jR7fSJRTOkl98BvV&#10;D3gG6nXMGI9OrIyoIgXeZIzIjqjHQxPDmh2QjkAiU8hYIZD/tvpbjJTYLlns1ZKuQqKiNNUBptUD&#10;fr0Dj3RdV0w1zVCiwOBIIJdnHrxNoijASZQBgtCecgCULD4y0M//Yake6eiSh2iy8eNVcvcNaqCv&#10;X6FBU/qACTg4pQdSUSKlaLDPmlNGZKf04NRejQplZCQD0qQC27imlqo7dCVqhtvpTPZvoysZODpm&#10;+DSnDHyNTuCAMGUCN/uSBKDjRoYyLb+jcIKWxL7bJ2bRnIlEQxpESTUYsZsM6ToA58UEJU5nPndc&#10;gTzFWcouK1OgtFQRItUesLMLrOsnre/vo/lGDp1B88Y32C1PXzu3nIhKeV0JADxpRJbGlfg1jX/b&#10;yiq+kfnxrYi0aFZRUghZbZb9tT02qSiFBY4Va+KUU8gq2ruVztz5LdzM7v5oqx7FOLQBnmgkvZRa&#10;eL+yupt02MxxOn5Gpsbz/nTe+upzYf3qtw+qZitDAVOLFYdxEXPV9E+ekXX3zy896uo9vlbc+B88&#10;rXforxoG0P/Q4bfI87GFrWfddNP8s2truyszUotcJkPvp0tbNToTS7ofa/KcobntDYDFwg+3ol5p&#10;VWt6hfoDpIFEN6OCHTp6SopOqMrSCC65aN1GJfNGEeUYJ7IL/mGffKTWHocaRORpFBty+MEUaEfB&#10;dBiOmbBDg1rXTsSJPnt5C/XVDrd6AjlESWbXto0+hKGynzQ0BdpONrQjXzfRUPuAXK2k3Q09Gqxr&#10;V3d9q/rt4mfg2naHIotuTYHkRLnbmEepqRnOv4d+Z38zVhI/ifLc1GI9pLZDFnFWHxwCRgcwHf6k&#10;KZgsUXe6Qn8F2O3/tlaOi/KCs91OBDt0MN2OmN+aVkSgYTroAK+PNfL89fPglBobgc/s6aBBRO05&#10;UJij1JJc+avy5SO69FsHKQeeJ+WOfiJ7YxiY2soUSLZtFuj7MQnJ97SpIjupSaTbM5hqOon6dDES&#10;gSBRqSvcpgzKCAljJzh3MLYD8A7Y9vG5oj47JF5IUZT5SjVA8OMrB/XAJ82ol4oUKB9HKtIjX8sm&#10;/Wjn8Tg5FQr3QqUTiT72cLtuuu5htTJjySRjqciYmlvW90+dXnr7lddcePPXdsEAYfjxb1+BYQD9&#10;ty8xJcFQ0vXIw5tPuO7391/S3x+szE4f4W4AiPzosCsh/d14x8kaO0lq4cJop1y3wOa2v75MORPn&#10;aJAUONS2WRPT23Tk7FwdONKvkVCVgv11ThYY9+XSjUZn4zHdD2BhAOrQgkyfbSmixUWZWkPss5jZ&#10;5J9U92p1fb+6kDJ1QuTpSatgmod1iZnxDg6l0ya3+Uhe7NkC1C5jzFsKYczcuaFJ/bUd8vRElRr1&#10;00wJkK7ik2lyTQMnlEjW6DHAs4jTACrOhT1Ivc+JOC16BOhcgLPz01EGMTI53EumbJxT6/6b9NMi&#10;VANA68xT2+TfSdOxOyCM3NPR3vPTuu32FlMq/c1ZbAwAB0ydmjAYBegN8TiH/u0yuSeRqtVSDfgL&#10;04udyLlrAMI/6bUF3t5C6rkVefzMVPn08YplAHDUVUM+H7xWi0xJ83mvFwZDvqdTkd56R2c/sjCo&#10;3cbnazduiFMC3cBhK/FxO7XSCGthmvshvb/PImjAM0nk6Er1KxwyTVY2zfsJ2hgvcXiij62F9dBn&#10;DcN8ZSEM8DWs1hGzJzN3vkzjOFwGok883KBr/7BA3WxUJzez0rJiNTZu7R83ruyJu+4654rps10b&#10;/gOn9w79FcMA+m8+/NZtf+rJjfvf88fnfrF40daZRflT3Obn2dLB6OHvztZZl+6iWbsOWdLVAHyP&#10;fNqnez9arsERU0nNSMmJPOdmduuEUVHtN9KtUhgrkc5aGhCkybgz0a1xFEW0KRyqDg1pHnwQaaJR&#10;kZpdRVram6M/NWTqnbqEVrUyspfGjw2hTGMAWihi7/FBJvcrn0gog4g1VtemttUbcL5rUl8tYA1S&#10;+Ui/adM4xHxzJjJrYatLptI4SpLqRre5L5miyAGqbTXJFKJn43Y6OnVHVTSkbXeiUF6alp7h1DQN&#10;EBNEpBaZbv9J8uvo5y3kM+MNB1DtpzWNjI1AhEn2/tf66F8/d9v3WdMpwDqZRt/oUBYdW73UBxCm&#10;UGbw8Nza0oFndAo9piDdbmPuQ4sidQ6F+4kjKUmkeZU7vkolMycqdXyFBnJS1I4MthvqlwlF1duq&#10;zIx0xVOI8Ltaleyq0eTMAR2GIuz7E9OU0bkOFRTsBCJ1Z++hUZm7KDIzVimsTjeyBJRdfmqZ0f50&#10;NAZj1eYfpSfRzt//8RbVUFLpYLvzM2mA1W3hc8fq9F0qnWmfEAP04CM1uuOPT6ujCVrXIJJS2BTh&#10;wd5IaXnqWzffdsL583Z3rfo3n+I79McPA+i/8fAbz/OJxzce8vvr7vvp1i2h6TnZFb5QyKu+gbjm&#10;MM3xp5fupml7OExMbeFavP/19XoLk8ie7CKaGihj6HPkdizS+btX6OQyl7IGYar0NPNL5JhcdB2D&#10;bcpNAXTIDwcjNHxc2fArSZmpDfYBoM1o1R9bXKuPujL0YWcxjSFGm2VU0M2goQPdydPTq5GBEmVa&#10;Fkm02bWlWk3L1qhrc50CFGIzSeEDkL8DfJ4XIIsBcGFSz4jVWHFj8hP5Rnqpv/I3D4DpocjnBKAG&#10;FU4tEjC2tNfiSYDXUuvtZiKWXhsIDphbxjb+qdsUR0TS2/057X1eNOpD5HpjXkIBMjUQ0V/CtoHf&#10;xKBOGbC6jZ9pfR+nh25a/yGjsd6BHkeOaXVZj2ndAegYaxNn/81w35VWbJVWx43eyh8+gBY1KGR7&#10;vofX22C9hlA35Q/S7ZJ0BaeNUMHUKgVL85117O3BBQvgNUlnHD9QjwcaVBIju/BGFQ5s1HF7TNSk&#10;fJ+qstKI2om0w/TlETQETDLrjaoPY5aAlzIJ8lAqAqwfTbtgiZb3BvQOoHjfJ/VId7P4XS4y1YCC&#10;zVv0/fGVOmcPFEwsbQbr/eJTjbr0F3eqpRFBQMksdVObdnsG4gWFsRcWPPzj0+GJNvwbT/Md+qOH&#10;AfTfdPhNnvnq871nXfjza88JhYPl4WjAEyDaau3aqql0zy/73QmatDP9GL7/U5qyTy2u05+3NKvV&#10;TQ0um0FjDIBL71yqi/Yu0R65fZqEzFA0NODgcOFC/aGxEabm6TL+p0lxktlEeEgt6dbXkJ7/eVOb&#10;/lzbqUV0atvwoexPK+J11hiyvD8C9UgaEc9U3uZUda+t16b1H6uzaQufM0Aab1QelOJRqDZ8bQYX&#10;r1m8DRKVmfWbx08ExfsTRKbucDbfTqedpskAtm0RjEtS0d97Mfzo6aVMwUVv4Le96z6UYQ+R7q21&#10;HwNMfHx2Eq18AkrR6FEZaqxbT1pL04bP6EUGmV+Qr8ZWqFrpBXBAywm4aU7FupXBQL0BZKMpAFd/&#10;b61D2M/JKALQaSxBSzLLuQFYCwmoTiTBRKCUBeiMm2zV5+1wwDgaH4mePqmcbG4OkUal0iyy+mZn&#10;S0hVpZPVj8t8hAg/BCe0F5pSKN6p4gkl6qY2OePrc1U+e4zquKm0YPqyqQN3+onY0nW0s87tys0F&#10;zBvX6muladprfIF2KU/VKF8fJHjqoyFuhPEuCqkcz7RsloJ9Yv5xEgAOZuY69KdqgPO5FQm9vCam&#10;1d3ZaB9KKZ32yjPQph/MGK+f7JytMra1kJVc8NB63Xb7i2po8LM/lEngnAb9/eHywvD8e++88BeT&#10;5rj4wuHHv3oFhgH0X72ifF6yK+l+6snQWVf/4f6f9fZ5SuobOlxVIyq1Fb3zuKl5uvaWs5yGUQev&#10;XQL+PfZJu94hXY7g5Ym7JTzJWs0rCOug6ak6hICxmOmZKf2EJzZmIwl4koKaDXrSm1BzuAv+Yx7w&#10;UKFWCPDLt8T05/Wd+rgloU1wOMPFEOMjJt/kSqMLX2p8zRDd5epaJdZ3KLqIJgXlhNBgA3DGxemD&#10;cE/05aIJlaAg6HOjhIoA1qFBACgCIMbRjZOKkoJGoP2kuQshvmPyAe80hXTXXI76BwF2IjcDuH6r&#10;gRIx/u0oDFvyoTJnlM/DYd9a95QSZswYpzNO343Ph3FFKSFBurtlSw1peBAAbdNbf16qLXj49aGM&#10;SmL44QIg49QeK0ty2DbKDT3dCoFJfdQE42z/AJF50QgiOjr9SWz8knH2Cx8AL2mz1w29CcjNypql&#10;utoWFZe6IRcw3729XhPHjmc907R5Qx19HpeKikpxnTJ/TgbGjSzQjNljoRFt1n3PPKBoqlcT9/m+&#10;xuy2u6rhwG6B3dDng0APcTOOP0AGvbz0gQZVQL6fnR/T10cENbcioCoyB24PIDW9HqvlppJuMB0U&#10;sizz4w1YrVRRSdNvlB78uE4vrnZRrx6FICBdbd3tKshy65sjsnXJnFylcQPO5t644IHNuu3ml9SO&#10;CKKFendxMSWeeENvQWbfgwvv+/Vvxs/20TYcfvwrV2AYQP+Vq2ngGU66H3uy7aQ7733/nLfe3TQx&#10;O6vYVVKAn+fmd4k8C3X9LedpwgxSS/BsK+nXzX8BPDe3q6HTAzcxQ9n+DhW4NumHUxI6dlIVJmg0&#10;brigXLgcefw2CZK6HwDlNklmShppYwlczmx92Nyv5z5t0octOB6lVqjbm+tEcdY/Caakqgrn9kKc&#10;h7z1g2pn7EfN0k3q2lRPw8mkhrScnNFH1m4xSSQ1zrg5NgEEGIHEUL5YdJcBQAbQzttc9EGLNuGe&#10;pgCUQQAuYsCBsYibJpG5Jlmzx+8jwtteE902c30oEt0OqHThSWND4T7qf+j5D9id0cyzh8zjLU7d&#10;xsayt4Lf+s3lb+mZp9eixGG7/JQAILhfwzTSSRPNNo+tosHV155QD/XBCNHz5upO3XLvvYAp9cek&#10;1VphDACgHkoRXhcvQr7JFhBhAuSmMae5k5mSqwEiwVaoZSUlGRo7Lg8gKtQHH6xRTXWzcvOLdPyJ&#10;P9TFvxmjxWvievy1t/XKe59o89Z27f7DI+QvHU0zkK3nWDYxN6oPY5MEdWp/olX5/i5NyElqVmUW&#10;hPx8TcTFZAw5SHJwq+NrYMfJUTFRs42RCYSoJUSh6W8kGn2DSuYrywa1sadIcYyz+9DAJto26dgp&#10;pTp7lypIUEMuTq880aOrrnlIdd2o2vCAjTouUa0d00e77rnt92f/YdauacMg+i+85ocKRcOPf8kK&#10;JGkY3bNg0UHX3vTKKdUtueNTCytcZsi7Ycsq7TK3DD/PMzUSnifXuLq4xu59vUFv042P0AkuBKJS&#10;UL1MLsJJfna+vjFqAJPdzYr1AZaQsl3UyUy7bt6cEZo/iTjNAvTWq1rdWt7Wpz9v7dVHbQHV+Klz&#10;AqC0d52xFOV4vBUQ6ASINtuXLVPjos0K4fSURno4KrOILj/RDm4ePuSXcVJcx8CXhoYLGaKb7nwG&#10;wDuIRDGOxHEg1Kuung4AB6cjulWZ1AH68LMMk8qHw1Q0cVlKSy0CWIkSAURnJIdDMbKU3ZZ42+lm&#10;1nCmjHLYoF5lBj0oorqUkUXqaWVK/mQ0SbDY4aQbZCMi0uixBWzDX0jjyyC7J1RZlqWdMFopY/6Q&#10;fbKHZti20iivA0xeJ+1FbeS4JzllDv7ueNRbs4g6Mo2xcKyDKDRF/QPsI3Z8LqJHi7ZHjRynY4//&#10;no48htojweHSpXvrT6+t1ltvfqSnn31A39z3Qs3dJV0TJn1LY0tH6KfnX6bVTz6vNNyVUstGq2zW&#10;PGXl+bQJH9ZEdipNpmy1hRv1bmujVvd1axFk09mFAR0yrlSVKSncNFo12NmGBR/mI7nZADy1355G&#10;9cbrNDFnsjInc6x6G9S3vBFTEZpFZB3hnBI9u5J6NXXvw2flagyLsM9BmZRPTtEvfvewOrhZpmYX&#10;y+/Ozl29cfnRZ5x/fd+itztunbNnLjWG4ce/YgWGAfRfsYpDkafroceXH/j7O575+eY216Rgeq4n&#10;Tr2xv3uzpk7M1LVXn6YJk1EXAQw1IMLCjxr1Qk2bmoPFpIsBjfF0aHJOr/YZmdAPRrkxjkPdw2iO&#10;dF8el7u5+dAZ7u5Wgo5vzFugegB1Tadfr6zu0vs1vdpER8RdOgqk5GrH+MO4hWNzAkrZBI6ublTP&#10;orXqW1+nlD5MMyC5B0z2SC0zDsCECfUMABNEqGaITOsI4KO+SSzZ3lpNKknq7o9BKKfBktZPRIVp&#10;MJ1ofxDnohK36uvrkGZ6sH6rIqJMKIRsM4b1UmpaBjVGQkdDNacPZORQq4n+F5iGiVqD8Ke8NKDS&#10;cM5wuur82YZ9WjTc3YPmO8NqmtKkydwc8IQKEHWHoR7NmztD2dkGnrZNlBEASI/VU/kaKxN3dW8A&#10;PM1pygxEjCdqtCgj21sDyzrWZmOXQXo+qMz0HOqpg+xLvb733e8BiGM0eSrLaJasgLHNn5oxZ5L2&#10;+M4knX32+br1lrt0++TznBT98O+M1guMCVi6bIt6a7Bw3sCwvuaoCmdO0+iReepkhzqI5hm6qQip&#10;eS/Wdw3tXvwFwmrvadPeo7K1cy6TOgs4JhiFUPglu0hRFuKJjHgBHNQulXE3OXRnzpWMbvxEVzM7&#10;qRTi/wSYAn49+NFamnhTdfAMrPDY3r3286qz72D94YZHtX4rWUZOgdJzJhUvXr3spEuvejiy5MPQ&#10;H2fuHBwG0X/BtT8MoP+CRaRh5FqwsPG4y6594pyGft/ErPxKf1tzk9OomTIxVXfc9GMHPBuoVXVy&#10;YT+9qF53v7dY6dZFQi4Za6tVgaeZxkCa9h3vU26sHjDrUKbpxK217MylQF/OzzApXiMp+6uoUF5c&#10;3qAtoRwaGNm0RQgdCSahfNJIyVUKeun4p71a+/InSm/oVbAtpHxS2IyiXKfB0AbvsbW5RQyAdByM&#10;knTsvURqXlJ2a6LEk32UTWnUZA0QAeKIjqdmTm6KJlJWmD17CpHXaNLZFGqGW1FStWvF8ia989Yq&#10;rVm9UZlousuKy9RhQDDEcWf7rRtv+2FgOsTJHApLGZnMoLUoZhtunJUcoRElAisabKnZpGycpdw0&#10;hULhKBFoPiAL2EdR+mAXN2+nKY53hzWFwgN04X1EeqS+Pse/1Esk3OHMfjJqlBOAGmJyY3JmP9FA&#10;MrK/GZq4qI2GaRSlorryZUedOui7fxmj1WulfDo073/8oibPqNT+B0zVTrtggTdxpJ54/C19d4/j&#10;dOgBec5g5AkjZqpuHXr39EK19UVV88lKbj54uk4ZI09VobJH51HmzFUrdKaeaBfy2AjzrMJ6dlUj&#10;EtgB9UzK0TeZe1Way/oMwPFFAABRmDVhX6jtulLqVYlyaq/JmfirJvXcyqTWNtQokVuklIrxegRF&#10;WDwxVQdBnzKe6GFHogRL7I+f6AJS+S7V43JdUjK94i+frjrlx+f8wbvyk8E7p8xNsULw8OOfWIFh&#10;AP0nFs/emuxJul94Jn70vQ99cu6musxJWcUV3q52zsu21fr6d6fq0nMO1OSJBBVcF+1ctw9/1A3P&#10;c71cU2czRGwQKjujN/LD+sGIuHYdP4jJL6QmutfxBEPNiLz6wt1Efpa9Q5WBq7mGuOG9li49W41T&#10;UqOFa6TbxVifIdn0U7vL5+05/UgsP1qpDa9/ojwAOkjn3gawddO1byXiiTs8HaCrlPSS6NMXo1tM&#10;c8JDfdAYnsTN7BlqQHcjPNEG7b7HFH1v7+9o9hwiqjHEw9uCSCtv+mh0KFmpjr0o+2WPVnPTC5QX&#10;INrDi4wYx5K66ZDJyXbQNAmjEdkNIjHtQAUUxq0oBfek3Hx2lActIgdcN2yqUUkBzkikql6aVHkw&#10;h0pKs7RpY6vKSkdqp9lmiGevz1R9dZ2KGNecxvcZsd8izgFGYTjSJ+fBNkAdcuFiZLANQ5TQ3O/M&#10;YfcDxt00fLzGtYy3Uu98SRs2v0lkbKZRYdU2rNXeB+xEBDxJY8d6tM/eB+mVZ9t0yx/e1NL3J2m/&#10;/SarfNTOag0vppZJ6aWwRHmganNtg+xcyByJlr1rrDJHw7DII76n4NzFNkSJiFu9+XqrqQPGQp06&#10;OlL1bWS6I4K8zmq03DTcGLYEU8k6XN1qhxpVHCjVYRNGKQca2cL3GlVLrbqdyQW5uNvftxjubmKM&#10;ztzJ6tbS0YfjK+r5IXO0nuTbMrE3TLiinqqqZdUtPznt7Ot9qxYnb5k82zUMov8EBgwD6D+xePA8&#10;XS8u7Dz2yj88cc6S2tjk7NyxnjDu7AEI8Ht9e5IuPvNAzd413xnQtoE65B1vb9WfWqHtlI+HaoLG&#10;mhA1v3q9jvrOBP1wRBmRzBoaIE00Mpgx5KHmRR0xims6n0i/1qvlTJJ7YVmb3tiYUL0PHmDZJEcR&#10;E++CegRiVBCp9S/bpA9ff4cxEa0alVWgCBxGH91dV45FstT4qPsNDccwOSJgSafa7O7cjpcmdB+I&#10;5G7qoj7GIAf9rTrlzIP0ze/M0cSJmFzwHmvmhIaCIweILMBsBGuLsB097+xx2NMdCKXmFdVtbaLp&#10;lMX29Tv+m9vaQkPtd2PQe8yZCLs5NPUuwCGbyCtIR9seRjrysxq9ppZqqtd40mM/qa/1n0ZU5aq+&#10;rlmjRmWpCuw2h7j+bq/qtrCuiWxlIh11toyvaGpodnTy9nRRknCG1ZkjkuMXYC9DVonOvxsWQgag&#10;FaAs0dZar30P3FVnn/NDrVu/US89/7YSi7q06IPluv2W+frmN7+nIgByl51+qA//skZPNryn195a&#10;rMx8KGSUVXIIWbvMbYnwtjAry1FEdayr1trqzcqdMEJVu07R+HF4tXI8t1KoTWRmKxbkxtjbok6a&#10;gPUdfjKRMk3KK6HO3MbYaZgRAevYY+SCeslP08mHh9NuBUTLswt030cNrHE238mKlY/UM2uQ9yID&#10;vYzB9IMcp+8cVIEa7Ae66LpXUVrhHFBY6RrsCRTVt7SecfhRvxRz52+CJzqczn9GHBgG0M+4cKYw&#10;evG5+oMv/fU9Px0IF05MTcl1+4kQw11bNI/pmVf//CBNmY0hMSHSIu7x85dH9ae2FCZpkpZx9aZh&#10;rVPcsUxXfW+c5uQ3wbqEgkM/3ZVChEfhLSVigMbnmU6awcQvdDbqrjdWanNvuVIKpysYpolEA6qQ&#10;zx9Fyh6EtrTxrUVq+nC90gHr7NRSOuzwLBlVEU0dxGWo3xnPkR6gqUADKdkLTQYAzcCRvbOzU0U5&#10;TMekkWKzgbp7tyBx7NBvrz5F39hrEvVBkmRwh7ltTlTWQIZp5k4jqobKmrB7nHqigdK0ySP0DE0u&#10;rz+d+iXafNzeHQrTEMPe4WaagbMzUpkOPqU+B9h6+jF2G8u0SjDObQ0wHlux1YsziwnsdEbRGw6P&#10;G1euP7/9Fzr2uznufMZHDbJdzz39F5179qlOB9+qGY4ylHprOl31jl6nxeSYiEQZEmeMAh/bkYQP&#10;G45BtOeDc7IzoP9spjE0Xr+45IcaS9Ywc94YHXrEGK1ccaIeX/iaPvp4ox5f8HtNmfwN1VUT6ecV&#10;8klY/aGV727vwWowR510063WapOfEzAlzGe0iOwgzvcNbtiqzS1NGJhUaPScqZo0dZT+wnd2YQgd&#10;5abZH4cnXB3Sp80DOmhmsQ6wOS7ej9kPpKKMKHEEtNwM0nB8yk5LagR81PhAOiOt++D7JtRPbTie&#10;loOKabOyXR36KVZ4plja95ix6vEX6MqbnlF1a4NZQbt6Ypm5A/3J8444/LbCNcuTV0+c5mKPhh//&#10;6AoMA+g/umK8vrcPqtKjaw+84bqHLo4lCyY0NXe7i0YXq6ZxJQCSrT/87nhNmc51DGasBMweWNSo&#10;hZuYSplbRhOABsbgOk30tOhg7Ou+WdRFt70Z8DTXImsyBNTFf6YTNbqDZaqmsfE0M5AexW6u3jue&#10;RtF49Xdh8tHnwwEoU7mYD7e8v0orPtikgS3dymPmeF4684sYatYX7lAY3qaZc/isjW1UKJtjDucy&#10;hYs1hat8cKDJcU3qId2Nki7m5RKVAXo/PvUAfeMbU5WVzoWPya8PUFv6SZ8evP8VffgRDkxs3wSk&#10;jTfecLRWr+rSe39Zp4+ZOrl2bYd6aY7kM8EtKzMVwjv1TOu6O48hmedQV36bAslxY8KTFAT2Ek4a&#10;SJoyyBlVH87RmhWbHQtNJiA7AD1iBMPYMhIai+bcwNcc+5YsotnVzjA3J6ocepoAqqcHZitNM5tj&#10;5IP/ajr9GPVVF/Z1Pj7QzTgQ5A08B1Tf8oEyMiO67oYLqLWyRNAA/KiiEngDTJuZoqqK7+ntN6Tf&#10;XkZ3u5kpo4TiObko3UMorgyMebrNaMQRuW7/bzNPscYZv8OVycNGJbkThaONCCo8at/YqOl7T9ey&#10;ATrr3Lj6oYN1AYI9Zne3tp9G0xqdtBtKsWQXjlhsqzPfCmpTbxtqKTiuwUEdM2sykWYNstt2NZGB&#10;dKenMvU0RS/DbbUs41xAtJeKzAFHZcMv/aFuuuM5dZLJtLf1c9MsTm9rDR13zOF3Zyz5JHnpzLnD&#10;I5P/UTgYBtB/cMXMVenJJxtPfPCBV07duL5zSlawyDNm3Bitr/5Is2cV6dYbf6SpdG+t5lnH8473&#10;Q3q+KajuIKmlMZGSpNbuOh1eHNLpY0uGxg6jqvFAwrYOspl0RIneGoi8ajujenxpv/7cnK2aKN11&#10;gNHme+QGcWOC3J5ejwHJsnVq4Nlbg80azaQg0V8fXKQQBHM3CJOIoJHvBZIAghS+zc0wOWFj549j&#10;skwEOGBRKK3kbhyaYnT6XebxSZ3ukMP2pPZoi8NdIJqqVasTuvyShXr51eXKSRsBBTVVfW0oYr57&#10;ESkiqScGJclkpioqpmuneeO1cUMLFzKgYaJ7Z0zIUMNoqJlkADoEnGZi4sH9xEeNNyVI/XL78eBP&#10;YbThG3GNQi2pPIRUFvVOnjRKM2aO1oQJWQ5gGuXp9bf+DL2qS2DkECmdD7EyQ0dHn0NN8huxndHL&#10;ET4gHrEXcXPiNX66ZTFYAvFEo/JKiPDv+ZVGTRiiTw116q1SayrIfKakZAr/YhRPcDux7jOeZi81&#10;7ASEfpOV+tgla75ZrdnsWGGEmdG+4kS9EdbZVFBJaq0e/EbjWPv3tXHT3NTJzSmootmVyhhfrk2M&#10;XYlTv27nAz5F196+Ospgwaj2GD1Gk4qMs4rYIdLNjcPWkX2AH1zi2aojaRyloLd/fP16fA+oZWdz&#10;40VUcdfKRpzv23TG3HxnXY89IYdheofrd1f+kcNAdmM11sFAsKa6bZ+zzry57+NF8St2muOp/Qcv&#10;iR365cMA+g8cfvw8PQvw87zxxrvPa23pr8rNHsE48TQaDstI90rgeZ7ldNtbrSEObtz2crOewyi3&#10;r4xinWWlA92qCDbosMlZOrTKB5xxroZAQTPeYPRvApWRG9pSP7Toj3FBennZBr3XmK+WIO/PN/CE&#10;SsQQuTLAJgAdeuWri9S3biOO5QPKS81TLhLACIqZbrrfZsSRwQjjfMyTe3t7Id8nKQ1YyDZkCOIm&#10;4hsAMOPQjrzk5nDeHcOLCB3iWeMqadY4ZTwi1LDSyNuXfFird/60TiUod/IK8INqq6Nh1M7rOwCz&#10;Uu39/Z30ta9/R1Uj01TLLv3i4vvVCah7vCYhNUTiCxyPOmuzW/RpT3sM1UeDqcA7fNChBs/Q//Xj&#10;PRoC/Bv5vGx2P0IwWVZaoAP2+47S6TcRMBvVlS75EnYroUwDfGuw88MAtJ8astnYeakBhCH6myDA&#10;Y11tm49EQ81UU13daH3GufTrq47VvF2gXVFDIMOgueXTkuWrNHMaa0rNMc4QvjBfFoHylJ6GiTJL&#10;GYIkb+wIN/sFr98ZjsdmOBsRs7IFKB1Dhx9hr4wVYPPsg9RiA9wcA9xcEtwY1jy3VIWUa7IzR6mg&#10;JKjWNDYcxVk3rIjOQJWe+Khefd1pCs/JFDRYbjLsH2WHoH0PEftA7XKNqZquw2fkotCiGcWNqyGE&#10;7BYbxHDuCD21lpSd7OH4aamayCH4wQHmkH+cfnXFPVjhkXHkVVFrj2Vu2LDp4It+dlXD629X3/6d&#10;PUcMN5b+TlwYBtC/c6Es8nz80bYzbr31kXMa6qNV2ZkjXHHSqY6eeo2dkqvf/eEshyRvPM96LqZH&#10;3mnWK1tb1Qexut/s2mgSjEpt0VGTvDquCjdz+rCJxk2K0fmNmuemF16fDzsy4sQP4Ds9vXZAb9Gc&#10;ieePUajVlDNRjUWv5yf6GVizXPVLutSxBPoToJnkqgrDLWzqbXJ4mD6cj81hyWqgGXGAGUUMVzJk&#10;fFQ31Ov8Gcgk/QPq7mbiJBFhD2M+XDaWg3lHnd11mrfzD4b6MOxLus1tB6jWrKyHOpSvgoIKNbW2&#10;aDpyxkmTZuvb3yrT6NEZGgEF1ZSIxhhCParREzJIQYne4GG6iXYTxv90mutmkGwRGppzBymZbwSl&#10;KIUyAsHzEHhuexjwm5Kpuho62CzAw/jv8Ev3+s6eDtCCR9QnpdXrtjAChdou3HjUpc7vrWYbNXNm&#10;iiNMRAJ84bWS4makZ0IR4+aBAMDtG0BtlKKfXXgY3E+bH7VRGd4JsAxcuv+Opeqgnj1z2ig2l8aN&#10;P6qCYuqxSDDjmDO72K8wpQ0XWnZnxJI92XmPhZ68w4xPbF/NHyXG7yNEpl5L8zFm8RCVGsvWxWsL&#10;GNzXQm27pXmjir47TiOnpeOHECaDoPyAmsyTNl3PrWtWA2j7w93zNAWaWhIeboC03MYzp+azaKEt&#10;UJwKdMLOJUqnAP7AJ1u1uovqLE3GQRpb899fgUXhJB2DaTdTr/X9g6j3hvbXH299SnWb1nOTSXHl&#10;5Rflrly+8Yxrfrsw8sFHkft3medv+jsvjR36ZcMA+nccfiJP98KFW0/4w9X3ntPZ6a0qzB3ramkZ&#10;4IL3atzkUt1w28mOk3wzOEkTVU8sa9CdHyxx/DzjpKfJ9lWamNauIyfh51nlZvrQZsKjRuw6GdFB&#10;KtxPdBZjimYvsPr+ll49sqhBH6LnHsgbqTDg6wJkq2hQZdaH1PrBWm2l5mk8mLxgNk0F0A1jkQgD&#10;3vppYNj43TRSd3M0CvXj+9nYojSI88VFNBgoGG5tbQcY/fAV01DdMI4D8A0h+UyhG22Gx+YsX1Ri&#10;9hTAgKXDPBBDQSa3cccJUuVGFZam6vKrdtJkehxGPLL57YYbNsHDEnNMmjR7XqXeefdDYCJ7CBSt&#10;9urohSwCNS4oCiGjZzq/h9rDdlhN0x5Ocg/w9GKe0sNz46Z1/AZ9ugWx/DUbo2P7UEvhX3tjqZqp&#10;f6bnZDHCA7Cyki8fafeMQcoYceqbHo/dIFAhEXkShxORtwGuth8BnXPWMdrvwBKixEZleHLo6Evr&#10;VzJK5erHdcpPDuH1NAKx9rDYeADfzghpe4yibByXlShczRQiWgcwjQ3h1B+GImrg0tnGVOoB3GkB&#10;VzORxgAPUUI/G4hHiWP47KMGnAmg96zDQhA+bFFzucbMHKkBKGyN8ElbMWZpZQBdW2Onmv/CHKwZ&#10;Xn2jbKYyckLq6t2qbLxK41jqeZgxNRKt/MGT4HpxfBeuj2l5w2Z5cyuVXjVWjy9eyY1lig6cOkS2&#10;P/JYFFPe/fX7qxfCdgipvqHHVVY2tuDTT2ovPOf0m/OXLErePHOOq+bvuDx26JcMA+j/4/CT0rmf&#10;eXrzgQ/Pf/a0hoauyoK8Sa526oUd6K532RU/z1/O1WjA05iTeDjokcXduu/DdfJMn8VESEw1opu1&#10;U3m/Thgp7Vc1oNI4Xp4djepDx56OtRwJI+CTrs09Pn1UG9aL61P0UftYCPekm0YAJQoam1usLOav&#10;1765Vp0fNygV0kl2Cs5DQZof7dVKzcpGcgkYczE7wzExD8EKmc4vKX9xQnN3HqOv7TrXUdk8++wW&#10;dXZBUUqWOpGaz+ny8yabFAmx2x5dXR38fwb1Q2qEYfwzAa6x4xl5kRHGRa+NqAeTEiJdlO94WRLp&#10;WTfchE0QvS0UM6L67ntM0h/vIv6zJo7z4Ko1KzpHjWTpuzHb7fdQrGxuvR/qkmGp4xhKswUuaR+u&#10;Q2FoPFuq19I7Ge/Ab1r6NhIqONWKv9Cf315KlJeuXOuIGzbzGeb+bnjfjWTS5cE4hGjbQy3U2FMh&#10;osYIxh4jRvt1wAEzdcwJJTgusbd0qQ3gl31E+eGCu2moFai8eIol31Sli6BvYf0BrcqHjaC57JuO&#10;3huACRHBpITommVyPF3tbmIRqUXXTF1mVhWsCu4uMRsxQtkkzC+jULhCrFOSRp8r1K7yrFJV0DBr&#10;XQI4b6X80kLZZNdUZZRQ9YxzsyzJVE97tppqIHiFg8rZvQizGbxH+awY7IpswBZzAsxLtmgUTb/j&#10;Z4ykxBHRfZiQbAl3Mp4kRfmVE3X/hyu5CYzQWV+jMcXGHnbEKGrjx+o2IlFPLU2tVpygPKOzazaE&#10;Tj395AeKli1KXjp9jmvLDo2Q/4+d/2vNfniR/ucKJKKQ5J/efPjvr7r3F4s/rpmalzXKPYiXJ0My&#10;9O1vztRpP52rqV8j8uKt67hgb3+tXk+sJPOpwAyZqzKIaqYyskFHTPToiFHpgOdW0KlO/rx0wDNL&#10;taSCWxM22G28FiFRmr+4Rn9ClhktHKG0glGKN/chxyxSsL5dW15+Rw1vLVV2f0CjsiuUhl1bb2+X&#10;cpj5E7N0r5v3UTtLARCDuMP7uLh8wX59b//ZOvW8b+rkMzN0zI8naMzkXEAG2zSY1pZuxhxaDxp0&#10;h/ZDNISVnvlJGrj5Ia8HwXCCZJVVMAPeBS+R965ZvUhPPfG0M27p7Q+79Mzrq7UCQ5SoRZSAp51U&#10;o6vSNLqcsRREvX5qAX6aMtZgMYBMUo5IoGxKWHQIJcdjEy7pwDCrzoneknC/LPW1aM84kK0dDaid&#10;hjr4fmSfvXTXrQ+1fm2bNtcgT2UD0yiSGh7b3HnHT5rjMdhJZx6gMCKCVf58cFL9jD7JK6Ax851x&#10;Ouv87zhRewY3q57+AcEw0jW/v0dr1tRhyUeqz77YGCVbH2daMpxcNzelgX6LjGkkMdLYwDMOahtN&#10;KQaPNAZIgplDA+7Mrm8ANRR1ZWJOx/HfZ1xcm1NvhsyUMQpwkuqEojbY3K0xwVLlt6Vq7eOLVf3S&#10;pyqNpDALD7C2SaqorNLKp2p9X5ZufXmtHlndAX90Ni75OXwLG4dngUN2iLQpL16vXQsGdCzmNcUQ&#10;9DNhQvTYeNbiUXp65UbdwriYfo6rjane57By/eSMgyhNWDMtpMLiCoQbJWn1jeGDTjj2lovhiQ6l&#10;I8OP/3UFhgH0/3JiJAeT7pef2HT8pRfcdkVnQ+rUNO8E1NoYHXOhTZ5ZpF9ctZtmfWtIPfkxrJN7&#10;FvXrFbpHDQxt68f5Jw0n9HLs63779VE6vIhuKmM4FO3WIA0Nm9JImwBj4qDq3Hvo9kWpuvndZm1C&#10;SugagVQvVAdVpUOzSb2q2ou17KpXFV3Sp9H+UjEU0km1Gzupg2WNAIRKAJ9igDCdVDGI+QaDyvqa&#10;AaY2zZtTCC1nD+2M/NAc7SAL6ILzT1BFcY66WrjQUgtILVNoEsEBZTxvZgb1SN6/euU6mYTdGEZo&#10;Aob4ndNL6X6Xq6WlXhWFU/XW8906ZP9XdPDxf9DJF9+mV97dpAjv7cJb07ADWbu+vdOu8tHg8sHo&#10;TqUUkY723h8YpObbrl7sKSPuBuqBWPUFUBahA6es6DRi/LSv7ftb2Ebr2m+p3jBEhDeEtCDXYlEw&#10;9OGFL6or1IEpMZ3pdFzh+bM1j6xCEGrh+wCgUlcZJi1Y+EH7cvcxfI164YGHTNeFvzwAmlgEvXkI&#10;cOtSOkqoP731Gj6f9chbw9CMNtD5hxlARGuYbBElRRK4nc3UMpkPT7ofizBBHvBMsl8JqPFuRngE&#10;rVxA1JcAZLPSzU2pURVjYEN4etXJDc9NTdodYs1Js1OglQ2QefhTcUMhFe/Ea9TlHVA546bdK1q1&#10;6IpnNL0mT7tqgtJx2+pqrFG8KE+f0JG8ZklMC3vMdGQCNxqPmgY47ngPhLgZDJDljAzW6+DJfp00&#10;LV/T3XDpmE5qYozWrDLdv6pBl3/crmb2zWwTDjy4TBf/8mjUVAHVda5nGms/kbIv2NA5eOSRR11+&#10;1uaVMPWHH8MA+veeA7HupOvxR9Yf/ZsrF14aT1ZWtbT6PNnZpURBtRozPleXX32opsylRscHriUS&#10;euyjVr1Ix7yXjrwvB4NhzHQnYA5y9Jwyzc2LY0lnTU3AgIZDEoljD1FLP+zPhG+Cnl/ZoxdX9XOZ&#10;5TEcjk5vR5uKC3I1NT8XHfun+tO1D1OAzIRIwzk8QA0NU2OznSsoo5kDebuFmqZN/cmGcwlNnIip&#10;j3QeMhQR6uYNNXrvHTrhfDu9INzZpZ0ZH3LwQXtAYYrAH+x2jDR66NqXlOeroXmr899bNm9VLx1i&#10;i+JoYjsR5QRmNh1yxDexdytUI+qgdWtqtWLxFnljdPnXN2rD8o0O+GWnms8830eEsx/2dJl5yC35&#10;7kEc4PsH+gAgqpDUW9OInFIZZhcHRHysm99fqCbuMUbS37JJ0KAArUAlvy8h7c5Cl47FHEtIM92J&#10;lhvpT22ttjIG5Y1gHh32VFRXbC+lBDOTD1EuiDBwrokbTQrAkiAiz8p2aZ8fztXRR38T4xNTs2IJ&#10;R/TWRdfdzc3s8CP20tXXXqqfnH2Y9jtoZxVCIHDA06Encfhs6J0xiChfmDYoRi0zSUMoCWKnUsA1&#10;rmeEzn8hdIC8zKA2bFikSdOzdNe9x+qsC45EpcRcJHTpMahKQfL8dOqjXoA0SQ08ag0+FjBGXdrD&#10;56XR9MrpCWjZgj+r9/0t2qlwtCYWVai6vkG9lGt6syfoxmeWM3iwS50JVGxpoykjeOEQY53nD7Mm&#10;pOPhGh0MO2RPGnyjAu34yg7w+yzqr/l6g1LBzZ90cEOnFAKI7n/kKJ18+oEqolGWkhoF7Cl/BPPT&#10;Gjo8Pz7kmF+dtnZRxCG1DT/++woM10D/jzPCLOnmP7L+0D/O/+S8JTUpFZmpZa7KyXmq3vCepiKd&#10;u/aWE4Sy0Bku1kioteDdDr1fiwku2vUcans5PeuUl2zQ3uUpOmLcCCqJAAcA56Vp4iUl9FNDi6lM&#10;m3pytYxZRS8sWae+APU7axsjKRzFONu8Hr8aAeT+d+hmENEVFhYDaLgSQfOxhHtrey2UnUynvldA&#10;Zz4Sa9EADQ1TEkUoxmVidZaCi09LW0zXXfEEhsOnOPzGbOpjRq/52UU76/13PtWyVQw8w+W8C7uh&#10;XtPD0+bOz8ynabMJ5c0n+smZ3CVAz34AJjXDpUMP24nab5dewKCkmmaXGx/LcRD/J3xrd524527K&#10;scyaLk6/pe1EUTlcuGkjMzVAqDPYAlUrAmAQKbujGXITFQ7aeF+AflNbKwqZ9Xrno/vYl7DSmbVe&#10;wLTRDRtM2z5VDY2tuuPuxaqszFchVm8B1rCbaZRLPoEbSTSXncVadBXzOz6umKiKCsTHdV3aREmi&#10;dOporW8BdLCCO3Cvb+jks76vcaiMLKV2fEtpg8UwWTF26gA3mFlzpLmzZkBHmuGMb3cy8aHqAbVd&#10;0mkoQWGAk4R3qNnF9gYBwig1Ug/TAFL9dPO7aeZhxjJpUokuvexklVRJPzqtkKbVibrhD89yMzCq&#10;ZTr0Ico83Eg8cHvtEaNkEqeGGjPLQhQFNly1G0ms1dInc9PMn1LljA5pt1o1ptahZJ4eWzQAYBYB&#10;khGbigWY2+0UIxXzOfXjmsX01u/u6lEww6M3lqzHAaqIhhsm29Cvnly6nnEuFTpjHgIPvv+440ar&#10;OP0EXXHl/bA6MjA94XMShQVttY1nnXDOtb5lHw3ePH1eCrfW4cf2FXDOj+HHf63APQ8u+sHvrn3u&#10;17UtJTNS/JXeNC7WrpaVmjcrBZ7niaoyP09ObPoJuu2NDXpqM36d+SMYvEZk1c24jpQWfR/HnD2m&#10;kj4CcH2ojHDHpLeCoxEgleobh0XyaL24wqtHlzRrKWa+njxsyuA8ZjPWoRQyeu2nG7X+nUVcPQAy&#10;dmsueIKdbdgmk6bm8gwN4q5EV9kH+bCltZYOdlzjJ5RDMSpAYtiuxlpI7cxIijIPXr5WUtZpuuam&#10;79Ms6cd+zbyDpOV8/E/OuUEbmaPjT0W/3dKCB3CKirHAa2EMRSY25y88e6NGjsZBioZZdu7Q9Etr&#10;zjQQKbZzGSGQ0bQssk9Ay8xJnC6PNZ+JOFvpZv/pXWb1XPYgRh0Yi/Sj3XbnIq3MdDracXTdNoAu&#10;q6CYyBRKl7tbXf3NlEiIzhhxEfAQVdLW9hG199Jl9tEw8+BLGqYckJORTwe5kEFqXRpdXIriqFVu&#10;3ITdqYA3JhypyFJdUAHqAF4bHW3gsNtO01CIfVMjoViBU/BbewHnDAyaO2AWuDR3txyVl7EbRGTt&#10;cGyhm9pU5aHw25CSY/7hB9a9/r36Y4U0gig5EH3GmHGUycjovg5mISGjzM/I0+rVH2ospiBXXfcj&#10;fWefIAwGIspUD7xUZL0oMx948E965P75Gj1xJ6S/tnUUmdGkJsyT1YDTZj2hNIpRI/Xyvk6cqpTl&#10;0chvzFHVLtNUy3fW8awsK1Lv5mrNLQ7rgBnd2rMywa25Fxppqw0toUGUrjpUTmWpUykYFejpt2v1&#10;8tKk6hFCNBYWOEY1Rf1N+iHihMNmFmgC+47CWC88Nej4idbSrAzmluCk2JZ0D2yomT0h86bLLz7q&#10;vq99t5QjP/ywFRiOQP/mPHjwkWXfu+rmF35V25E5NZA2yhsPM9eno5oRDxn6w9XHQFkamtlew/PR&#10;jzbrdcb9DmZVEHbhacnFPybYpkMmpeqgGTngSTOTN9fIn0tabgvtynFI8g3MIfpgcz/d9gx90h5U&#10;fEQuYyi6mORYpapIumpeXaLWjyGsD5ASMpKjr5sGC/l3QSk0Jyg9nZCoM9M8yAnrASDm62T4dPhR&#10;39O5P8PANxuT5j8u0fwHX1LzFkblMtY4GCjQu3/aoBefnKHv/qDEiaj6AOvps1w6/rhv6bIrn0Va&#10;mk6DA1USpPlajDAKoE/V163QFdc/oZ//4mCVlRNh8UbTnpvufLTxPAEb6zJzb3DGi2xj79CAkl59&#10;o07zH3lFb7+3Foclwj0iT49xIpnr1OM4tKPeIZ1MIqWsqyVfR1mTkcOAOUYBe1IY+sacp1A3DBrr&#10;dgMoHoxGUK3zFUwaZQxyywDULqzvMvOztLJtLVGfOapikkKDz1gIPQzL8wI+KZhC+8OANFSBDFLi&#10;1e8SEc+QRo4wFVKGNiymaXTJE1q6pobmWlB7fmuKDj18P1VCNYM26zSCHK9R8vdkjMyByNrGjJjZ&#10;M377zsA7H99tHNDUAE7xjP9oZnzH6NFZOubEOdprb+oYfEYaZQ1b9zTuXbvtyUzAgm/TnEvoL2+u&#10;JlI1g2fGJFsTisZSlOOQIL1PwoCwbn60k8YOZaFO9mnruyu5AWWobPpo6sFubdxSD00pT2+2sVaL&#10;wsr25CqvLI0I3VRL3FSIsssBYLfqVMld4MhdSmAQ9CAtXq119aVKqZygfm40D+C2b9NPj94ph5lN&#10;0t4HUo/FT/Tm25/VxjpqKr5UV17u5KpFK1ed/etrFsY+fb//IZzth0F022m/w99Kkv1J132Prtr/&#10;t9cvvKRtoGhyMHusv7muGxldQpO5mO685VCZr0MjF04z18QDaNNvfmOJcvHzDKHsibVs1UxqTMfP&#10;KNTBkOwKXIQwgzztgoCr2UEu5mW2ECQmRguHtOCdVn3SPULJkrFqj9apFE5mURsARhe+992NCm/q&#10;IBIgNc3OEU5lagco04opBiDd62yto0nRryzCqKnjqki3jlcRYFaKWMn8OuxCreN6euLh5Xrg7lfU&#10;jMTSDRc1H0rM2+9ehUv6EE8SSqPTsb7wwvd0/71/UhZUKR8jQzo7e+hoIw2kW9XWvlmHHLqHTj1l&#10;b00YN1QLhGMOUDm9Hef9ZOCUD6QVVBsWf7peH3y4Su/gXNTdTcpZhokFoBZm/1GVOx3qOJ1wdmDo&#10;g0AUD9FkgkKrm5qs3RD8/C6V2U1xyPc5WfncNKg0A4Y2RsRj0kuUVnHMo0OAlY92d6iLMAk/AGcj&#10;nFTbiPk0ZkBAD1lBNvxSk00miLZKsLsbVZmnfb6/h0ZWFunpp9/Sm2+1ANpZOGPBN61bpMxCr6ZO&#10;L8e+bw610m9T07U7hLX1c/TJBwM6/siboFcxyZMI2U+HKYGRUZTyS2ZgLDe1Fm4OG3X+Rfvo/Isn&#10;/tX2z3pf7dxZcrjD2ZQVG2mFhkH77PVHdcEuMKVQmBSdXpCjXLKHy2bIb9fPm5cB9C2EnwrnBTR5&#10;r92UN6VCSzrr1MugOhutPKqnX9+lF3XITJfmlAyyCps1iEQ1y83c+54I8Wg6dn2VWk/T8MnlPXp8&#10;rVcruqlP55cTzZP0N8AWmTcDnmhQY9m+TLbz6QVduvKahymJeNTMZ1RUFCVbG5Zsmjw29YaHbr/4&#10;wYmzfNYG2KEfO3wESrfd9eyT1Yfcv2DpRZvrC6bkFE32tTeRnxLZfOP7E3XJeftqCmm7XUZtrNYC&#10;SO73Ma/bM+lr6iA/TAs1aJfSAR06NlPfpeZn3fZQG5EBnQwftSYfJOpsFDDN8WwtakvohfURfdzv&#10;Uzsd2txMJrczkqMyJUc1K5ao8bWPmJRZoCxqbd39UF/SsMLjeurrxscTvmBRJdMxAc70YKpOO/pI&#10;7b9vBZGpoMIM3Qr7AYkUrNwrqoL6ybnTMACepqsuewqzjbU4DbWiZX9Rv73yBzZbzjEitgbRuSd+&#10;TZsxeF67uQlqFQwCv5c0nT+kMRsI2Lv3thdV0wRta7dp2n3uGI2hsWKqVIzxnRrhguf6tGprI+nt&#10;Uq1ZuwU5oc14pyNOvbYbyz5cSIbAMhNDj9ws9Op4e9JhCmQyC53Iqp8Jci5KByaJDCAZDdKMGYCO&#10;FWPHbcBeFoDax0A92jM0nKjpgT4uosp0blxRfFPHM1co1IqBSTt2LJ1wLLvgv3ZHFKJ5xCLCSOBG&#10;CNUr05flSCmXrm3Sp8seViHljn5en5cxluYUEkgi77QANzXCznc+qFVNc6uOOHEvJxU2hifBMsBu&#10;blbA4QBRIlNELWoLUa+0BtMApsfZOQnt+Z3JOuxYA0/68tCT0m38CNje1gjnE1A0U2prXL37Vkh5&#10;UNQ6UWvFoR+YqMBoBsZ8MB6tm8jU5oemYa3fzfGPYDWYyvCqcGtI6976RBPpps3cbYTe0VpsoXxq&#10;HRihd2t7MaHpgFMb0BSadyno7K2GHqTGbjeB9v5qKFuZ2ndGOZM/3Vr4bqs2UZPuhFuaWzlZf/xo&#10;DV35MTp3Z25gbPNRh2XTvPyBbrzjea2g0dfUPuhypY0dvWJr089OOOWqyJolyUcmznTZpbHDPnZo&#10;AIXn6Xpu4bojrvrDkxevqE2dkJsz2Rti2pubWeLf/9YYXfLTfTRrF5QepKgbCZzueHuFXm9Cmlg8&#10;mYuUi5m+ZHHPVh2Ahdv+NI2yKNibKiSYT+pJ+yjUCZHeDdxAlK7p9uvlFVv1LjWAaH4lQBFQR+NG&#10;zcwdpSbURS10sfEzg8zeh5tSIRFNjkOZCpMyVpSUaXPrZkVp9vigME2fNFHHH1uBLpyvcVyK4FZy&#10;kZss0yzPnAcXdQVR6R/vx5/zwVrdfdcDevTxhzRmQp7OOGvnIbs1Ajd8KnTKKftDY7mWOmud+ns8&#10;GjV5pjZCuk9Lq5B3VKHeeGWF3njmLc2aOg4jE24M1G0L07O0fOMWRu9SIzWOIfPjKWiC5hRFzakD&#10;9ydfYabSi9l/ruOUXIjhNIDcNggPYIwTJUYgfiYYFQInCJCga0y62UW0HLLGDLXeKCDRSTMmTkqa&#10;BuAOMo0zDWLqIDKjNCZ+Jrr4bpuwmZqj3DFjlIp5dBgJY5SZ9q4QgNvbx82sSbGuTtUtW2IWS8ou&#10;KYCbGcWIGEMVxpr0UcwtKsbpHrVWQ0ctNK6gSnDtj0VarLLAg413WnfmFZCCFh2zF5pqTgOMNNtH&#10;VJ2aBf1ny3pNnj5KF1+6t6q4kfaFm5Sfw6QrXnbfnW/qgMO+ofxcbgpwQm0M9Nt/+lgff7BCmcV8&#10;l82couFl3qEGxhQGOI6UBvj/blL4MrwU6hjr3I9iqAQ3qsatDVrx0p/17VG5uP9H1JvhJVNJVU1f&#10;TB80e5UHOyHDn6fJZDaOJAs2gjA98RLRGn0O8pN2LcqQd26Wbn9vCxOVK5ncitFMaZWeWoW0012l&#10;S3eiRkp8+d1DqgD0/XQ2lKqWvgAlgnGu3g5fZU3T1kuOPu6yQXiiT+EnajqSHfKxwzaRzM8TkvxR&#10;l110x6/6B4tGtccrmQhR4NQ8d56eqRt/+0NN3Qm+JuD5SSdzaJZ362Vql9WMy3UT0aQEiCD6VunC&#10;r+dpr9I4Ikx4gHAIzbzCGM39IRQp/nz6QIz2zRinW97ZqkeW0X0ZNReNM5ELExWnF5Qrsaxb9e9u&#10;UMeqrdCfPMrDRceDg7xp2VNpTpjNnZtmUVekA0UNIOO1OZIDOvyA/fTry7G3c/CymfHBpr7OYL57&#10;C3N4RvHeIaMN40VmgOfW+Lnl1ttJtVfqlB//SD/4wQxkmzbzneiomYv8/qVwRh9TZuZ4JjlmcaFz&#10;UZIue4mkPFBrKDA4DZPoIA0NiPFG1ndTm+3BhsiiVkiptPkL5C2B5A+BPqWUURzMRbdOcAIdOfk0&#10;68Lphsdf3IbWMTXT6D/JFD7XUnSH42lrZxM9HUeOobuAVQid1JyozExQQH6PM+IEUAPIXfFeXkF9&#10;FUd94kPAyOY5DWG49X+CVncwqz70+z04xMcxOBGcSmFSopBf6bGg8onyOnsbudmZpV6K2upr9J1v&#10;z9D8+7/nCAnSLUDmY9ZRpjjkoCvY/VKc+tH3k26nsP1NTRtw4Bql2+/6scq5IQVRZJl9c4ISwwN3&#10;vgcQhXTqGd8GsG1aqLQMtdqpR8+Hc5rFWQNpP5uoGsZ+Dg2+rsY2KGk5zkSPFMo/IUQF7dgDeqh9&#10;BgDEPo5BCBOYDFL6EDzVuWfuo1q4tY1ExQb0mZDhi/prdNAIl87dCz/QyDpAlIOfScQOS6QJpkYu&#10;ZijkA6TwMb26KUfPIvtcFIKJkFMK6Z+xJD11Onlits7H/LmQLCPIYXtgQZuuv/MVVbchMcZwIN01&#10;mEzzhlvz09xXLnjkrIcmz9wxTZl3yAjU/DwfXbjmiBuvn/+raLxodEtzwlU0KkM19asYAJeja686&#10;kBHEjn2mVtJ2fmDRRvw8sSDLGU09HcI6DaOJwW50yYX4eUZUnsTEg5N6yEjCiJPEEOR8vXTKkymj&#10;UBit1bttfg1iDNJTx5iLvDxNLWIAW3WrVj77jvxNXLikvhlwRP04KBFK0WnHNs3GeZB22ixJn9VR&#10;AR4PTZWB3kEGmK3UKy+X6bs/pLYFsKST+rZ3xHAu6tYzTzys733nIM2dy1AyPs5wq4TGz6W/OUVv&#10;vvkGfNY1WrkmjxEVOPZYKZI+2L6HzdAi3Ideenop6WeFKssnqbWdiBYNfj81xpANbYNwn1KQ79Tp&#10;eqg5hqKk6KVMgSxkcmXJaOWUj4aRwMUP6NCEN5Eq9xKb0U4YNghowQoA/7kgIZKzn+n8rQf5oc+6&#10;zXBDA4CXlxTdT03ODDfcgJ8pkqxpY3JR8/i0+meUX0RjGETTqQ6inMJLGBMR9GGAR5wI0rHLN/0p&#10;BPfefmSpkNuZbaH8EZOUtwcO8LDHa9Y2Kra+WX2beMbYD+Ys2V2nMr9YOQDzisWbddaJr+iMU3F+&#10;Sotp2pSA6FlhPjKCkga0r0SbY4UX4GZYXumHmH+QKgFPc0tqax+g8ZPGcVisR594XNdc9RtqyjZi&#10;ZGh89NOPvqN2jBPIijk/qOn6Qrr6Vz/X974W0Jkn3aOP311MVDwSJkMzkTvKIGZVxTjGYRbAzrE8&#10;P0INmybQOKBVD3+i0fvMk7cooU39repJz+b8q9KHWPk9hRntDyfhGRtkDVh/sy8shzcbQR0RdTHt&#10;M6tIhbOYeU8ZqmcLWntPprrMGwH7wlfrId1+sErn4SfK9GgdchyO+9pXN9JYamNKXnvboCuzoKgw&#10;NBi/4MTj7vMt+jB595ydXTscxWmHi0DNVenRR2tPXfDQE2cizxyX7puIE02lNmxdjHFuoW6+8cea&#10;SsPIBDh14OH1b2/W8w0hZG/k6wCfH8/G0eFqnTTap1NnFztjOIQpMZcyNTGaIcjmnK40dahqV7Ze&#10;bk/XtW9s0WYUIym5ExQCQEcHM1XELPT1z76t/o/qcOSBfE8KGbK+qUkYzUmDKNb6sz6b2w4gx0nt&#10;U0zuSETY1tEEz9KrOXNLdfudx3FRO4Ga49rewbVy0U+vI5JO14H7H60DDkw160jSXOsqGx+ALrhD&#10;kyF9JaX18r0o0eGpSp/+JaxrfnmfGrcMkgKWq66hg+gR3Q/pd4KaWXsChQpdcMdLrrJCWZhI+0en&#10;0ShjW5kG6mbMsiW7qEMd5ZOR5n1uXOkpk/l5prpCjkIpg5tLHtFWHgA3tyKPuJHtwJUohZuFyUOt&#10;Pktp1CHMmwDAXOqN+mgsAANR++wIv7Q9WdLcxnbhl0T62opXZwc/O7n59Nh4Ev7n4gNSCCP9AIPV&#10;9fpI7+nYUCfEWQqQ7l7ZrgC5atumT6TNmLwQWQZQdOXB6yyCF5sCUBZTktl73wOVV1qoX15zrxoh&#10;qw8G2R9oU56uFp136qE654I9nXjZyPyW+n/4Z+mXl/xSU2fl66Zbzhlaczxc67cgZNjncm3dhJ0h&#10;Biiz96vSST/ZWzvRpCtg33sQCNx31zu6+ZaHILIXKpzCmGi4ny5UanEbu4KRcybHJJ1iaSfuLW3w&#10;j8fuO0dp3wmqMXcQlgcfwl2xmLWa4q3XWXu6tUdhvzIpSaifXzI5NQENriu5hRo8NR7o9Zv6MqDj&#10;9erxdR1aSsaUQDTiMZ/WpkYdPnW8zpqHJJRXZvD2l54C7FmDZgyhQwNUaQe9yUS0bdPEaf5rrrv1&#10;jEfnznabsnmHeexQAIqrkvfhhxp+dv11d53VRrs91V+Cw9uQwmja3BzdfNtJDlXJrrEuLoJbX1+n&#10;xzcO4Oc5Xn00bsxBabS/WceM8evEigTentxw+6DhGNkw3YgiAUWMs0ixfwBC4QedLl306mbVZE6D&#10;fmQna74mE2VmEjlUM7eo8d3lGu3KNdkMTSoiKLqtIWgx1nMeEiwyZNjOeaIcL3p3H7wWMx3uZDZ7&#10;LwCcm+PSaT/+vi746QxSPUcO7WS9f/lznS467254ki5945vf0mHH7KbdkJ2aVtpchwzfTR3OsGLI&#10;LiFiZgjgfB9SblLLx/Ue2vagr4DaHl6keJj2oF0PoUlXHuFTZaHSR1YpvaRYiXzqktxXrJGStOmW&#10;LIMLn0s/XKIAaXgQulIJTlL56S4iu4AqqbuV5btVwnbyNqcZRbzk/LTY3U7G7Sfk9n/blloGbwok&#10;x9ydF9jTfke51mnuWbRrNzzKn2ohQ2/qxKWfBlInI5PXVteqC7ejPpOHEvV6mX2U9EMtQ6mEJ7LS&#10;qGfmA5ReZrY3rl2lHuasizQ1sxsUZ3hfJqYhESzdsxkNnA3ndBN82SAuTnX95PNkrRedeKR+fdF3&#10;nB1wlP5sSAgIOfqIB9Hqf6JX37lOI8eQhmMgk89wvAvOelL33fG6Jo7ZWTvtsZMOPYtBdZNYAysj&#10;syNZVnKl/3Xtde/rvodfUmu/EfepWsLVdVOeiGLx5yPyzaYxl7AUyV2urajeKg4pVD52eIvJmOI0&#10;4DKpCwdxAdu3vEEnzMsXI+zl6iSVR0pqZfKwj5ITJYvBlqgycHeqpYJ/90dkWutRxaVW4idaCf8z&#10;ogzUCYfNmKwTpgc01m5+nJyvPB/SpfiJ1m0NKTelnJJMfyzm2rp28ozMX/78V0e9vseudFV3kMcO&#10;A6AWeT62sPXim26af05tbXdeRip3di72AVxsqkjfb7zjJE1GhUKjHO9Fm9u+WS8zArM1HT9P6D3J&#10;eIdGMUr76Cl+nYBefYQAztpPh6Ixkuwkd/YIqWnUuIKkWKvRgC9YWqv5G0lFR+1BZAivk9k885Br&#10;dr+/TOtfel95FFjzeU9Pdw9sQ9JlOKOuLCSJpGcRQi4PF741Q1IhbfvxwbSD5SZKi1IUHCDNNCs0&#10;H2n+/ff/TLt9m7+ZXBMNdjqE7kcf2Iju/Q74i7k0iqr07b0n6cAjZjqzfkxI3h0ycnoWF73pV/D7&#10;XJvUn99YrQf++CLEdRo8RDJJdJHd1D65WuVjmFs2IzyyR1TKRTcdHZLa2YaIhYnWjYIX5YHfVJKS&#10;0MS8DE3GQWg0+zKrCkniNpC0epFJI4e2YOiBZQc3CpsSZegz9HT+ewiN2UfrgpufqM0L3Qag214a&#10;5VZDfOt8ln2uvW/753NPgvAOoZ/Nx1NYi0jVV5klHOASIp+O29OaK3CHzGs1ByNjHyWG0FY63lDN&#10;+jZ0qWvlFuWT1qeA3j1tDHcjlPfCCoj5ud1hl3nQITvr8p99C/K8eX7y5YBgHxnApRe/qYfuf4LG&#10;3Mk6/5ezHJ9UuyEsW1KnQ/a9gKbgVB17zJE65qQqGjhD76WP5mj4STTolA/5hyx8olGPPPau1mzu&#10;gk2AGTPHNc42xkK9ROv4fVL2yPSVay0SXGbEqGr/WYpPLFULzlYhbA5TMBYpGVingybn6PjZ5dys&#10;+xRmDHXQmAQUdnvbmykbsXGWogDQm5mV9TjS4gcXtWg1dd4AfqJJrg9PU61O2XmSDpkRFENZlcZ2&#10;LlxYp1uuY7yJTYblCKamxSPNLes2TJ1eesmV11z45td2SbH72lf+sUMAaAhjkEce3nzGtdfc/6v+&#10;/mBuNqBYT63QdNMjxgOetx2FKTIBBxdcu1GVkLzd8vpK5YzfhagQ7TBz2yemdejI2fh5oswZqRoF&#10;MaVwckIoSMa6DkPaDhPZxL15tHSy9fT6Bt3z53XqL9kFClIWqT5KF279nuVbteXVvyi+pRUbszyF&#10;sXvzIXs0nkwfDkltRHxxIif7XRZEchc1PyOJW+0rThQVtfk6tuHkujaDx4313Dis2a69gzlMs4li&#10;6FpHcQlKAZgvufhtPXzfu3A7iTUxAt55T7r3J++FHhwukkVMXEeUEamlNuqmWx/R4hX1bAcNBupu&#10;nUQ61vjxTBupzBEFKhhTjGKKJgeRcAfgHiY9N1chG6SZg81QCSn+iBy/xub5NIXO+wRAIN9AjS/B&#10;edQsSx1C0PaHgeFQq8hiR3Nwgs60TXM+dKewcoP9zR40nGj2mJmIjfAws/cY0BmjKsdthN9b083c&#10;lnhCAfIaOZXo2qLULqI5Do3jW0BVD4mn9NHaHq1pqIX0zkiL7Eo4jp2UH3oRJWQCokxEpaHiRYdO&#10;94bR0C+zDHwhtKg0XOKzmTnf1LxZpWV+3XTTj/UtInsjvHMvcU6Hyy99T3fc+pBKy/P03MtXOHVR&#10;4+fa33969jXY0rl0+umna+Ys+K5EhfZo74jjOMVgQbw/S0qhrnFMzHrP/E4v++VKvfEaI6o3YCOY&#10;UeCMfw5zo4rR+Lb+mAuOZjaTQNf2MQOpnJLAiXsrUZmm5W3rADXMW6C/VaF9O2m3kTpwRKHSkmvZ&#10;twZYICwKfGIcpBWFguXh7uvOGK2NsRw9saJHj66Pa1kP64CfaIaVVhrW6bA5E5k7n6Xx4K05Fz69&#10;YJP+8PvH1Icsr5NGa2lJUbyxsa563LjSG+6667yF02dj3/UVf3zlm0jb/DyPfvSRZ89vaurJLcyr&#10;wP17wPHz/P4uO+nsX87TKMDTeBhw2fXIp3WMil0vz9R5pIBEgIMN2gkS+gkjsrUfaXtpbIsi3ejX&#10;06K4f1vx0Vq0ND2Q2yXpENeTDr/V1KvntvhV65qq9FCp0sn0KwG9YMegNi3ZDG+xh2yYGpLZolGH&#10;DHJRJCjwhQg7CqDvFI8ZSS0tTEMIZyBqlObC7mb4WQLaTxgOpCGIy3GcD6uqvFifLHpV998X1G8n&#10;HsYFRuc+3sVmpejwY3bXi8+/gUP8SK7gTH3ybp0+fu+PevPw7+r4E+cKHr5u/c1HWvzJatVuoZkR&#10;L1U0DfOOPq7c8ZMUmDpS5XAGO+Ld2gyJP872pjBfKJW2fhoGGDmhTu2OseTMoqCmTSpSJZGYU/7l&#10;aar9OM2KLB8TOu3fhpaGmvYw5LZ6AUKDgXifGc05rvVG4bE03QyaTWlE+M1r7N3sL80hA1gbOmfA&#10;6AY8vaBMhgtlgNOsty/g9dawsqc5v3MTyYZ2ZTAMoUDFIPg+NNP2LEcu2zlZa6AIPbaYkRfo/Htg&#10;ANhuR+jyRNHGm2FLVn42PqNkD8uXO9MBe9pInT1ZKreuW0O75l/zFIYgc7XrnhUO4+HVF5m++tDz&#10;8Gw92vfg2Silhuq4dqfYssFK6KMBzx9oMjJfNwDYDgc0y1Wqt198mWNerCJ0wiY4sDlKUEz1KWXZ&#10;+trNStB9yiSMDYDE5sQVA7EjFK2xzEaa38tNzANhngYQN4fmNzar7OsjNRo5ayOTTuPpRVrPELkn&#10;N/YwzTVDe6RmqRDFnFC1WbE2RDTrzcKfgLpxrGOLxjD08EQMnTMRUpifaDXKt3YcR/LLxukh+MSR&#10;6AidvkuRsljUw48cTZPvUN1513OwT/KtJurJTZ8yqn5z36U/Ov7e4o/eTd4ybzcXdYOv7uMrHYEm&#10;GZr+xJPrj7z2D/deUV0dqsjJHukaGPCSDsU0e/Y8/eyXu2inPTmXOMnXcr3e/dZGvdXap27MLAzM&#10;0pAX5reu1pm7j9dxlUy7HFzPHZ/IM48rlvSylZNLWJplpGQT8ZHmuQr05/4C3YFV2Ev1WfBBZyoC&#10;bWZmbpGy6yJabZ6epIU5mE/kkoIN0BkNQP3p5mcfXMUx6CPPOP1I/eB7+Gy+IV19xR9wTOIyCSNV&#10;RAbqIsLtHaADbecjdKl4hHoYEUZFMbWxRK3OPPcgHXvSbKcR04f1UhY+mW+82KyfX/hHLVvTrYlV&#10;uxHBebj2MSMpdKMLx3DETEtQC3nhGm4yFDBB+JhKjfj6BFkZsDOG+XImESRpYQLNutnTFwCgU8aO&#10;1a7wUA8nmIX9ue2BlJLpkjb7MoX02Kq4cVMEGQDamebk4Pa08AoANbd+gA82Jb8k4uNvJot0Xmv8&#10;bGqozuvNtZ4pok4ox386w9qc6ifQG8aYxF7joLRFrQa8Q2idIFxNUOt0UQKxNN+A157b/9s+ARq6&#10;Pqa/8s6yTVqNtn7AU8gzZwhEsR7M8MIc6O5Wbjdd7teXKf6J3SJxx+ImkAgzPriiXmeffyaR7xid&#10;dcbv8FP1cd6EdMsfz9HMnTKddTEmQQ0039HcxwxQ+6ENeHw2aZNZTD/9LQyEFP3onFNVSGOuk3KB&#10;n2NrTbMLz35Yr+IN6kFckc2MI28gU23YDvYRgbo4Jm4zk8lyaeM67OsKduf8yNMmLBQnH7CTJh06&#10;UX/aslKDBaT9vjAzmBr1TRqfZ2BxOJs6eE7bKseQJGkjSax4bjc1m4TozWGIaamW9qTpHWro936M&#10;qCDJelA7ziBq9bds0g8mlOms3YlM2bcsnq9Qarj0F3c6fqrlxbOQ8w4k3Z6+zoLC2I0LHj7V5s5z&#10;4nw1H19ZAE1CVXr1udrTfvHL634TimTkhCNYEKfmqrWzWVNnjNVlvztM0+cOXXiLuCHfvqpPL9TC&#10;sfPR1MkMMOiL+lf7R/oNJ+JYX6fKodekwqOz9DpJZzaY0shFQA2Vi6mPgKcQ27WtTM688aNePVnn&#10;UU0WxUb4POkU4mZhEDJIfXH1M+9qQsVMrBk7UOk0ocbBydwiFKIJmzpcVpaul589wnGKx9VO55z+&#10;expCqzm5SwgoxwMMBTSPiIqNqUM1P8I0T4s+BlH8pBC1ZPK7m24+V7vv5jjnDYEPmHj5OQuF2oqm&#10;EWxVnNljpG2J3H61wV8swrkJOxN1WC23gpHBc2Yoc1K5sM9UF64auShnxBiP9MFOjcgNaKcx+IJO&#10;KBJiJwc4rTu7LRN16nx/LWQaBjq/GfrtX6PP7deRA3JDD4dYv+0l24NUttKGG2/7OOscWcOEH6yX&#10;waQZ0dkuOs2v7W9yPtM+6a9f4nw/8fu2csE2PN725yGB6NCTeExL6hN6gybSYso7NiI4jMw0ZHl0&#10;3Oq4QWXDHe0jg2h991N5GjtQkMFewPcvTDd8xKip+Lj2aFPtUp3+00N0yVXz7G3O9w7CXoghNMhG&#10;JWbbShNca1f16pcXn6eSQo/OPY+Uft40TJqHGoFUR3TxRa/q4fmvwobgLoWyy5o/dqMxtq9VFIYM&#10;mVkJSg9ejmkwWkSZA14uJt3xIhgE3xqnwm9PYbonc7lcyGD5iKxQNTX8oM6YUKwRsUXyRUA8M3w1&#10;yhdHMU7pJ0Gkn0hFIYYarhE+8PMr2vTyuh6t6M1QMqsS20CYDQhNvjdrPNM+gxrBthbzXPDQet12&#10;+4tqaCDipzvvJoIP+vvbygtDV95758X3TJrj+krWRL+SKXyyI+l55tHGM6/6/fxfRxLlWU3NXaqi&#10;/lNTv0njmWF0xR8O08RZjiJPm4k+nmZu+zuNdCSZ2+50IVD9jMtp0NGkZrN8zM6BMON30e6AtZ5I&#10;hRaELNPjsqqaCf2YgAi9JOqv0FpMfD+BAtTjG8HnZDtKlXwaUNHqNm3Fhmc8Kp3NK94n6nKrdEIJ&#10;Nc+o2lr7GbiJBVpXg2oGN8DT/La+uSdyToKX4074un647ze1+ONmTI4xa24OE4ESgVAKsLpiGk2a&#10;fqZ0pkF3CaGFDhL1PXTfa0SWeyHnBDq2pcOnn3M4r3tfDz38oXwFlZDvMXLugbuKp2gzxGqzWw9M&#10;G4PTzyxUUhmq7qGeRmOlsChVA1vXazzzz782bqzmjcrDk3IIOO3EQaMFrFiE+bePvwHNv/31/7hV&#10;/xewGkYZBhr0GeDYX6y15GTm/5fPMFC0h4Odf33R//7df9tc+tuP8zstNBt/gm6f7yspc2tSYaVT&#10;J31zU4sWNTarkzUdpHzSCbN9kDp0+axKVY4rUcPiFdry50+Vi2KsrGq0NuMo39Vdr69/4xsMvZvn&#10;ACX9P7IBCG5waSNws8yhiqCPRt0HuuaK6zV5Yjn80Z+R0uN4RFhsHqqWBFxx2bt6/sn3+AecVeMF&#10;mxrKadYN7bNTDrH/ptaRMOGARY80L20agEFhGJAbhC7XjrN+HqM8QwBkHN1tCM/VNZSPPizqVllO&#10;Bd18MihDa6sXoGQyqSv6EuhnuH1RNS7keSTjQSJQ1/rX0VRjqGBXRi7eDG79iWabDc379Ry/msHg&#10;g48dB7PBq9tufsmp6ba0YrBTnJdX195wzlEn/jKybnH0ofGzfV85EP3KAWjSpmc+0fzjOx/58NzF&#10;W3xZ2TllKpswHorfuzgQ4dB+0+kaO4NMlPMG/roeWtait+q7EKdgrEA9KR27w9IM0pTRgzpkdKly&#10;44SCENiNRxPH8CLBndVszKJxClzUL81xMS21VGujNA2Wr9d6ZpkPYk8nCvBZ6OFLOLlWvPaWvJh0&#10;tEcbVDLKq92+sysjMFbRlMjS13feX4s+WkKNbrNyChKq2fKRUvfeB15kTN9CV50K7enoY20eufTy&#10;y1E99uSbWo1qqQvj3vZauIiZJZQTMSQ2pjlWb3954z09R93ymNMmkfINYYsXBlUU9VQIRVFGOnUv&#10;C0ttZnoO22m0pF1nqmRMObNz+iDpQ7eBduRDnx1v2KJ9kG/OLMrRLiN9jlOPpW0mfrKk22Xh4D+T&#10;w2xL6Z1t5P+2lQsdkDCosObMUENpG+xt+y77p7WJ/ht2/i0y/t3/vQ1w7UbDk8DcMdIoJdUelVuo&#10;uY2F+tOqDVCWuill0K1HIRQBjGpJnfunl6Af31Mdb7yvbkoibpRBXpjxAzQCzajFxhzjAIgcn0Yc&#10;pFZT83z4cVJ/vPMRvfX663ibFuuSyy/UxClFDkXLFEo2E+qxx+r05BOv0hjLVmE+DlxIi0nqh7pn&#10;Tq3ClGigrbXsOY5+Gmc29XOAmrILoA7z+zAdq3hdvTq9/RpTDsUKlVgN3XQjA2+grv4XHPh3232s&#10;ity4M5FdOWkKnfgkwg83RNskUSmxqOgJcrzbtP8sMiBYCi+srEFy2ylKYZz3fr2weINyI7k6e9cS&#10;53gcffQoKGHH6qprHiJKzqZ2iuAskVfe3pI4/7izfu/BxemBr5qL01cKQJPxpOveB5cece3Nr/y0&#10;pjG/IgBx3Qt/cz1gNW/OKN186481Ap4nVEHHz/OuP23Wn0jbByAOZ6PDTg5s1YTMdh04I137lWH2&#10;ofVDZzYpkslhXKYppMthPMQEZGtr7w70Y2yGZdtLK6v1CoL5WOl0VCM5dDo9GkHwsIWift/GDpWj&#10;junr26rzLzldhx03DY+H71Gop/72GhfWmy/rO3tO54I6CMd3I4pjiIEePIXI0C6ZHupvmVluHXio&#10;T/N2+65uveVtvfmnJRhVpBIxpAN6TOKkSRVHDWUqnAWPv6yxu0zSjJ3w/VwpPf/Ep3r3o+XKqSrG&#10;Tq6f8cdc4cVF8lRVKhdnH8aOq4UL0AMtykWjyLrP40qyNGun8dpnRgEeUoABTwNPv/V1CFqdENTC&#10;HUPS7QD3dwPX37zwb2qjVvv879Hsttf9H1UAe8321/2vr/8HtsNA2nbDqEQ2685UqTjqaR7Fvck8&#10;Z1eO1Uuf1uqNVZtQ4DA+hPr4AA26CDOfgkTkoskYX8aojXbi2X63Pt2yTvc/+ii80W9q113JJBBU&#10;mLjhnns36Jnn39WnS1eooLBEF15yir7+LcCT77eok5fplVdadNsd8zUAmT/OOJIkuXqccwwN2jaa&#10;11DjLe44jthYaI4ZN7EYUSTaAMobfJD9BEBjXUScm/o1uKFemROqYErkwqNPQCYIMq2zS+/U9Oub&#10;1FzdaF49g6aq4vOM0cSCOJp81GEudwRv1BVE5TOVMoXhexia9qxsVQvu/2IC6GBWrp7jvDfzksNn&#10;5WoM373PQSjTfKc4fqId9YPIVItdfqgOqzcuP+2M868PL3q745E5e+Z+ZSLRfyZ++AdO03//S5MY&#10;gzz0xNJDrrjx6as31werUlNnuiLMjnX3tWoCuuA7bz1ckwEUsjNtZa8fwXPztTWQp2kaBNKylA1v&#10;boSvRXtPHNSB4/yMeatVsncjoJk9BB02vtbqVzSPLH0MmDs5pr5dsXytjxfr/Gc+0jJSrkjpWByB&#10;Eppgs97XDmr94++ogIZUe80HOuHEb+m3137Xmd5Ic1rV4PNvzpyvWF8PqdyxdHMhenMhmdLG6USz&#10;ncw8c0pUUYDcGlu5OBhZnvvSM5sp3D+ols6xbA2zjWBsujw9mAqHtIna5vcP248mxhy98+Z7evfP&#10;HypAfawAnXpdF+cu9c7yPebJP3WsGpmLHuJCdEV6cNTvVQnd4Sn5Pn13+hjtWuhy6psGnEZ2Z5KF&#10;E6wMMdu3HVP24zO7ym6vXVqXxbhJf61U8p/bIs/tpPntFdO/gue2dPa/se//0dPMMt9tdCHnrVZK&#10;oF0fxSjEQzc+RsPN2BnNPN+s7tezS9ZoCYYeg5iE9KVzS0E2FsQsOQND5pY3ltE2X+vchDIHmzVn&#10;ZFAnHnEA8+pn6DeX3aM339lCFEcKzKTR0889VBf+GnEFd3I0F/i7Do0wOf20K1S9mflRqSO0cT20&#10;oPKJqK+GRiRbY86p/jKMD9MFp4npZd3SsMLrB4W7aEzGYWn4CKXdEO09KOIiRKypDMIq/vpOikxk&#10;qoI5fPk68Fto0zR/j87+wVTNTqmXf7DaMd/20NSyGwg5lrmrDt0YiUhjGOJEfRjicBt9CorTwx83&#10;MUSxSBnl42ik0dDCzvGEXabq4BmMTOY9TATRow8P6A83PKr1W1G1IUII+qKx9sZl6761S8VNV/z6&#10;pMdm7hzs+kcP1xfx9V8JAE3S9Hvo6Q3H/vr3913W2JNRkZ4z1tWK/DKTbuYU/BLvvHl/TYCqZFMI&#10;GwkcH2CUwW1vfKDsibM5P6iCQSiemN6vQ+bgFTkyCV+zRhkxnHns6rKhMcgMYVAPXeTmwmPxDyRm&#10;+SsptI/TjW9u0J1bAK/Jc9XRAkB1J/UtGhAf3/WqBpag/CHtmTa9QI8/ebTSKSAuXQXHDnb3Wy+9&#10;oXXvv6MH775JO+2erqZWJNswo8xAp5NA0FK7Yv5tzWczx7DplTYX3RLYbnwk//RqnS742euokwBC&#10;TFAKIa+3hJrQOdNgsuI+o0Aaa7CpS6eJhV1biBDLN7ZcJTtNkW8U3uX5aWoxc0/WJIv5SOXQhvae&#10;WAZhOs1pDhlo4onkfG8Sz0ufEa6pvjpdjO0gauj6z+QxjrxoG3ZuS+n/mrazzAYb27vmdrJaqug0&#10;jbb3ipw7zWe8tP72e52agT2N9GSaUdJgu2ESYsexwiOIFFOH9cSSGr1b18o0Vd7A73FMUS6d6+hG&#10;hrYtIdzfSLu9oUZZzIAaCz8zQeMp1EepJ8QAOWhnx592kM65eKoICB3He7spMadPF198n954ewnD&#10;CKtowkDeZ0Knm7p7P3OwhioZFn0CoICn2xEZkGZzPgZoLoXZli6USRErZQLgAWhcGXjoxVnbLtLy&#10;gp1nK+sbs1QHNcyTDQ1qELvF9k06C7vGI0cN0ASqGZIgMyXAhhK6YR/YYYmisPNDtB/EzDlJ+u9O&#10;HYNwOV/PLm/X86sHMCOBKpZbhdwWDwP8RA+dMxWeaBpjXob8RJ+a36krr16gnnCK6qGMlZTkx3o7&#10;Vq2YMCrlj/fd/LNHp8xNsWX9Uj/+mVP/C7HjmCF7nn6248S7H1zyy8212RUZJaNcHQxbU/da7fGt&#10;abrk3B9qCg1xfiOsN/Hz7NADn2xmFsXOkKxDKmYS4sSCEBSPpL49El6lsQZxpAlFs5nUiEMNJ61d&#10;sC5T2zhR0nY6eD/TN/v1fg011GqklRTXHSY1tcM8Cnoti5coDI2kIjffLBk172u76PlXIswauk/1&#10;TW3asKkT0nSqzjlxP40c5aAjHpWk9B9Hdd2ND2rx4q0qqajQ+PGVOuDgXfStbzO+OEGX1YCSgXNZ&#10;BT4dtP8Yvf1ak/78foPj4h4O5mBA4lOOERBb2KZqRjZA7M/LLELu16lQBt6jX9+ZyLOMqLmD9LBH&#10;JZh/xBtrNR4awOG7jNNe9NEsXcfjAt0/rvbW9bDxvBT1zLzDy8XpxvTDQbV/Nn13ZEfbYsu/pvLb&#10;8/Whn/Y1Fuwa2cl+A5lqaNTGf3v8EzWEbaBt+v0olm/GB7CblAdmhEW7DAsm9YVrmUzTTkg+K3ap&#10;0rStVXpp6Wota+xST1oRwgKsskchNsjDW9VusCYJC/m0dFMD5h1ZSlJDrULJNXFKIR6uUzHKHiqr&#10;t3KTtPvPrbd+oDffXq3crFFClKaO7gFVov5qaGjg5pfrZDzOSpgDlcMoILOyccqcjyEbSkfa4uUk&#10;Nd9+c6hy07x0Uxf1UjcNcBfuWgdAcnKVTIeFQRrfgXWdN2eEXlnXoFnZuPVDuM8jek0SMCSM8W+t&#10;NZpnJp0fsHEk6cxtwou1F9lyJXO1jpxWzrjlDs3/AJ5oIldtlJByyyboPmqi3YkxOnMnXLG42Rx9&#10;eA4eLj/UtTc9yWcyy6kv4Y16qqYtq24577Szr/esWpx8ePJs15caRD/rvfsLAZ4x5rY//0jjqVde&#10;+8QlS7fGi/2oJqJwDN24vO85M6hfnnOQdv1agfCFMB40fp71eoP6Xhtz2ftoDuHPoCrqo+d+Z6L2&#10;hZeTijwziaIjG9cheQrUhVLDF7CTkq4kjkQeTHwFYdks3ZMAZbW7Ur99NayXW4nkigoUZ0JmccEI&#10;jaAuuuia+5SHqN6c2gJEAR5O0K01tSrFASeKhjklC0a3qvX+m+c4jvI2f9ws50457Sa9zqiH7JyR&#10;cMG5OOiElpS4ddQxe+iM03Z3zDUiqJXc1EgDKYVa8ReMb0++CRMJuqdI/Qb5GUFGWoZZh4vRF1S4&#10;1Er0GR9ZrKq9dlHKjHyti3Zwm2hVJl12z7q1OmjWNB0wp0iTiBysw4750LZ2ODcTaqY2sN0+ydoX&#10;1ue1C9oHR8e5+/4TRUgb6Wb/M+u3vwrc7SZlz225upU7LOYfisJMlWVPQ9Jt73Ei0M8IoNsjWa4C&#10;G+GBSJIkmXn1DrsiQbMMUDFdv0WaABbZtKO7txr6u1tiemFZnZaGitVkslfOkVxoTX44xls/WIc9&#10;fwNBIg5OmEN7uxvwT+3Q7/9wlr6zHxJK1rfPUl1C/OuvWKN7IKJ3ddHA5MaXCq3MRTOqubkDoM3X&#10;oNVztvESrKtm6jM7OE5KD8c1zMgCHzf6JDe4OOL+JJEvs2iY0cVNwBaRmngToJ45fYJmHLyb1nED&#10;rI6glUPy2bfxDf1mnl8/KIsJEzJqoU2YlfTIh5Y04c3i/AeMKQ1kQOL3ECxE8UZM0JAa9EDOZwfe&#10;q/fq3g+7tIXR8aG0ApqpyJXbtuiHY4t0GY2lYk4flL16fsEGXXTdqzTjcBvLKyGibY4Xelrr0ryd&#10;/x91ZwEgWXV0/+ppGXeXnZ11d1hY3DW4ewjxkC8Q8sWFKMQgJLgkwT0hWICQ4LLsLuu+I7vj7tMz&#10;0zPd/9+5r3tZiEP+Sb6XNDvT0/LefffWrTp16tRVjz76vQf/L/NE3+fM+8/bT+l5PvVE04Xf/NYd&#10;V3a2pZakp9D/m50/2ttge8/IsB985Qzb78BCyiul54nxpG/7s5Qa1WEiwuCXySRo8tq325WnLbWD&#10;4ERmE5zkwgbMI2M6ippNjwSC6SekEC4JdN2vNKqwJwiWYfDI0dRKe76mlaqjHougFTfe3wmtKMsW&#10;w6Hb9ODzls53ZhAbR1iM/YRb6syZmUu9/GA20MJE62zutxOPP4FOjc4yOJzz7ntftxUsvOzc6fA8&#10;S1zpnp+WvSMQmb/9nbvsU58mwYA9Gx7Kdm2AZVWkHDVrBn4S+OUgDdlEOi/Kp9EaTehS0sDGot0W&#10;nEoZKcki31wZzzGEQTg3CN+B5s32+WMW2Hk8vzffr7qqdFmsBM4pq0JTO1RIpcnOlbBgXTCJj8af&#10;9EjAmO93RqgzpmevE56o8ApvTCRK5TmmHudT5tvjdcZtimPdv99vfu/7vFB5HLMZxS+kkxLnRX+h&#10;kCILBoyTRI7VCrBnZZzX0VUB+/rJVTYzOEiBBTXlqE6BUlMK7LOyg5dYzodOQEuAlslUhg0SXnfT&#10;zvjOu26zV19sI/nHsPJljz3Ubnfc9jSfX4IG6DQwb3RYUYXpx2NNzYDfS3TkJ2vnQ44vifBb4h9R&#10;cM9RvMIx+kz5gJVS6InUwwbpw9iFKLLwQ0rOCzHz8HyHoNcFOIcA7nXHhk3WD61pAlzUdKrJethc&#10;x/Ir7O5XttlQ7ixrQIt2FEpUMJ15r2ZXFGikgy9ofxoi+hpDLjBAN4TQOJ1EI802FcbKCZRBnzc/&#10;z+ajTOVH4nEQHLWXTfzRLTV2LVJ47UBDdF6xEy6YhuDN2TaphLJRepmMhMf93YNpE7oHC751wfm3&#10;X7Z6eQyeyP/N4/+kAaUpmvQ8P/zd797yw3HarrbBv8zLopStdavNn56MnufHbOHe+c7zfItWwXev&#10;rkaSrs9a6DCIYjCeYr3NiXXb5w+YafNQVJoEPS0D4N2lYgHkBX1Gybo7hiATFoIT7gmWC3dylNdF&#10;skrsDegpb3YFrYfS0A68FD+TcioubdsrOyy5HuJJD7s4WJb4dRLcCEsMhNA3SC11BBETcf5mUtGh&#10;LGwMzwJVNuvGY01OpeoET5reCXSV7CVxlEz/82HLz1tCQmin/eIXG51AMhQ8z3jw76J5lIuqooQF&#10;kw5WNU6Y5meDIIi36OQ0KzlinvVVpdMPh2tjYRoameUI837h6APspKlUplDVorBdgktOLy5xiB8Y&#10;9/liqkePx+yeffM8oQ9qv5zMGw91/ASA8zzP+KwUdKIzcGR5PM5xDIV+l+DymFLXH3j2evCEdgyV&#10;nuqr1UYDsTv3kHI82Mg7tQFxxIHOHpbJA6fNvnx6vp0wrwBKUC8ycR1ok4atVfeUjTHrxINRT6q3&#10;cC4tnilDepUk0xe+eLU9/XinrXkDxaUf3MXnA7cgoj0ORBCj+kkFA6rOUpbdCapglEdGuqEzkSkH&#10;p0xBMyELkdcghnEE77Yd9a9QSowuBtDp2N4KyUr1dXVSqEEyKpuuBui2JqvyjTnYvGadjdY3Aw9w&#10;5ryXhlRU3c20B2hT049ubRd6AwCgVCR1EWTheY9248niQoieoMOVECN6EwuTI+ixgrFmO29RhR1d&#10;4bdpgU5a1/RZgN1hEEz09/Vt9mOMaCtedgNfJT3RT3/iBCvPi1kuhfR9A8M4t0UlbS3+z15y4a1f&#10;Wr0yNuH/ogn9wFPw333RqColPf675ivuvuvZH+7Y1l00OJBCC9mZ1lq/ypbOT7Xbbvi0LVzkiUfU&#10;MpHvXNNmv6OBexvJIq0Ff6jfZmUN2Dml4/ZROhhOT6GkDn6kkaW2ESVIyGTi2aRQOJGO9mcGQLoD&#10;8Pk3RoZTXWg7oBg/Xo16UQu9s+njjhy8laKFWTaUZrueRwquGWL6KI3HRpFOw+ONQqofRAUoRuva&#10;QJqCrw5aVHTaFNB2UVKi9H0gsUsL4cnwNHNd+CZF8qqKOVacPx0l+FwM5BTrbkulPcdzxjpw8nVO&#10;qV1cvWwJQginQ9wDD6qrp8+GuZRwBWrrx8y1NsiNPZP4Lhq3j3TttHlZqfbZJQvtXEL4ySw6uuJg&#10;LADfJCwsKowsiSyV2vbGb7BnSsUBRSNTX+vaT3hG9AMdUgjR2uQLaUzsDKl7RtemNc6+ptuTDqaX&#10;TEJFoioxNgpndD+w+Zax9r5ImWddWzoP4ZJAfd6GkvDG45uVxkXzSGWoIhhN4cfz9wnaiQgTl4UQ&#10;+MDoBJIJnyk4CE5inE7ehzLbXlvb0okcwWQqlUJUGf3avv/N+627EZ96HJ6D+kCrXNUNenxLckaU&#10;LVwGDF5VTg7KS+DUfp4Pk/AbotfTyDBye/lgncl91t9djdOIKB3YbQ5CNAG1PuFGotON0aVBn/ir&#10;69ZY16ZNViJSvgwoVLy+jGl2/6ouWzuAp5xGJCWFbZXaimQf6UQAu8NS0CvQvY6qFh+NAYED2kDT&#10;eU1FbBeYaLpdODfNJlHqbJ07SFTlWl1qhd2K1up3lrdZBwPax+Wdd2G2Xfm/Z9iEHBJKBTT7Gwz7&#10;BoeS8pqah0/97Geu/+gby8cUBP2fOv5PGVD0PJPuu6f5az+6+vavr1/bXJgDEJ5CvXdN3TpbvKTY&#10;brj5UzYL46m+7U3MkZue32x/qBuw/iyMnHr1hFttWkqrXbhvkZ01C+rSeDUhCRi2MtEjDIX6d1Bt&#10;FKQiI4OQSRLHKarZDvN3dvxRapaHkwoJ9pPg0UWtJpyPAIcy0/RTJ2PavaHJBlHNSR1JpsQym9Cf&#10;6iVaV6TQPCmG+MYYFm88QHY3xOclIU4xQPKH7yYgc97UkUeX20GHzIdySvdN+hOlkwEdJKFQSE+l&#10;UeqnMzCu7eCs23Y063QMrQxnQLfU0MwNzcp0+g2NEGrpe8ZKCyxv2VwLLay0ziyaAo838+IOCOJB&#10;u2BfMu1VVG5iHNLBONUuGD6KZzjBO7268ncS3ZoknvHcIwvupJz0+GDzPRkvNxB3O+M204XuuwvX&#10;lRQXrMCQJcN7tX5q0/U/BkCv/0Bf77LuenCF6mEMu0CK+dwi13V09xckXidWAD97Ca1x5scQr281&#10;qLt2Ii0wjpxbaTOLgpYy1kYv+D4bg89Tvogs9VH7qZexNRB2BwpmWntPqm1Y3UrFcDmYpjBcXYnX&#10;xlgTwSesHbEYPYISkSEyGkKDoA8d2CHKdpMJsQvQZp0wMcO60PyMjNbx9mYrLaELghRFnPeaZM2I&#10;o/opxJAQjeq6fMzj5m3bbHBnIxs+Oyz46UAs39oiufb06npKPqsQpwbjp7mgCQ6S5ykMnLBdToQj&#10;N3G/tNk5chWe6CClq1Mzw3b2wjw7lkB8chS91HAHp55hI3lV9simBrth9YjVcE+HmKsnnEZu4usf&#10;sVw28ygbdjbVdHl5RUXbtzdfeMXl3zvz5ddbBcP/nzn+zxhQeZ6PPtT5pRtuuP8LjQ2jWempVUy4&#10;NGTX6mzqvDS7+qeX0AwN9Rrm4jYm4vWv7rKn6pgwGLJRgPPkWBMdHJvttMkjdqrEkJN7SHdCOaGV&#10;rugeUYWrCl/00IJRNhVA3k1udntlnEagrAxBcnoD8v2OHnQ0VacMTpCXilZmf7JVv7KB3RovARzM&#10;R6+gMcEAfEQmVRkhFODHWQjhJPqMp4JDkul/680VTEbhpHwH31mFUfvEJ/eyj1x8iFWWBWzj6hfx&#10;KppQbweHJSM+2FtPptfnFo5YNAN8Xg92bw3SeSkZ9CDCy2gdojZ6xiRLWzTHUhbNoocT1BSk5qyz&#10;1iqjnXbZEeV2Kqedr2SxemWQiHC5YLh+MeCGMbwTKvXcQ8taSvXoiDhYTAJKu+stnVHhPx8ghncf&#10;4cJ0bxom7Obu0NxBCnzlGzU2+Kf1nrqdKA2QxwUe/Av8Xw8L0UO19nsa7oRjHf8TrYm8PTa+tJ3Y&#10;NSdaSgacpiLMCsoZ5+XZKQtRVRpvtPHuHZaX47P+ICWx0Hv8aAwgu2UtnHsycoE5WRNklxhCUZOI&#10;l8TvVAc6l0QD38Q79I2nASnQIwu/OBRAV4EkTVam6sz7gXt2WG0dVDykvo46Yhr19KfYl752EclJ&#10;kFjwVjXASwePV6sUNSYcwHgWF+bbQFuHNaxaZ9OgpOXSOtsH1u/jfN7Y0YN8HUOcCWUFuRRj83c3&#10;V96oY6Bot1LpqIyoBkXnSYZeIttIO1Yaws37ltoldHWo7N9lYw11XC5N/kiW3vvGBnt4Tdi2M6by&#10;RI88KdU+9/mTYSbACEDZbGS8Jykvv7hi84bWL179vfs+vnxFVMP5f+L4P0FjQs/TRxuOS378o19+&#10;sbc7kFVEWNvaQhkj/SFmzM2xa2/6qE3DeAKFWhf24NEVTXbTyxste/ZeTCBq1Tuobc/otHPm5tnJ&#10;lCROJJVkg+zUVB/JEI1hCJIweE7WV96Isx7MGOqLVYOnvReyB/o/2dDrQ/b21jZ8NtoeANYHyIYX&#10;47UO1iG+vL3JKmnXMR7th4tJR02k5ySKnBxBiky0E8RHwuh1plKzF+tNtjcA8Pu6AlZUgkI65y4R&#10;kfkkha74/FKbiLDI/Xc9S8JoxKqrX0DNnK6WGf3QmfZFSYqyTLyyZGg1jz25k0ZfeEPU8feqpwfc&#10;14KFs2x8Zpa1pCCsq2mIKMgsQsAL4H8eS8SoOMmv3hMkBYxNyPE64x6nnD2tFZlV9X3fbaUSrp4r&#10;sFc1lmfAPDz0fR5ahPqQRHUXGYuEXXbPK3zGvrz95EsInzTasbPmksXBF+YyR6gwSEqGjvMBgFBP&#10;ZAQtUt32PS8i4XFqeLgnYgEkDKeGxI2NBkxeKy8IQf0poHGeulcdPom2zP3l9kc0R2uadllKwWSr&#10;RXgkdXoFde1+i8D13NncbDOCJWxgjLYaWoKtqxOnK9lkTJKgq4k87/Zxdph0NsYkOneOAA/09Ldy&#10;rsP0TMqxuZUT7YwLD7eD9ptts2FyyHt+/JmJ9uIr9JniLmbQwlispDEw8XG8ycJCjHFnr7WS5Jnb&#10;DGUP/dFxCgeihPt9wE9/XNdoiw+YbjVDTTZZ7T56ajk3nYXusoyn968qlXwyrBoZaCHj/T0kkcI2&#10;ieqk02eD6RLJPUCjunVNNeit0kK5YrI98NZabvM7eqJnnkvL79hp9qOr7meOD1hzU3egFIGIlW+0&#10;XPG5T15XsWp57Lol+/gklvVfffyfMKBPPlFz+r33PP6d5saenMK82SgVjeB5jtmy/Rba5d9YZlMx&#10;nqoY6eJe37tiwH79Rp0lzTuAvu2Q6QOQ2EuG7CyaxJxW0sNOiUs41Kou4zT1yvD6D4FN+uBRRkhM&#10;JIGV+gm3Bew7z4RwOoDxoe6D78i1tVsHMd7YVUon/Xx+pkplOnqtduVWRCOUqe7HIEP6UWko/0sn&#10;g67MqKKqZL6vG6/WT4IomRI9dBPt8ft32LkXTSVDz1fhKQfA5KomJdslH5tt8+akkTjaaC++2Mxu&#10;nWOz5iywk087wvUoV6t1RIDs1w+8QJ02LWqZ2KPQWVInTbFAVYF1gFiMKfFFmV1FIMM+Trqerg9W&#10;xHkEaQfiSoykYAHEIGMlCE4dIlxjzPiUdTXXLkzXC1g8bv2wofDd6t+k1ynB874nkUt7a7NiQerj&#10;5QzqK/S88id4RENPr7CG1Vusp73VOh9+0vI/eoIzoEm82NPof/9HwkbrU2gz5H2aM54CXwWsEDHs&#10;Np66ziSuF/yP9iXOqmpMZAPJXKciGZeEBB9tB+2M+dSOp5bajU9tsw4/Skj5eXiPRAzg6pHtooAR&#10;DJOEHAG3TsrgIoU7uwQSn+nwUARCiFh0MsJmB9HsHB3lnjG38hC13mfZEjvt1KPtkMNT0ELwTtml&#10;wzidw0/Y315bXYegRztVyDlAPYhy421GgTy6ScLJMx3sGbRdr662SYfua91ovfayqScD/2ym1czr&#10;EN4XZk2kqALpOhgGnrC1Dk0OnQ/zx3ml8piRtUYxJUUS+tTaj9MgcDLg8YcRIMmgF80/oieanPwR&#10;+9l1D/Gpudbfi38bq8yt3TZ80eWfvm8C2fmvLNrHR+jx33u877n/77qk3zy485SrrvrlT2qr+4rz&#10;c6m/RWlG2fEjDptvn/7fZbZwf8947mAi//KPO+zFViY/HSUjcCHTIQmnt2+2sw6tsI9OyCRzuBFj&#10;V0/ZDSER+prdeDEyRn55mvKoeMjTCKirptjaUpgY6ODellkXk7sHmsmquj7rGINeREsEX18fdRmQ&#10;hutarWXzdjie6dZPz5wguGkmpZ8h8MRkycdJ3JGvyKDVRzfticeZ6T7wPHmRv7jpWZtAud0RR8sD&#10;lTI78miwkAugIh13XJUdc3QVKj/HGywVcCNeg6ETJCv5u5t/ttpWvLIThagysq4sjhkFNvmwOdYm&#10;48nSD6KPGcAL+vCx+9kxE4HhuJygjANrNcLKT6KeVB6VZ5Cc8+qtYffUMHJ5EJfYXJxWpLxBbRZ4&#10;rQEU6JMw9OKG6rGnJ+o+773A5HvsXOLPaiPsJKNYlkqh4KC7z1Ik6/TlkJd7+ZbHrBDbkY8C1upH&#10;6IV+3LGQd7mvJEoYBs947/5AKD7xXyWG8c6f4kZebUE4l0R0rrclzt3BFTpPJ/PuJan02O146/x0&#10;bi7M14fEPwjDKLFm0A+HJSP6ZuUgxofgwLXNn25Pb2+3cXC+jn5oZfnJNumY/az2d2/YptdrEGiZ&#10;jqYLrFLm34jEPNxHKxog4lE5pgYdoe4kEjnCN/c/eC87/oQDbelSynJzvGDJ5eC0oTFBUlB8OvvC&#10;GXbvg6W2bZN2WaQWh/zAO6TH0J9tpwgjA6HlccS7q99cY3P3WkybEJrTsXGP4En2U4H0Al7okoNn&#10;gZa3WpEqjGSVHYIqo64IQdpVqoTSvfPUoNC9ZweCiYKUno3ssiLG70DEqEcR77l9ZSPrM49iA+QW&#10;Efb+3abt4P5hGDBV1sa5H3dGGWv6RPvx1feRFEu1vIIy6+8bSm3pGDvqwvN/FqveErt0ykzfzn+X&#10;vflnv8cDn/4LDyqMfE/f2/6R73757lsGWosrMwOLmC/l1oeg7OzFWfbVHx5sSw/3HBVhNzcvr7On&#10;OwZsJ5NmEO8wH7XtosZN9uMTltqh+VQTjZMhhGoiyZ0oykWQ8BFYyPZIOoS+IfXGIfSISl+TlTyq&#10;VrhKLpFdj8GvC/iK7LW6ZnQRSeQkq+VsnyVjRKaBT4XX7iBTTKdGFMBj7M6FBeXW3coCkAiwEk94&#10;WOn09Y6REi0MkVCCR9o/3mZDaWPWMJBu3/zhI/bLB7cA72nZw8VTEx05fnJwmKeUUBt5JKpI8IpY&#10;F2hZ2F23tdv9N76KYUFodxR3cnKVVRy50HoRQWmP1llFCouueY195YA5dhwZYf7veIRhPCIulWWA&#10;uImSBC7brj/u/oeFC4VFRo1mdiMyuBIpUZliI4udWnDcG64awjZGmi47TtpY98FBlnxkVCe9ZxIm&#10;bpUTxtmDGpVF5yeSdaNjXc74OMdPH6QPxIC+8Nmf2KQaWoTUZ9is5hwrIIO96ScPkiHk72w+UFw9&#10;w67vgm4mvqia89G9nvMZ4ekIRlY/66QkCD3EvdD2+87bEgGqloA86zFmmQoGYD0i6qF+pSG8Tgw2&#10;D2Xp3aEe99B8XFZNmxEbVgfv6eLVCsaxpbaUW/jtwxDXyAhbQQPYeLiHED5kKZOnWen+7Pr5qdY6&#10;3AX5PssiLYNOwSkAZjnMPRrz04E1Bb5k72tWnL3eLjgnDxWui+0HPz3Cjj4ecj5pFiB0p/ikMdM1&#10;JGM8XV8mTvHc8z4El7kT4jtJLjbwpBG0PiGxF2bgH9OyOEx/pxToanUbN1pFQTHGlwmQk2eNzK+t&#10;TSNWC6uEd+DBtrmkKkKgLt8gUIHVwXOokqHaHSGySfYx91TGJTgilUeA90S20gKHfMOskJ23IM/m&#10;ZXKy6JL2kU9oyy61+7e12/dX0byOE6fDtJ1z3mT70lfPtcLyKE30apCZHLJeBFTbB8aOPOvs73+r&#10;ZkPsvzY7/1/pgY73xHyPPNh8/k+vffj7o+MTCpuaB0iwoOfZtNFmLMy37/34Ipu9yKMqoYNsj6ys&#10;tpfqO22EkkUfyaDx9mqbmue3sw6eagtCHTYxqR24U37qKCGq9k/I0rDAlU0VnpUIUeWFRbnJUSZx&#10;TAkWl+alSyaJISkkVnf3WBMCJaOA+SpLKaTap2dNk4UxLEmAmBnglKNMtPAAdBZm8iC9ZlLkVsH/&#10;VAO7YSZmlKxMiE6VAQy5JIOHh1Ns/bYuu/eBlwgBu+34I6bbhCLMHdaTcmYnLqKaeBm5nGzaTjAX&#10;77p5jf32rrUI+JIHJtQaI4Qq3GeetSYDQ4TwGnNoD9K6k8zodDt8YrbN4nS1qGVp1LBOvED5ukG8&#10;CHlZAfEvnaCHInQHSjpepLMVLJqObbX29s9vscLeiC064iAkimaYLZwAfQqvXk3f1N1RuJjab+hX&#10;fV4i8pNLGrdS+kceoI6EfyiYw6fMv5J4ch8b+AsebvOtz1sOLko2Ckfyk/Vx6d1J1re13XqeW2c5&#10;p8y3jBJ3qmxaEWhiw6gk0a+cTS3M//K4s9DMnW3VJpnGuSWlwvJUkix+SkP0REpVD2V5cpyXIORx&#10;7r8iEJVMZtABwMN4ZTjcRPHA0oRsvrNe76Cw8nNJyTgqfgrzQyjJyYsqrW/tFmvGePsp961G7SqY&#10;l2qFx+GJPv+mI79n5pTS377c2vAi++neSTWITZyeaReecYSdcMwcW3IgLUP2wGJ1TnR+ATt0ioqg&#10;IMzjdDRpocoFwCL2P2CCHX7YUvvNI6utuCCLggpq5fsguQM15aN/MJmyyyFaxmxctcXm7zUffB3N&#10;BLiffu6lCke27Gy1Q2crNBNKwfWJFeASShoDj6IQ4bW0NHS0Mnmm41J10l3FuJpKgKPtlh9JRWBk&#10;nrWPVlsrjfF6WBvD4K0DdBr9ww6w3EiBfXXfLCrlGKdzJyMWfqrdfP3TJMgi1tYR5lwLkpu6mk47&#10;44JvjWxZOfr9mXuFSFz8dx3/lQb0vie2nXHHfW9fubo+SoURykEg5DU7XqfHdqFde8MlGFHPeMoR&#10;uWdVr71YP8YEgP9Gt8SJYJ4FNIA7sSrXzpxWSqZxB/xIXi003bHPmd7sqhEwpqiakbEAErqTUSZG&#10;kh5MCO3cDuMCmR8mvNrFgtjeNEzWmz6Qwp3I1udQ1rlz22ay46NMJbKmAhDVsyY6ZIcduhc1xpm2&#10;fv0WtDzBsJjc2SHI9Uy8ISn+iMiJkk5Jdgkh+ri98cJya6reYGuXz7ejDyNMWzyTslDmLPNRyRy1&#10;S9i8jcqnP62yJx5bYXWbobXnT6TSJWrZSydb+pwS607CQ2QSpyrFlZNuhyydqGhXThJ17fyHVahl&#10;LQOhua71IG9UniA2yz0hw+8WgiM7YuIJJwtIAiwrnWprnn/Y1qyhKRl94vMOmm1l++5D8/F9XY/4&#10;FNqfjFH2OoCBCWLUVXLq6Ed7xsvCGWV/BHu6r3MxM2ODUImMqKykJNzuW2c1T71meaAnKh0VcclB&#10;K0IESdbV8re5+TSAO7EKuIOwPTtoL29dY3c/8ZCN0Y+ooAKlILpnTquaSAeASVYGe0I582SMgcyn&#10;aFA6MsVuiBtT/a5hCSnDr4Z58YJ7z2v2+LBKmyXhofoU5rsEGP+CI6eo3TRJyIjbeDC9LsR3J2xz&#10;Z+ONZsy05StX265xuKBk06PASUUFGJbaWqtGEayAMNg1ruPzDjpsHzvqsFm2ZE6yHXmw5Kq9EyTq&#10;9jYn7es85C0/8eSfbCDSjlbCCSArCH3LG+CEt2zpsppda2wyRritZStYfzG8UKqVCJ2HhlFcIrMf&#10;A+uP0MKjZUc9ak1V1tzdYP5shEPYjNZsrbO22RlWSp8jUkxAKyDejqfKXXsXPKOLFINFe4oKLdhE&#10;dRK6wWyoIeKBfGuxU8jMB0lYPYX0Xd0g6vkZFQigBO2JFestJ1Zln1pW7uCRiy6aYiUZF9v3r/o1&#10;f4djDSg/Gi3K6qhvPufiy36avHb58JUL9knZ5W7ef8nxX2dA77jrreOv/Omd36tvLZyUgmp2gMTM&#10;tppVtmzvArvuhk/apHm4/dy3Hu7Rbc832zNNGKOsCtolgDcOIIqRH7GT5he7bGiBbSJZg+UBKCej&#10;4m6s+uMEqdaJqemYMyq6dZqkwr4I3iTYwI7rZ4K5zAr/HyPUX0nyqKEXLEhAIfhUGdn2SFu/NYF/&#10;koelrjkZgjPdEqlKmlRRYJdffqgtmI9D1bCXXf+L1+3BB3+HYQ1ZRiaTByl8XxLN41BLakWRvpgK&#10;qYzUWW6yP/bYNnv95WabUFxls6ZPJ/SHU0r10I66jfbKm29YU9sgDm2ZpZdPsv4MYsciGn6ROW2D&#10;WxojrHRVIqyykw/ez+kzyngqO+ssAFluh/PFf3dsFGdLZc48N9GVS3rrwlssqkxiw8kk1MvHiy7E&#10;YA3WNqCOX2c9L620mbOXW9L+GNHjl1mAGuhsQNphF18zcLL8ey64eAzvjKhI2Q5jhKSTwnXIeArU&#10;RDbuhVsesJJ2n6PZqC4oBhE8hsUQeT8dL75nXb11vrDeShZUWagKT5+3ZdGOJL2iCIbEWjpS1rly&#10;Vf9bQCzQu2aVVdn8WfNsTuV0m5RSrAJNLXXsFUk+5peM1LsMqfBw+LRJnL9n6BNSJvEyUo0T1+Aw&#10;XLmtSrJBFQp6IYx3zdos4rDIfpVmr/UWW+3azWAxE8GxUadnQ08/cC8y9iutB0ZJEnj8KD2nplbm&#10;2ycuzsG4ezZat2oXlW1lpRh2pjCECnv15Xp7/He3EZk029e//RkSVKrcx8iCrtSCVN1z12P2xuvL&#10;UdifB8aZySYDHxQ4JpfOAqMkwLrJxAcoZ84qz7GmzdVWQDVRJrxQzYAhcO8dbXQtbU22fEQaAmgm&#10;JJFglWPpNgwXRmi0hH9qSVHOoAg+XqWmDcoFGc4jRY+0fa0tLFxE7X2xJeF9P7Whg6Qn50GJ6yh1&#10;8U9u2oVTEbKzFhXaTGzvcadA0Yt91OmJDhDfZ8IuiQwmZ2/asf3Ey7/0i+HXnm26av+jy0hk/Hcc&#10;/1UG9K77Nh539Q2PXFffnTo5OavMF4EGNA7fbd7sVPvpTz5mMzGeKguDw24PvNluT9T1WBeyXwqj&#10;KvGUZub57ENT0uzEKQHQ0jYKazZ5/VeVJFLhtusxDjlZrgaZTyce68ITxa4ysGThhWK5TCgxEhzJ&#10;cRYT9R72xrZOcK5COhimYj9ROaLksnXjOgsjX5eLJxnEGg3R7CZIeFxQmOc4nSK7T54C/lg2TFYW&#10;oQYw0VLERoaHMqwTA9HR1AaWhfeVhRADeosmVXNC/sbWAduyod5e+1MD2V1RqEbAQvvohYQBZkKF&#10;8SLbAfdjImnuNdV6ue6wetvQ5C6duP+QWVV2HB+HWXItJJxx8pw9b3EnjKPCVmcc9ETccCYWSDw5&#10;IfjBlRRC6vezCRVm5YDjpltWf4uN7Ki11u2t1v/mm5Zeu8rKLznLfLNmOSELwFNOIF8Zufiii3+v&#10;LIIiYfHE+c4RNpygCq57eLLDZ9tuesByWketBFyXVn1AoYSLGONhFq9yWdlkqCnktsHXt1p3FspT&#10;3z8GlaA+K6fp2ufOvtxue+EOe3rlSxRPqEAM7U48qy0Y+6e3r7I5FVPsiKlLbK/pc60MHqZYE2Jj&#10;+PAi1RYjBezZ5zIzMvCe8ZehVIWUDg2JDGriUAsNX5BxdxVZmlt6TzzcjW9OGk5OxU6h3LYebuRW&#10;REBjqIj0kdypmDkBweNWC/fXWCqbqw990e3rYB3smG6z2XzbaI2Rk+9HbMYPjQuo6oFhe+mF5+yF&#10;Fx+gS2a/PfK7a2wurWHCkX7I9XlGvtCu/i6K9y/U2IzJhwDxjBHqI8UHj1lQTTpQT4BrHKdZX4T5&#10;Eu4DId456tSaKhZrxfTByUwiisiw5dvDNq+4gmnTieeujHsc53ADISqT5pQ3kdSiRuQu9MzdPdLW&#10;GED/wYcBLWMSxsbW2axAhV2yV6nlkO2/F5rhFiT+MsqmWw/JwDvfoDSFNXz+0lzX9eC4U7nvA6eT&#10;YP2d7WggaidDl583J2/lho1nXfmjB0ZQtr8GZfv/CiPqzYz/guNXt9eeduUPHrmpoTVrcm7hbF8/&#10;VRfBceS2CGXuuuOztmhJwDpIwvQwPx9b32S3v76ajoOQ33LYtvp30iWx3Y6dXWofokVCiapuwjsI&#10;W5SVEAYpdwSqhZBARc6UZQYj9MJGpswjBEOJcSrfJJtYUlL69kJPwm3qhbd0RmwziztMSCOh3RBK&#10;TCm9I9ayvkbmmMmE2VWtu+p1CN9aG+kJ/8s1tOBg92YhHXLIdDvxxEX0Oeq3HVtetuaG9eCQQxDk&#10;6cWTQZBE5YbC/GEk0IbH8vE4Z0BlwoOceoDl0qs7M60S+bApTKKZeBQQsTDYMfX1Lsu3kvnTrIN+&#10;StnUQmdB/p+dmWpnQugm+nf17bpqKY17KWTPQVL4l1jvutAE3uksROKhmYFhU4sIBxQvmE0yK9Nh&#10;dIPdZHMpQChN9VspG096awPC0Y/am9/8no3f+ygGjs0IOTR5Z1IwQm/YkdCdHYpbIe/XJIyY8GSd&#10;m8/q73nKtj3zllUlF7Ap6cwxrnqLkhRuYRJlqFUx1x+CDbHjyddx7eptIlVg5NnIgPvshAOOsH0W&#10;LUF7Ew+vvMDSp5YSMufZLkLYZ+pX200vPGy3/PFhe6FrDaZhBKcXj4moQmpZElKmrOedTUbWkq/2&#10;8M8/P/TnCOPjFOJd2Bo3nhpfeWfunBTKjtpCfj5/r0VWRo1usLeHcBv/THsMraOtmOiFmtWMnFRr&#10;2bmLjXOLIycI8966Hbm7G2sgy99qX//yj+zpp/5oe+29l935wB1oKUxDaIYxpBGijOfD962yPzyz&#10;AUgpFcJ9KdEQcxFWyAh0jwDOQ4SNYoAKo0AQYRtaOfvhK5Pytm5C9kxulBKprlSTDpxrwKJ3UFEH&#10;cuvScG7hiL7k5ocXrbiD65f8nwyqT3X8DgEmoaXxEHcvBHTQX0tLm002lRE/bnahnbx3FW2XY9bd&#10;Uu0+P3nSbNpLb6GleNg28xav7DPLvnTpCVTORWj9PGCNjW2+nJK5ea+ubjvv45f/9POb346w+P/z&#10;x3+FB/r4vZ2nXfPLF66uacqbkFs8w9fZ2o43st0OPW6GfeuKk2wOOJImWxfx5/0r2+zXb1abf+4y&#10;ZMGYdNFWmrX12UnlmXbY5BSrTEIIgZ7XyH5YEKRdYrM+LEhIwaw4nyr/gB/pC6Ck7XrNsFCh6qjD&#10;YYydVhqKXvMuz6voo4ro1a0t1ukrsX6MaWy4z0rwMsN0oxutb4dATRtYhBOV6MlEBm+4fwTxj2Z7&#10;6P5HsR/72bHHHmsHHFBhs2Z9xo48crW98XKNbdvab7t2DFkThjYfoYlhMLcQzcmMdrq9KO300JI4&#10;nR25i8Wcw4ROS8ljMfRbC6FeTwqTOTfLUmdWIZQ724Yd1oixYGFUIZRyxqwphqPOhoLnk/A2XXpb&#10;AurQc8ABfYxj4sZr8qu52rvqIuPrQ0aP0UTTUTqZ/bAPRiwTjDGThSU60zidOv20dSiHYRDu6rYd&#10;Tz9rNdu6bVovb/wQdKMyqrewj70OIXb22PteRYKcG+vYq2Js5LGx09be+5yVE1r6KFt1i5D/ZrEF&#10;DLKA5YdHyWKHdV/B2fLwwMP0snrum9fbUbd/07KmSDmJhExypcWOOMXe7t1pW5t3UFxAdh+8NAVj&#10;Ok5WfdvOdjoBvGxvDu20JXhAVxx6IdzgPHd+KRg1VyPuRJ45WRlukjKu1Yjz1r3D7S089LuXK8OI&#10;8Xrhn+5IhPBcAWi75RMW+/D8ji2E+ztthj23HeERvLZh5m/J9Hzrba+08RfWOD3OcE/EnnviDaAe&#10;ija6Wu2X9z2OuDaJqVgBcMkMzqXVPnTSfug9FFkHnmUhHqa6fF5/zUv26ENvUvY73UZJUDY34rIy&#10;uFOmVgH7tAJJEHJrzGjL4ed8sqH4ZaVzD5GlGyMJOtrUayFw7ADOxjDX3AAxfvXOMMksupE6Q+mh&#10;0G5ncMZSVy2nQUQ2rl2QDc/JnKqqT3QsjZEPR8hSeR9cVmvbYhMLQnbGXPrJ5/ZQoVSHgEk/ymcp&#10;9JeaY7ct30xWfqpdTmJJ0rrnnQXzwo63625+wtbjALWoyVL6tML1u1ouuvgTV8c2r45dM2uR7z+a&#10;WPqPeqBR2nA8fnf1WVf96Jc/Wbm6dUp+3myfJoOPLPaxh85Bz/N0W7RvsWtJtB1Y7Uayr7/D+wxU&#10;zIBh1GeptPHN6lph58xPsYvnVeH+E4JQdSSvM5iRAwgdtT6y6EOSfZBHJG/HhRtyD1gcDhD0fo85&#10;kEd0FyWPuPVMvlEMa5+v2N7eCT6F3mFM9ckDw/R1h1jPpAvQ2C3ApI/Q113Ivio/kqkBDqBgn0Qi&#10;5dBDjmJC8nFMrDxq0E+mX/cPf3K23XTTx+yLXznHzj1/HzpfQrwf2w4huRasqQcJOxguRdTp5+ey&#10;6Hgz+NCwWhnzuUUTJsOlq3KLOoxgRWoJxHw6aJbQ+zvc2GCLEEc+lj/ns7KzxAAXUR5PUZ41XXNA&#10;MfiXhaCwXVfbQ1tkj7TD4XBPL3zV8CinIeOgBE6vZNNZlBLn70P3cgAOTZQQTUQhff9AV4NNpU3I&#10;UVTdZOzYadU/uI4mQHdJjRefHwPGuMoY6jsTjotbhOITCffki9766d2WRy/lwhAxHzhrZwwGg5P2&#10;EA6pF3rmq4/vHpQWKu13aYdnRe2Us97+BERgKEeD4MWEpVP4yyVHnco7MdwVpTiGsGJ7msH/em28&#10;iBYmZanUZneiZ7DW/lSz3KojjZyGkkBgsonB2NMbd8binUfcwXRJJU/sWCGtbnR8HPVed2BgUFDK&#10;AcZIpp2GuDgnE8ZWqY+HdDchIe8Kk/SczU1TrJvGZ0DB27i20e789Yv2zW/ciU5oGhqhRVReUdlU&#10;/7Z95JLj7VOX7uXuTTbGU3bpoXsa7TcPvUQ/dnRfuZK+8C7be/9yu/qaz9inP3cqIjV0fUWBS7BE&#10;Tk4JRpheXpLEAyLLolLPjwOgLp4BEkxBnA2lRHt9BbaxZcy17Wa048vEhWW7b6Ku37X/cJVJePKs&#10;gQCTXcxgZ1rFIVakJA0DZPQEm2WNtNPtoNGWFUfs7KU0baQPWSZZ+z42t2jZRPvNxm12/VvtNgaC&#10;hrSqHX3GRLvsUydaRpB5DOyQXzzJQqkTcne2+D56/kXf/tq2jbGKxGj/J/79jxlQ6Xk+9tvqM75x&#10;5c9/1tYRqQoGc0luAtf3Ndn+c0vs6q99xPbaF88Lm/UWO89tbzXac61Bq6FbYT9xaHo6O3vn2/a9&#10;0+bZIaRrs8Zpsga3EpaEC8PCIsUh4qGG2DGM0JirppF3wSUrvFBwiKEUNxOeB1lOCel6pJcYWJSK&#10;wMeoXX4db6EJNaQRp8I+akV5SMfBm6tDmiyH50aG6DFDdYgPaktXBxQVeH0j4H+zZy21Zfu4DE2c&#10;vM21KdTjqZIJZmedl0vPmMPtT699yy69/Hi8ilnQWbqts28D3myj9Q838D6qlqDm9GGgx2hW04Xq&#10;ch+18UF28Flk+ZvpLZ8FSbuzodbmkXk+eRntJbSwlP0WPkVSwm0UWCofhlMBFn4PU1tWawCbKGuh&#10;RbCH56RZ6HC/RAkjvqB4qRAVU7LkT8n8UtyKCzLOEKaXUj/P0ERQCEqiWqYIY5EBfavjuT9Z5w+v&#10;RU0J73Wkje+WEcWQoXXpLLbWoox8H4mRm/5k/sYBK0umR30/3E2yJWl4/mhKObOWwf8gfgFlwzDQ&#10;BsW493Evo2ARgV30m3puA7Jbz8ldtjRkqMowvR/K3NsOrJiJ4eT7lPgT9cy5jhjjdEw649oOd/eO&#10;Jx+iYdxbeLnij4ryEMcZMP7uZ5X0xk/Xs4/CYr2fVAsFMsy3qZslr9WgxcN+vUcULTfVWPgpKUQS&#10;fNQETuP4QyajmOSzPqTo/FDBWrs6bDZ9i0RoH4xSXUTBSF3dOBSkhVwjxHcJvdBe+3P/+yG75FNT&#10;wDY9URd99D131NivbnsKQwveiLrY3giIX3fLh+22e4+30y+gEeG5xnOl4POtlgbemEYvkb4uqGG0&#10;4Y7AQU6Rj9zVb9vJiE9GRSkFgxoWYSWj1NbUdhHGSwW2lO6ijI1qjcGs9c3O28Zgyli6NjPKMwBt&#10;iQ8awJjKw5a+6CgRmo1z0aruk+gtsEF2ZKctCDTbmZVBuxie6CyYM9GeehgA4zaIqPT967faT1/f&#10;YJ04E9ITPerMSvvyF8+1WUgyDiKyMwz1a3gsL7O1O/vDZ552/c82ro7N/U8Yz3e2kn/zt/f1x5Ie&#10;uH/TBT+4+pbrxqJ5Je1kovOgUPS0rLe501LsJz84weYv8fIQ69lh71xRb/du6gLHKrVgURFqOV02&#10;y99kH1uUa4sgHE9FizArBucFQrYy5FFuhBKGyi57DRDUvVBeDE86h0FUC3mkUErcDI8fzv3gZqvf&#10;ETebPdm2dTLRUacfdkkFgG+Y7P01LeA6hGd4bOkQ9lVZMUpzrRHoOH5C7vyCCkLyAqsGv3IcTnlb&#10;lEA6dqWME7/L0WV+uf5HV3z1BPv5Defa/3xecAVNwsJbSWB3A/rD7ZOvQZY1DGWgXy4bBOwAAg6j&#10;aVwb4fTIcCdhXMj2BwtFuN4tUi/SUuKMSa8YOY5Z6er0J7YTh8sJ73XFgvq7NhwyzzGIhUq867WC&#10;PhXeC42kggG8jGa2vDYkGAA4RJ8VHkRNCk83JgY9Dz9GIE0KKlB0el5Zbrt+fhsGjeQX5YIEdggA&#10;YxBU+K9xUfr8hQ4bXkM+gMKDKOWNOld5ji6j7QJE2SUvzSUz7xrbKfnEAo0AMOfiIaWiBTBK50x7&#10;E+ybcCUN+ksJ33besmOtKI0tZYAxxIt3n6CNxeUNgS5IyrUSQr689W17uXWVq7HRNur+Ll6XvhCd&#10;1QjvkW8nD1UPcUWHuOftkONRPXCX4TRZvBylGzjBHxJCjLmEpX7hHIak4IRsYQ5GraoYiTlvnhq9&#10;k4YhpudOnEgRCBETlKSwZO58OXiflCyg2vWxTx1tF15yIBVnY+Cb3qnd9cu37Mbrb7Fdu7bb0cft&#10;ZTfc/gX79f2n26lnqw2xOlf3uKKpQw7byyZNKrNt2xFPpmItO7sAqlYyczcHyhWjTbghgbDBJqAj&#10;Tl4JHTU2HiCSqqcPDu0GGVaxUpRVU3TGqgJjVjLWl4halDfQGpMR5V9RZQXDSNNsFOjL9RSTR8oz&#10;IbpBlI7vsiq63n5kYbEdMyFg02mvnE8BQQC6UxjH5dnGDvvp39YTRYO3KCU8nHviRy769Y9Wvhlb&#10;oJnx7z7+7Rgoqkp+hEGuuOeuZ66orR4oygDfmzZ1km2tW25LFk60G392llNZh6JmDdyEm1/vtyea&#10;M6yX9hUq/PVHETrw19vZJWP2URqkpZAbB7VhZ9Qdk/VgV8RYhbihQfc7i9rZTYXtClF5EM6PYCRl&#10;AkQid2QVwnMnLcZK8DFZhnk0A6yvpUpkMFCG8VOSCc4lwHztxjqXMfWDxQ2hyehjIaSTvElDLFlZ&#10;3D4k15557jUSAOvs0MOn2bwFxbZs/8lWURmPYBl1xw4SzEbdYhCDDlPHzj9nimXlnWk/v/YB27Zu&#10;J4sHtU56HMUoxesDhxxB2ccq8ywNT2OEED4JLzmJtiMzeG7v6Z7Bc6V98jpVVgdW6vA8pbxdukv/&#10;leWikkTZbWdSZNShdMm70GyIe1AyVEBkLvT3aRdoRBCDjS6bDYQ0GusAEjrAYPIIZlhGAG9WUawW&#10;Ni3EzY/AxODGLdb2K/QHps+ylAMWWiQHXyUAB5GEjZ/Ge9ohh37zsg0jAxgbhOSvSI87JcQ6yL0Q&#10;8CAfNIE9yqinsdjVT0hi2WJfpMUQqMa4N21osLxHnresfS9we2AuJ3900d72eOVye2J9O1lu7Zei&#10;POn+817oUGrHG0kP2Jrmakt7+Tnb74xFjuCU6rLrvIaJI8dSDr0nOijpEc/zFD82ikeH7+T25AF5&#10;YkBC43isYxhnFYNqrGFbWjYbjpq1+TA+2uCmcq8PqUqxzUBDWwYiRB6o34/0W+GsadaNHGI3u4bK&#10;isUt7e9rsKOOmWcXXLi/lSJk4DFSA/bck1vtmcf/ZEccu8BOOflYyjypcGNMhtnMSBc52CRPbHuO&#10;mTMzbMleSygg2w6MQQTCxY2SSB0icUkA4/zJALhz1/Z6y5wwFV6rz/FBxe3csrPTOivyLDMFI4qw&#10;sx+IwV0wm2WA8Ys58QTddXkJcfyY80vieR9raUwlqo47650XuyQvJXVEA7tcPajVP29BDnBczB7e&#10;us3W9GegJ1pGr6Usu31jM0a8zf5nH5wmvkF6orkZZ9gPf/RLl9NAT5Ry6ECws63rkMsvu+FbK1bF&#10;vrn3Eh/hyL/v+LcaUPQ8A/fe3fTNa6+54/KOjqGMnKwqNqUc21632RbvXWbXXf8ZgHKabTHOPdyn&#10;G59pt8drhmwAbMS5QYTLE9DzPGt2Nu5/GJrOThY8LqqTnOEGynooXGPHlyiyswbif7pDeKJWOJ4L&#10;3mREFSSiY6gkDxwziSoJv7BPTQj1cCd/WsNH1/bRIYeKIxtT2w88TmhH/bWEzhEFMSwIJVDwRmJ8&#10;dz+9imL8HIK7GeAcdrKL3vvgnyz0aD+tO+jpTp/1Qw/bz/ZaMtmV48nupGZS5YSta+9ps7KyIjvp&#10;aOraWw+172y6mxYdnXjIRdj0oFM6t3QSOJPhMaLe1M8kjKLVmENIupSNRClJl7HWh7LwR3mE6MWE&#10;kJ+DNWUzXHM8Z+XYLFwFjbYF/Z0lpEUhW8vidpNCzgZhcraeFKSBwngazIMMzsW5F1CEFNJJazIF&#10;46Bs/RBjHWBsk6m0SsM4luABh5o7bMvV19rMr19mwSMP8pJ78mZ0rB+wdroFBKk8yZB2gAvUpWrE&#10;meHhysgrSFRGVwZd5+VYu/p63V2+S6hMiKx8fzcY4dpqW7iqzewANlvmQ05hyI6ata+t3r4BzK/H&#10;wQ7wuN0UGUP8YgzhTx/6BSN46xsadqDR1Ya2Zz5TTQaQ7RUPq8cVgip5RciPuaxtq7Ga6q1Q0Jqo&#10;7x60HSgJBYGACtgYCpFvK8wrtoqKMqucVM49yXNeqP6XTQgvtsNomGvhIg5kM90xp9J2rO50OGEU&#10;RkNyaT5iMKXWtRUhb4zTGFDGUYcutau+d5hqFZhn9UyBdDbfIGyIQfvCZZ+zZQcQSXE92sRc/ATt&#10;bQgDPkzsmwamet9da2z56w22cUOb5ebQtbW1k6GhuSAMljAef5RrlMcfYFdqq663ggMn8RlsNBjQ&#10;MTD4OhJ8bUNZ4La0lkEMJU2VW4JPXPM59CA0nzTBEgKqcW3TIFCEY3uw5hTkj8QnmBKHzu1WdERU&#10;Mtb6tk2p3NfOpjXIQLjLeikWaYbEO5xRaeG8ZKcn6gcXv3hBsk1j35aeaDD0Efvm9++g0m/AcjKR&#10;BRzNSa2t3XnU1796TfdLr7X84OD9S6r/XSb032ZA8TwDDz3Q/u2bbnrwsvYOciVpkxB5j1ovYh3T&#10;oB/94CeftUkgGQ1ydrj6+19ptGd2ddtA3mSMB0/SS2VyWqudR+eziyam2QTbygs3wvXAErkKI14j&#10;TE/yW3qIi6gsqg4n0KCKCXkUhJtMIFVYJnEjtTPK6kgZ3Od4ong8TKBucLethIZtChelOAIGlKvw&#10;pqPH/NSDB6gPjhK+DBMSxfAs/GCU4xjRcfCuEBnUdAjMUYxvQ10bSaEsemeHIMlvtQcfecsmVZbY&#10;kUcdQnZ+L5sBe5gIDv3PIu90OZ3jD19k993ynG3ZRukp4LvK61zoVJBh2RPQ/UQTUp0iU0gOTcsL&#10;2QFxzieBkuvrrR7fwxj9NoyQlxTx+KDS9cSpceMxRkWMEkU6xIEch4YVwht35GieU89xF5JpdSgz&#10;TXlfGq9zVC0npMFsFggqnAW4w4chH8Hr70+GGYFnDFJp/GgZtHTu3TJqq391N61HaKdchqmXpicJ&#10;i9a7H7fxtiGMNKIVWJVxPl+lkN7dlKelZBbnhkftWhnrnukatXRxDWVY9Z5kiPg+5sgIhrjp6Vet&#10;bPapZuXUnbNI98udA5F7kr1VvY5wG8EV4A4/5y/DEZFBJROem5sN77DXnnnrBZu09AzpaUF2V/ko&#10;n8l1VFszOOlye3ntctuxczvcVVIrhP9BDFIL5xfBCw/0cr4NZKSBQlKguhXk5Vg+6ltHLNzXFlHF&#10;VUVvpUr0Y/14wfILtfAWlweseNOgNbJRpmOYBsFFM6ZXWbiBZBcb3Bh1u9mZKdTDe9edRtQ0pLYe&#10;VMCdcsJi9D6pxmtH5xMcWlO/j7mYCdbrx8A+/3id/frX91gjmfTqWuAtvMkyqrKCKeILE32AS6LG&#10;qOJmlgsbPuPZ14TQDc3tMosJ/9GB0Lzu6cu0xjaMYVU2veHxJgXfMNauG4GTfNSa0frSGcooepiV&#10;DyObhmeqRNKYsvJCMeTDqEhF71H7EN4eoKzVhmpsQlqRXbSUPmBpfXbXyp22qYukYPlsl8CSnmhG&#10;bDbttmmbw1ulJ9oZPhnmwX3W1Yy1YN0iNp7+1hvbzvnGl2+z194Y/fH+y0JbvNn9//f4txjQoXAs&#10;cM89NV+85se//vzgYGpKSf4MWrb24akloeNZadfdeL5Nn2fWwvhLz/PhtVvtljepd565n1s8sY5t&#10;iBP02Lmz8uxUnNFiq2E7biBbIk/G86jGEHiQHXXhuAyuuhmq4ZBiYy00Hipb1NIM4M0pGnYuFwY0&#10;xg31xTStZRy6He7WBbViC+2Hw1QhRXB/ZFBUq9FdXUvXSlWdgA5iQEfC/AxNI4QnFiQxMYBX2Efy&#10;pgcqVQ+tNWbP359GcDyHdNkYNfUB2ntU14za9hufob/Ro3bMsYfbYUfMtQvOq4QTqcgSOlJxhlUW&#10;F8F9g+LBxA/LCmbx7RNKLVSAfC+GU91HS1jER82eaLM4X9YYBkN2loJCVpM8TwmPKE/jrlQ5Dh5K&#10;PnjAhnfod796gauvuMOtvMUtWT23CWksEQ8Z3NXgkiWOocAoj1AlkCSPXmOBIQ2B4aWJ2kRrYEhd&#10;OClUr/C3TJgPBWDDa99ea2/98Ge29HP/Q/UUeMOLW6x17XaI//J/GT/Booyx5xcrAHa9P905+ne3&#10;/RCOHDcm/DDOqlSYn+SqiRh/TnXry2usjO6jWBXeHWKuZNrek+fZmvpthLeDGHcWNGPno2hhRBp2&#10;MD4iGZSFUnv69qb1Nr70rDhqrnTbmN320sO2qacRltUuNqQ+djrI6FiefhS2esmMR1KJThg/vzAC&#10;wtAoWOcAOGA3bIGmnpBteAItWgSLF5VMtn2mzqcqaiIdU6nKYS5NLE63WVOBira3WAQKWx+QSNoE&#10;dtPyIhurh24E2fyF3z9vrx0/044+ifbGeNrJnL9GBaF5uq+SvC+iB5b2OKDHjma/PfDMCvvNb1+z&#10;Leu5LlROkny5Nh3Vp76hNuZWlxUW5YKxj9A2ponNhI4JbCTCtP14oLEBxGHwrFOLi3EyoPpB14uM&#10;F1AJxUZTxdwlmahtTXqgAVePq02WjS9uIAUdBeWUCDpTvSn/hEiABVibQ4xRlA0rjFFGdJE5Fw95&#10;UMaJ9AENEIZNhvN82qx88PSgPbht3NY2VmNgWRd/Q0/0Jz9+yAZ6xqyF/mFl5bNS16/Zdd7nL70h&#10;b+2q2JULlvjW/v81n/Fo7f/nl5BtT/rNozs++eD9j3+1paUvpbigkjBiCCXqiB2773722a8stil4&#10;nrSWRggCz/PtGvvl8nXmWzAXPnYv0mattpS2qxdXJduJlRErG2uw0e4aG4CEnpEhb0bYpPA7gkO8&#10;yyQWfJCdzy0+B1pD7MXjGpIIsMOlINErHFbjau2i0DaiGE/fOAuBsIP2bi5f3EU7z5oWkkPwM2OU&#10;RwoXSgeRr96y1YnwxPBiVJqZn19uQyiA9/Uzm8EzfXhxASZ5iDA1vxCRhvYBz2sbR+iEpRlT324m&#10;WgrF6QEM8/33r6QX/BqKkE60s0+bi51kZTD3suEzqZmwmsu5wJVWzAWVFVwOXkGYxYWXU1Wca4dR&#10;7K7wXfRQ+sWCCeCZ4T314xgSzIIQe3XUfuAI9ReS96YIGgfa0KN2lCfof87rE5Qlwzoq8hJGQEkf&#10;dzIstl0tTTZBXjDGXK/pSRdh2gdhnw/TqsJIpqj0Cun6MaqhYkoqKFzD40vC2BTzDW8/95ItPuUs&#10;qrmm2/p7HkO8B1MpD0VJDDwWfaICSlUHsfzdgg2R2NIhcyrjqcvUNbjEFgd3hsSvaES00mAH7Wtv&#10;s4ZnXrGK/c4kOuHrOee9Z8y3B9a/gIh1n1MRCktCDgPqopasNEJHDCtheA9KX50E7amE8Q3DzbZi&#10;8wZ7fcsaq0bIuA76DY2uGF/RcXjQrsP1rJYKkUaP+ZUkF1+5Fnn0ZKVdR2Ku783OalvfWm9PrV+O&#10;AS21JcgXLp413coy9re99y209Z0NFFexsUNgj0BpyJ0CFrprLeE6aquUFK+m6mqfZcssHW/NL/xB&#10;5y0NWw0Ap7D6bfajl1fZH/+40lag3j8+VmT52YsxUsl05qC1iDrMCmIBAhvmpgeYAH4SVQHgs0Ei&#10;Jr8gL+Y2cYS1Ufkzgcy4wmtpdMaAIXY29EFf88ZS1LWADKjDQXSB8i5ZVbKHPBTlpbhClPgGzEbs&#10;RFaAe/gmB9BEOfd09HBVNt1D8jU9m7YjZFPHumppDxKzjyyaxG35x/REo9Ez7ZZbn+DzC4Ak/OC+&#10;85Iba/o/9LEP/6pw+Suxz+5zoG91fKr8f/nn/6sHGh2NJT3y4I5P/OSaX313Vy2do/PIMgL8juDZ&#10;HE5m8HNfWmyLDpDQrMfz/NULW+xPxPc2YTb3bxBibwieX7WdMWeqnVlOG+KR7VjaJgvlQWvxU6JG&#10;BjiH8CMJD0UYpHY+L/sOtVeLWdl2gBhPAchTO3ehR0Ik2A0pC5Pfk5S1Vq08XpMwrw7KLndSGRSj&#10;xl0TJYttPh/e3Cpq3ytiSIBxDaIGDZEVjTg90WEqR+illOm37p4Oa6fEU10WM9OoJ8ZDDoYUsijh&#10;Aq4Hj3EMQyreXMXE+SgsbbMtbwNJnMxOEs//pGTQMXG4Hr2RuCEizEwuQXQW5fMRuI4lhHxzWfzi&#10;Fso4OqtC9lIF0609A/ZbFms18nzbGM7eEahG/UxcatkDasNAbX0KbT6y2QkWlZfbtKIcmw4ml6Fk&#10;vPsosF0WX0A4Fd9lYLkDkLr9ihPZfMYRS0kiETfOJuKH0zjezWvUeIwxSWLxJPEd+hx/3MPLLigx&#10;kCxbtGCJBahHt2bubQflhISq2aFSXi9IQBwFLUdtGx6hLBiXidfa9AJDPRJ16TK28Ct5hLlmLf6Q&#10;kiMoKK1/6W2r2HiEk2jLwCue5qu0kswC2zYIe0KbgIRYSQA51kABfa1qG4k0wP2S02wDHMpgaob9&#10;qW6N3f+H31gznthoDimLIhYoiTs4bpwrZlxYXypzgz5H8sTG411cXZM6VyjvGTofiTxVjYWQWexs&#10;7bE1LTXW1FxjW9essNNOT7WDcve3V8ksrexGXDmthOGOWC44d/crRBngojRct/vveRrBkGU2O1dY&#10;Jxs+H68uMzTftNtvW2G//e0r1tLahoZsuatiGx8lmYlHK+GRMhJA9c0bLackRD09HWS7qfBTZ89c&#10;2ntLp5YFIwhnTGXMnPtYCyH8kHx3uCskxfpI+O3AO+wZyYLRgBgOW0yUUlBXp+zcUa0hjw3rAWYy&#10;KQLTBbjrGd018UM9FMqLH9ScTlVP/BW4R0USUrsJqJPiSAN6ooKx0RPdq9hulZ5oLA8x6CRkeSfZ&#10;Exu3u+jmfw6sct926oVToGedZ9/82i3ADWGrKK0SPBFoax/a79JLb/0JPNGL6Tu/y734/8Px/82A&#10;xvpj/qcf7PnWVd+674rhSG5aGi0MfFSZDAzTFXKvKvvqDw6wuXt7PK813SjJr+20PyAe0J1cys1P&#10;o/UpiwsdxW8jWzY/2EilhzwALIVuGCrYwmLyQiXMUWYSIW0AAyeBCt1AD9oTRqOJrhYJzHUHMArD&#10;Y8Jrwbr6Rv5F0zAiUn5ql6PyRDGgIWpTnlrXYIO5k7jX+DpAAZVgTwOIQWSM5bhmcYM098rNB/QH&#10;7G/vRKs+Z5zWs9X2i+t+ZOVgW888udy2IJTwxivbyaSiFRpRc68cJh5GmcWXBLnbr0WLp5fDAgtq&#10;MnMK6pWLObJtGKwxqErRsSYKlPIsa/pM68c+9gkMlFGg/vmCuZTk8Vo6KnvzlJ1dO3xjOyIn4K8v&#10;UaveABc2WMHYl5Rh2EmFQCLMAm9U6BxBReolBKgz4RhOL4nY3ngec2glMonFk8cjRU5IF+2RSYSV&#10;46WkZvMlfWDAeC2p0CQyiCOHqb9XpWzQhfbQo9AClQjHCFU9UfAuH3hnDOJ2LUmbk447njC32Fru&#10;f8IC4Muqaw8gkO2tROWXRbaX/6m4AbyNe6ZYwsG23kp1h4yooAkvI+1hpaLc9/dBs8pNtWzub9M9&#10;z4OFngmPlvMGYjmAMH5j03ZrEx0L4xHg+mPgGuPdXCTGtA/6VTpY9R1rniWCec6aW1qsAdgogKc9&#10;imGJqCDBJUtkHJQ40YNzcu2BuXbai7gNW1kteV+CXZijagw4QIjaQ2SSw8YfbPHZAuTkLjngaJsD&#10;PqshvmT+Uqvdsdw6wFNHofP1IvTp26fcBl9Zbe24fkVoeN55y/P2/R8dAf5t9tQLzfanl3fYE0+v&#10;sp4OJTMp4EC2Th6eog91NhiMtHJKVLnBu0wDMw/j4fooec0j4z8EhtsHLzQJjCcbPDWgttpof6bB&#10;j+rf3G4pTQErKC2xJq61IYU6ezbbDfBtJ01lQwr04amTxMibg+MwiGPAPSfy8jDROKdYFAZtti6s&#10;kSFlDWq/kYPjqifksMuIKv8PE4INKSQtB+kKiAKH4tlUkkjJsBLaEdJ+alu/bWauDpFQHUgtsgc2&#10;050AetpnlmTRxA6/45RCHLOL7MYbnrImIqUwCd4kwtCxzuEDL7zwqqs2rRr7/OwlgdbdE+hf+MP/&#10;FwMa64r5f/NQ+Mof/uT+K0bHy1Kbmjup7S4kK73FZiwosO/9CD3PxZ4k3Tr+88jqZvQ8abORTUII&#10;LzDW2mxT82N29oELbDHVRVVU6KRSECj6gyau8L0ktuEkyY5JEESGkfvkEg1x8+nGyCkeeM1vPf5g&#10;4u9MdKys+vr4wD/VY5uVzhPahbPhvfmtjSQHaRreALaGh5kFgTjchbGQByDaB97VOBO1u3fQidkm&#10;JQ3Y8cfsb/vtx6LB0M2dsQ+VIftYfZ3Z66/U2LPPrrXNW5so1cTz5BojeKDDTOpRslnjo4125skX&#10;eHEpp7x+S9jqAPRHWFBSwgmlj9G8C6wM7yeGJ6vQZ+8JhXAdPcfTRYp6I9ejNV05ATWq7GIrXEJ/&#10;qHXbbS0GfrS3Fo+sHOJ2GaWiTEa86TRayyoA7QTH7WrbarVv0NNpgs+WTSyxYMlEW8jiN7y5V5/6&#10;kx1Zmg5hfwMCwIwX2d2gkkjcC5VWjoNxBWU4nKnTw52Nw8bkyfQMj1ne3Klmc+a5k+2v6zBfj9oC&#10;ewwB+ZS6Bi9Y9w7PXL5jNPf8LfEtrjOke5Xkjzkv2TY+JIn2x0lNGMoaPj0XITuSM5NykTaE99vJ&#10;AhbWSv0shT9g5yQUw2oPgjfaRO/1TtgWSdyfYeg+Mbz/EQzE7mP3HEqcl0BlYfDeffMwQcWxmlze&#10;0wO1O+F3onXZTTEEHQxOPOR4u2jhseDW2SST8AR5zWS4pjPzS+wtzrtfYsVsrDEqpnDPUbfKt8Ga&#10;Glu7apfddhNlwG2b7YGn/kBUQdKRzTwFVS8ZKaehj8cYAvNPVtJT48Dm3EWJbRYlvkmE7T0D/eCf&#10;A66PfCpFERnAGLEe7haRQ5TIxoeVS6e9d4Sxy6YwoxFdUoRNkUmMWGs/hpmyZ/E2/C4TCVOBKMUr&#10;J+O53WOj0eL65cy4cXGL0mse6H70fnfvl6Pu/haP/93mJO4y/c7QtshlhpwxdwGVb9TMb+4HP2WT&#10;oOKtK5Jlf9opEW6/XbkknUaKNPS7YAJU35PgxT5pneQ1pCeampkTbOgcOvm8j3x9cOvbQ1+bsTgN&#10;L+xfe/zLDWhMrYcfbP7KHfevuHR1w1hqZnquVcwqhfrxKnqeRXbtLy719DwZqwbG7d7VvfYSHMNW&#10;BGdzkrvo30MFRiq17RiIsyaXW8F4DxlkZUCEvyHbxaiP4YGpl7ofixli0nqG8/0d46LeKNFEWDqu&#10;zyKMa4ea0tErTBNAHyMGiud6kXe1Uw4n40cWM4X+Q2P6F15cKouou7cO+bqZrnSzn3LPPEjueQVi&#10;REVhGUy2sy6YTDti7NEra+zFV1fYjlpUjCjnKyIJcNwhB9i0JTlexocZ9dabu6y5WXQouijC18ui&#10;tDMdArqPHT+ZKqtsFsqSuaWO6+1QKPDfqDYUvB6FvSBYNp+VWc4jPX2aPbmm2d6oacJg01aCwZKu&#10;wCiTVYK4YxhBH++PsGu3tqPMQ1XKcBse8pw8C5YieaYqrYICoIoeZwx9wAQRoICgihCgwfjw8Fwl&#10;ilsl3m3SwydCPPc4xOYkZfeqeXOAZiaA1XRaM3SjfEJVPwTr0QQV4P3dPueZeoWD8eAQr1UCy33N&#10;lAy+vQHh53mqE7KphZVwGYUp9jsDOsZ9TwJH1oL2ExUoyajs9EgP4ZDToeNGOkjkXZbh3Wcp6UNN&#10;S3lf4sq6DDRn4oQ05Dtzf0gyRVCALwSHPIr+Mxct/BCFBUQjCmPdp0WtIDPJFkytpISz3nqImsTL&#10;zaI8ty+PlsNNPZaP29kAH/m++5+xOiQbw6MpVpRTZQQ2HMxB+rsoEpLnOxxGgQpYSQUFirayM0kU&#10;MXeHmEeCkvJyCuSdYQwHSXKy5jDh45x3EBzTQVmce1N9k+UcNMGF9vK21U22GUhqeLzEwSvJ0PzG&#10;wbn9Cj0+wKFklDxXFzGKP+fau8gl0PjBx8UbLfG32qmLipmHyfbs+p2o5eMd0+kTGr89u3K9FY6U&#10;26X7TXDJ0PMvLLWCtHPs6h/dyf3Mtk7C/kg0P62zNXrORZ+9dhQVp++g4qTUwL/s+JcaUIyM7/Z7&#10;Vnz8x9c9/bn69oKcFDCZAKHytpoN6HmK5+lRlRJ6nneg5/kcavMR5Nxy2YWTwTfn5CfZiYvK7YiJ&#10;qKzH6nDtmSWOM+bdTLXuDfGQAVAI55TjP4gBZff1k1iQ1+Bq3elb1NpJvfUQ3ylQUJU3rJIRYIP2&#10;DnY9Xz5rSkmgZBK4SnXgHZLBLswrsX33meN6LKWobJCjrW2XFRcJpfTyWYvxCBcsWWjnXLiQTHwf&#10;Cvs1lotnd/h+07zsDY+eHrM/PAc9iyxPrypo6KOTCe1JIVEaxi6CKv4UMvHT8hO8d01pjJEy4sJ5&#10;wXz17Tn8qmzt4RjRkv1KkXtLthc31fCdqFChgK6i+zFhTkISCbdTUgpxNsjco0y+HUPau7kRhZ+Q&#10;XTZnjh1w6ads23e+bvvm01mSLPsIdBnJ9kXYdPwSKkjgXTKg/DpGxtXxNgVyqX87xqhqNgRfleu8&#10;+ob1V1O/L36rFouyte/zSIAyCv3VUUjaoYJytOEOdZIQWrMRIY95jEeMJBYwCGG2c5ji1WcxzjMs&#10;WXeoYvLcdJ7jko+S0SQsl25nROntv3HEBBPJ88RISd4uyXUWVXjKm7CQ+bTpiDT02LH7HG6X73ch&#10;6Smo+rABxsTakAfHi2RO501IsvwN47TV6MNPQPwELYS+okI2GPQR6LSghnV1zQ0gkH4rKaVpG5BY&#10;J1FFVgFORYQkJrmFcbxo9fJKo55ZLJEYEVJ/P609mBPBZCQIkRdUkN0z2M+IxEjU5KGtIyUlJTRF&#10;T2LTY401NTRasZAiLmsE73wcMfCmrl7rj5SAyyKIjJMRGSRpqDr3PcOG93Ef/W7TUapCPFmPcO+B&#10;3UAvGPnu7lVoPCy2vFmIwRAhPI2eaCcKOjHkC0eoqHoMTDSAA3P24lKnf/uh0yHQhdAT/f791tU4&#10;ZGmQ8kO+vIxNOzZccOnnfx5e+WLfj/Y6JOtf5on+ywwonqfvzgfXXPLTWx//fn2vPy9ETesogzzY&#10;22DzZmXZT3/4KZuJE7Jbz3N5M33bW60LoQSn54l/P4t08AkIIZ+MnmcZOeRoJ4kVSam7JI0wFYUM&#10;LBPtiuQDFfq59rIf4JAxdHfM1ciTEAFVbOklMOV7JEIrr1QtJQbAygYBqRVlqxrc5xIc7KCcnyZv&#10;KiWdK94YtKHedOrgMVpw6YpzIQMrMU6UxZ8T3YO9vxVn2b6InOk6htkkksezxd+339w/Yive2mVp&#10;AOY91ErjylpyRaH1qsMoofNAS7ctnjfT0ZY8Eo+MeAI11Fh4mG+6Esb8RhIczJNoEI8yygR8vrqd&#10;MJUEF1Uq46o+4tKjeCeDJMpGoypLISxnw2qGGtJL1nomkMH5hx1k/t8vsl1bN7DJwYdVGh/aC8Gi&#10;UxBKhLBOAFhCyWxuyXiWSeCiY2x8wSJ8YlVIMI4tsCxyEP1IT5XAhZSg9kQ3//kbKbqT7oeQb01m&#10;iVlIyWqcSqOOHQ2Wz/gTBSPy4oOXCV+0l8GROpAiCRl+VxLmlYy6e5qQzOe8FWH83SNuAAJct3om&#10;KQodY05pg/cxRkOoER03f5l9/IDTmNMwBSS4oVbS0LucgrtjOgZtKtj3RIoqtgAThZkIUcRwRCeK&#10;5FHR1Qa2iyZmcgY8Ulpkt3QQhWA0y4C8Yv52KFU9wP2IrxCSlJXn0/8dahOJtW4+EX0PDwABAABJ&#10;REFUa+a8Cah+dVLu2WAtbc1s7gWo9XM/yIJHgJM8KUMZf5QSsPrqdtrb3YtICXOawg11XxVU04m2&#10;aAevHyP0Vy2aI8mL+6nN430e4lUEiBZwYVzF0qjodNwSJSFDJCsDGNBKOi7ERtfY9FAFbbnFE02z&#10;+99qsuY+SlrLp1D6WmZ3vbXewdCnLyy16dzao06kA+nAafaTax+xbbsacRiQncmZk7Vq08aPf/Oq&#10;h5JWvx67etF+vn+JEf2XGNBYXyzpznvqL/v2tY98vX04OTcHxZSWhmZa+o7ZolnZdtPPEUPGeBKV&#10;0oICPc9V0vNcZZmzlzJhWeadjVaY3GPHMQAnso2UQFVCK46sJG+Q5yn3TW1fXSsKxZ8ov0iwVRlE&#10;uHHvwj3/qZuZEHuQh+tl7kE5rR5VmyhZTBkXPwYiFWPa3dbj6DauLE3dO+U5sdun4r30ICHV39pP&#10;e9Z7XPuDAw5cZAvnwv2DjrH/QeCS2H9VioiWiuPmHjq8ZBeldUpeYej+8Eezm1Bj9yOk0Q1oHiin&#10;F045Jad0UgxT409QbRQ02SIUKRToIOHsygVlNhWQ65wCicoQYWA80vjiVMoaBfOGlyB1hkF8rqYD&#10;DVHS80wsVXHFwPvCkERHIdeH6K/sQlL6lbfy3IM1GCESS6dceqmt/MZXrAA18xIYASPI5yUTwsl7&#10;ccceUYAwLT0UI/QAOWSW4PFWVkGH6rPBnd00vMPbJVEIW9ZxNb0O8+/n0GrTGlYI70n0BfEEVWIY&#10;gabWTw8g28U6KcvDgGJc8sDYdzJe6udDRZVCeX8GdUeuMgZMLhGux0NwhbR/+/C+X9GB6snFe9WG&#10;O6ZkCnMkDSxjcm65nXnAsShEFZA0w8Nz8xjjrY+Wx8rAaaTgIthsWm2+hrDIKJjjMCn0ZDibYTa5&#10;Qa4vIJ4stK40Pk+CH0mN/B0Ps6F5my3ep8oOPvgEW7h4OgLecF8ZbtFTFYFv2jQG5zNsr7++3p57&#10;9i04nUSw8Ha1/Q2DTScr+y0eK3Nc/eP9WmvMtT7EvrNm5lkPzotmWBgPsYkkZATtUsnS+B2l7YO5&#10;n7rvfo25nH5HmvNI98pyhCTirWonqGG+Xsq1UWOakjXHjplbxqxPtt9tHrCtLbWwKIosq3KK3Y8Y&#10;iviwp83zjOhZ52TiQZ9oV139IAmzPhKro1ZauiDrlZVbL/n4534W3PBm7Htz9/V94HD+AxtQsu1J&#10;Tz42fsVd96/+Sm1TTm42UkMdENBjnZvt0CPm2LevOM3m4JENcnFdjPn9K/rt18u3m3/+XtYPjpIL&#10;TWQm/XY/BIFYYfsEVFpsoAEvhj6HUGSGxelkdwqx8zpwzalzOEU3D6vyrND7PlQDPkooG8JDiWJA&#10;OvGaGihZHJdGKHXF6Xw/DqTtBANSe5GYsv0SGoZcqUnURcgrPDQVNzOCMEMHt+S3v9lIFn413TlD&#10;Nm1GLv27F9qxH5rlbIjgXKEOcqh16rGxbHREjZ454/ajn//aqun5U1i2wNobGQdKUFIpoO9X+SSh&#10;4jg8vtmUcc4RtsrCkw8jGEO+l6gg7iHbJ8fJZWWYhJQg+aj4ykddYhEX0jpnglX3RbhHpI8Q03VV&#10;WzIUJIfGeY08b1jd2HU8VDIyWwKDdjvnMg/oofDMcyz28185MqbaHntCJboIfal3CwKCQhy8gleH&#10;oVCr3NJSXG5KXm39Lgs3S9Yth9BRIbcHdSQIMP/sTXTmTSIt2kiVfHQZcOAVzHIyycF+IobotjpL&#10;WpLPM1GbWFpusVWiHClEl+EVDquoZjeK651C3ID+Y+ejRCZfS5Z9mO8fxWsVlzULmlcBDI6PHMP8&#10;TwV/ZUT8YhzE4YMwUUsa3Q1cQTAbXxZQ17wyVPhrxm2APMAArI8CMuvppTmuyknYZv8Q7Vwg/AeY&#10;s7EhsuXQeT7z8ZPswCPn26GHAgSIYCL755aGUrRJiPKo/CPTjqCd8qFHLCJT/Yi99DyCzRjfirKZ&#10;1txZ78pv3YbHfBfBPQ21q3b4oOVzivCiBWHA30QMpB4DShd4nAHMrwzo7jLpf2yk/uxV7gZK6IdN&#10;x4kPCDHzUoKa2W5KwWBw4Rt9zcb7tlpFVrKdjhpZanaPPfA6NWLM8U4SXHllc+xXK2vp5hmyz+6d&#10;DzwFJno23njSCfbTnz/OB9EFAgGgSLA8e21tx0c+ddkv/BtXxL45Z29f5/s8e2++f5A3i+f5+L0d&#10;l/34Z499dV1jLCc3b4YNwd9MoszwOBpjff2yM9DzBGfhW7aTk7n5xUZ7HkGKQMV0jAGZ9VzA8tqN&#10;djac0DOpHc4Z22xjbWAaWRgn8JW+GJUeEMkVnmlHV/mlNzsYWtGQXH+iv+cl/O0rVJg+pFBSbiF8&#10;oG4MdRtJklFhSEyQZBIzItGPQJFR4kS2QmtglMRIECw2ihfqEx7K39PY9gtpG9GHF5GUPAbWNAjk&#10;t9leX7XcbrzNb3MXTLEjjzgEUvRsaE9eOXk3NKI/vvK6/fL+p+mfNIYC/WTEg/rR/SxDIxHDTi+i&#10;XgxcGpzACBjsjGlVhIIKzwWjy36JE6C9nCSAE4aO8+2cAZWJFrdOZGmwNrC1GWCie02stJbhNtvJ&#10;dWeQKBlkwcYUO7Egx+mZI9voF7GaKpERcM+XEU+5mcTCTy7+uG15+CUbqNtBfkXfjlvklXe5AiV9&#10;nTr+ei6FCP2E83AHg9lcrLx3vMEB+u1E4diKrJTKvfWxgX6QQzhmwnqLjaFsdAilIYlciKrUBbuj&#10;gHhTfyvCAxXO5zBO3idvcVybiLwuJY08oqL3d9frSCHD34GIiIZiyZovXgWVVr083HzqtydCWzuq&#10;eH/SNGqPrMQUY6bkJMTxLLLJkmuV5qvaE+ut9EGEVjRuHQxiGKqRD73PrAkF1ra53pXtZpBIHEpC&#10;OKWJ3l+8/5Kzj7bPfXMWCkbe+xVNMy3Jwg/yq+RN3MVYL1UV2ZkZduBB8JLTL8D4PWwv/rHe2rvr&#10;uQtiUSi5xhoD6/TBKEnFmRimZFmNjIXtjrE2hoNku8GLR5h5UhBLkXAK68OrKHq/h+A5efGq9EOn&#10;1nm1Wu0C55RjF5DPJisHQpgoTst4tM2KcGSWoXPg26vM7nu9ESweT5mEZHr5DHts007Wbdi+vazC&#10;ra8jT6NtyvBR9uVr/kAxAMUwtMQZ7ktKb2zvuPjs878Vgyf6NXiiLh33fo73bUCl5/nk7xou+tZ3&#10;7vjG4HBhToCeLFLQGR5osX2RqLr6K6fB98xyep4riRbv2xDFeCZbtVYZNys1fdiKuzfat09fbPPp&#10;Jpk10srexq5JC1bpeQ7Lc6IMTeGDUyNPxIjuhmmg+UcSbI77+f6PURlJZeHxNIfYtdrxvnbRJXOA&#10;bEMyJPoMVcv0o8hEJlW9jwS2a6amIzM2BC6ZxHsHMXRBfo8AWQyjfRmUFDzixf2I5ebSRnZwhJAI&#10;L3AlkmuvvnonX0V5Y24FxjLHGrfXMEGg+viyCT09haXBSCeSXnwPnltSDhNIWP0Y/EuEZ2dW5Ljw&#10;XZObIjzPWLktRsIhvE4LmLe6Lpt6xBMiLs4H6ywklj9mJuTo1hzraG9k/2Hh68UpeqM+QTEx+7Vg&#10;BzidVP2ZTZljT9DNbElav130yU9b44+/aymt1VbKNcsQ6SvCGMsghfghIoQxhKZVIj9Kcm0IY+An&#10;5FdPqjZ67+RlYSW6SYhhPEckffYBQwjX0ZMM7jCYnwLidEZmXM/xycl8Zx/iGQVSjWKMkvE2MzDo&#10;I9RAJnPuLuPuMvHxY8+M+z9iGNyGTgILweBRijocNsPnpqCgNdrSY5+/7AqoODTHU3mSODv6zFzF&#10;M97BkFE9g6oVuB56yzaRoVnIBrl+UzXwSqV1Y9ynV2ZbMzJvUdZFEOWocM02yyUKWTaz0j7/xVkm&#10;FlMbermFBcImmQnObaPIwUkVYvjoHqDuozqYhrZ4MX3jzz/KXnnxR2ziBWCbXjSVhsOgFs+KsCIs&#10;hLEe8E4oeukogfUwr8dQTaqmNWwXOPmEZJJbYVqFu8KKvwO/xIsh/vIK9fIIDirTJsO8c9gqh+uz&#10;5KIDBiWRaMSQpkk8CBGhBXCQK6fQdLKv2J7YOmIrqSwYxAEaTyu0R9lwcqA9fmHZHCvgtpxw4TSi&#10;32y79pbfW11HPWWvEbQusMeBzI9dcP4todVvxb61aKmPkO+fP96X9RkYjCU9+MDmj3zn+zf+NBLL&#10;ymmDuF1AWUtP+yabMz3NfnrVxYR87Lt8+lomxq9XNNs9kF93AmAHAcYDkQ6bE2i3Sxbn2KLURpsa&#10;aiTD3MJAdTn8RThnFJxG0hKqNVF+zvHMXLaXfzUR2a3Gxd+LD/g/f+nveYd6W/NdvYgcDLIjR/Bw&#10;5ZSlYKRDUG6cG632IC7EECHYSzp4Ihjs8ih+D0CuJ4jDkKL0w9+zmKBthD2I4DEjCkiaIECCgHZa&#10;iL7cA1T078C7DYpmM41kTyVZTejr7P5JbB4R9ashXNEY4hDz/gjUFQwvNkuJLFGrIAwy41gcPBSC&#10;uT1FC0UP3VlJ30gU2Ak9cC2Mm5wVEACbjY5AAQvD8WMdD08TmXeC4aqzp58WJw5ElSnCIPSSEHsM&#10;utnOmdMtdsDeFoVi4zAwPLVx3HL1IBLlKoZHFmBhqeePzj0sL06bDic2SiIuGt/0JEr8QROA7409&#10;ElPB5TdcCIgnhTF3OULOI4Kh8HBNUZ3+Ae/yH5hUDm9VzWYmI4v75xeBHqN4/lGn2GSnmR/AMeA5&#10;ZxDciXkPnSSn4JSpGHoQFEfFKUUPMyPObVZx/wgUMytGH5T5MIK37i9EUAZesCTu6NYM37HdCktV&#10;BEvgwNKhZ51t2jxkK1Z02SsI8jTvYn4KcmFv1DTQ644+JttOO/lAq6Nc1LWycQPn9XdXk8Uk5nkI&#10;PDSAbmtA/cJgpwywSfWS+BqApaBiDXe4SqMPenBSbn57mr3Jqp13IjZeZj4qbV7pibqeZlJQwxNH&#10;T7RwdJdNGNthF9FR9OgKoDI2mRy43AFKoQdpevj7+i778bv0RIvs05841srzkNBLG6HiC7Y3pY5t&#10;Lf5LLrnglmtXr4wpsPunj3/aA5We56OPNl92913PfrV6a1dudnqJTaW2d/vOt2xveJ6/+NnHbd48&#10;YEzGlr5UdjOZ6adb06gwYhAYiyAVRVMDTeh5hu3jkyqYNNUsWLYJ4W6JjB4eWjJ8GPVsT3Z8Qk/O&#10;zKtdd84MepCeUUiWsO/fBfv/9rh4GXXJkNBuFtdpQNu62n/wuWrqGUEIxK8vZXJpZ1SSJZFg0I7v&#10;V9qbCRAihM9RmwXUzPvJYA9jOPJz52MYCfGV2QfHSmEcxulXMMQii9DeWNX5Y4QvfsoFRfkfVXvi&#10;VMEJJI2qKLeT86CyUSZWeTEdMYE99JRXI6DQRpbcGwsNkUzeO4aF7UdekeJ6PP8UaDlKuZFKMaIf&#10;e43zlsl3RlKhlK4XA5jC9UUxvmOCSUg0GFqsg4C721nsD5Oc+egFZ1o7teV5u1A3IlxNUhtgJbGg&#10;0YwRywvaSMK9GuMkxxQKK4MF/jcAjzYqFXMM7BieaqJm7J+etXu+QYvYXbCsUsLt9lIz+n2YCign&#10;Q8kzYYUYOrQJurn0vvyHd53uGHG464WuYRSLg/s8MavcTpx9GBsVCvBxOEObvjZVh0DxUOyg81ZU&#10;786eJ/T8xELaucDVlSSdNulxJmBmJV0Y6Bo3zAaQk0274ZyIHX/CFHfbikjw6avfWjFszz61xup2&#10;NlKwsZVoCqX+DjzI5Aq8zsV2OII1F32UpKG+n8tetFel5T9DJVwSBQNsxH5twEI2GBOnNs+mEIPP&#10;LMUpMTMQ7YPvgfouHQPG0WOQ5q6ruNLacRvw+zn0vvhu4sqrvWIMMQLkHI0xnoLShKir0aMMa1B6&#10;oihFaaNPZexTcUzOJSmQkua3h7fV2Jo+yhNyi52e6K0bdrGWm9ETLXUm/7yLipDIPd1++MM7GH8q&#10;xMCU/eH0JPDoUz77mZ93vrF89Mpl+4T+qez8P2VA0fP033dP8xevu+72r7S1DmTmUuoYpMVCdd16&#10;W7i01H4Bz3M6bJUOxqGHNXPj79vsyephGyivdMYTjo9VpmA85+bYmRNDeEP1DIS8Tnl4GkzhmspS&#10;QtlmEJ0+Z4JK4u4uy4CXScZMk+uDHq6Ft8jDbpJjMDAGbQjcDmpByPA4TiGUlK4eJ8MV5Rwlmhtz&#10;2Ud5fYT8LQ2WSViWKaPHVj8CCX+cKp8gO2cGdJHeTkJ5LR4aCql+PAUsaUwJKLy73FKEdB1/htAX&#10;bt0Im8EwBiyqySTloEKSOrpDYDox4IJSREQlAOIuXdbSOQC8ID4WCfORyI160BrLgc+PEtaKKkpU&#10;7TzY2bihpZSKbpOSvHZ5Z5DhkCrPwVhLsHhMoLPmtEjOnEgLhu/3fZ126AJaUux7kDV1PGGlzGVF&#10;iESXeGKqCPMMsdvv+DekBYbhFuA3jIBvSD1zWHySc1YS6V9wG3dPA8+3dL5UfDPRPIm7XYxBH5U4&#10;LmkmA6qwUJHMe93Yf2pS8VlghCk0cQ/39lOBlmvJfaN24l6HkiiDy+kWvmdg3PDGHw5V1YUnwlUF&#10;Voyf7l8FEWsesFA74xXBQMWAVlIopOiXuLMgQ6CCyhklEO31/hiVbX0UZqyyn/3gFWh06gKLAWEN&#10;5eRUOA8/PJBjT/52na1c+RYY/Jdpk+PZvOloyGah3TDARi4cWcr0EkHR+MgDjeJNjyGQQwU9b1CD&#10;PzZAeLydJOYihUAibuw0ef8pE/Ke0eUzVP7q9Cl2Zz7dXfTHoEq5n5i7qrBL3NXE5AeyMeVIGt62&#10;qZMOtLNJKgwMt1sfylZNYfp30ZJkhNYoj2xq9vREF6bZNE71hFMLPT3R76Eniuh3HlzSIP3Ct2/f&#10;cNEVl3+v9eU3mq47aFlZ7z86Df7hrcN5ng91/u8NN9z/lcaG0cz01CouKsO6+gjB5+TYVeh5ToSq&#10;1MhYbOPbf/5Kuz1ZjwhFfh4ZeC62r94mJ1fb+XMD9uGp+TYhSDjVxCsVn+rmKfsrTEVbs+6JjJQy&#10;gPJKlV11xpMwTHE12d+Q6EVwFxNSZ//oBf/Z65Qx1mTAgCpUaYPnCOvOCzu5wlQWQLiTmmjAbcE9&#10;CgslHOGhCVErx6hV5OVaEUT1KImxzuZaGyEzL/BBsXQSuovpJBMKssg9I7grEeQIQPjoWJ11Dqwi&#10;4/863kYdnMtWMp7aHaAGCfSkjDINr9RpUiBUImijgEkSD7bfuQxNKM1l2YX40MmpEWqs1zpyjwoE&#10;RGLX+uAhfmgxf5xUJE+Xk1QpFxBFACWgGOcLi5PQUa2euWDBAJ000CsvtX7oXe2s3PvErzzzQmuZ&#10;MssapdDDPUphg8nie0Sej0mlh8HSGKTrAuKscmdLnbanhJLxwLmPnqn91xzOaDsj5XETVGudLHUr&#10;5+UFEZsggSUDLyOqjfkDGc/4OSP6Iiw6QOIqhc3yEMRhTpp6EP4C9DGH1Xs7nu5NInrXO12kELff&#10;Mowaa50/UTlhPIlTauz9/EF0qygsD8BIdy8H2vtsclmFu+cRtddOLbbfPP6qbaLTa2r6DDjH04CO&#10;ZpGEYnOO5uCxTrHishnUipv96cUVXtMGTmbyZPXuUhGGN3dcr3fWoVI3Lv8N53MUwWIpmznrzviF&#10;cSxkQDW+WjOeqPIHOBwcRsJPG7ScFjdCOhedpOAl1diDbUt+UIklZzy103BDXUsecGGSSTa0BfWK&#10;Ort4WYFdsiTXKgd20Gm0hvGAbkfV0r1vbrKH19D3iY/t4yuOPKHIPnf5uTaxgj5jvTsoAe21vPyi&#10;9M0bWr949XcfuHT5ijHdhn/o+IcMaHgYzPPB+k9e/cPrv9rWGs4syp/usJZxQkiJId/0q8tszhLw&#10;GMaznRN8aF2T3fjaW9ZTjNJNNoZvYKPN9G2xi/FOz6qkTa7VghM1k2XkPKM0fQMjHAfjiOCpuI7C&#10;wuKoSXZtKRR/qYEZi1wJX1FklLFLxosL4L6JC/pBDy+E52ay2DsIW8JOll1GBw+KRxi1c+FDEp/w&#10;so7eyhMu68Nj3Ll5szVWUyeeNWZ7L6mwo46cBXWLlgMDm+lfI9C7lQ4YjVRVbKNEcw0hVJMVFqK3&#10;GCSpUtllZdPAugDlY1SFBBkPP4C3MLWoq8oA10HjMySPlb7h+mY3beMLIRG5ahQ0ySQngvnjkWhX&#10;rKSXKmSYaHLiWbnC2vSYMRGDzEYmPqsPAxrEeCODi9axdn8Z3nhYpc1L34eqUhPYzLo+6JVVsyz5&#10;iGOtgyRDP/dBiSO/BFvEkcWAqvwvhYmeoshCUn98eRrqUSmEiK5/EhcwDtfxg9y9Pb3XhC1MeHla&#10;cmK9pSGe4S6F3zvox+76P+keOjWtD2hBxQmGqTCAoaEdG72ZRuyEOctsIrGVii8cRJFIcvJVMg8y&#10;RSKva+NIECUEmxK7uOe0uVWAL4dIOkotb1QWj++At8NcZ0MF6spGYpHKZ5y3FNsB1vfSK1uRbEVc&#10;p2AGrWXKXd27CgwCSO9tql5PoQfy4ODn6t2l01EBmmQO8vML3ZnonrmxdDdZ/ju/k8iNoMLkd4UF&#10;whfAUplDPVToKanrDKgTTXn/d9DVEkpBi/UWE43JGeqEW/4OJhrCHgSdIWXOaEMWd1yYqEpJCcnG&#10;x8n/DO6wSb4uO312FrhouS1iLY427XBrNrV8mj1Ay+SHVvXbVqb7IGNw5jkT7fLLz7KSMnnB/YjH&#10;tFLgMjN95Rtt3/jcJ39+9arl/1i3z7/rf3vdM2vOu/eex7/b3NiTWZg3m+6TCMbCqVq23xL7n68v&#10;tcl4npg76+Da71/ZY79avtX8CxZDCQI7xNNaWtFvF1ZG7eTKQSuPNthYd4sNQOjOyJpELxxCCBmv&#10;AJk/yPFIO7jBCooPEwfeRc8R5qkdKCTys8IvcSk0QZVB/gBYlpPBi3Mho8zkXsoU0ZATGMTkUFKA&#10;LCUYqDKajgLj5pm38BTqqL56FG91v4OX2sUfPcUWLUV2i/C4u9vs5Vea7bpr77aV3LwM2iLPX0JW&#10;MG8qfNB8mzhFnnmXVS2eQAKcMtfLn7bBVknYqUUs3019s2rlx2ACpEKJSifDLThKx+76GOYuGs1u&#10;IXq9etQzR/1w5NLI85PxFAzCeetOM2TaF1S5E0MceMbUQvNvbHAGNETIJHXxQVxU1wjNCWOwkUnv&#10;EmM+zhjkFmZaz9ss9JIie6Shw8488ijzvficjW/qRQ0ehEwYgahl4JvReHQQVAO5TgaDb03PYXMA&#10;6E9SREGGdUwCvB+gksUbDS9od/cl/kg8Iw80BW9OlgsTb11k3Uc1d5ya0ogzAoJo3/eh6FxcJK43&#10;g8vct2qu7YP6vOIEF4EkDufhOT/ACcHICVDw63BaOcTyJp3+vUxXMokOCj5pu+wa5/FMSL2ukcMb&#10;hd5WHCqkQGDIUaB0SzOz8mz23MOtY9cArBBmAOW1g+Fmpi+bBfdzwd6zqELayNW32gS62SWKrRTc&#10;paeqaILdMG6znH6BCkoUMnP/RsJDzAucBv4+7gwoLaHdusNL1bkxeC5Qe9+HogTlFfgCbpp8UG/u&#10;ynHwtkLp+4YU/TG3xMhxSv2uTQjOBBtwmIqsbFpuQ4MAf95sk9Mn2YcX0l4beOpXyxutjgq/zn6S&#10;r3Be736rmjGcZJ/eP9uyMVhn04MsOfkSCmAe4LuQimQo/LEJybXbRj9y+afvnUZ2/iNk5/H2/vrx&#10;dy8f43nW1Vf/6oc1NYO5uWAKYSgAuv3HHjLPLvv8Uk/Pk8+vZUe8/YU6miwSJlVOQ5UK/CQvZuWI&#10;yZ69V4WdW55quUjZUdtGV8kCgv9Ua+nrsDw/mWeNGcbJwVWJHU29KbQruQTAO4fLxjv79Q85z3/z&#10;1rq2Se5z5CkIA6WGWsZGLTOFX3FOQW7eGGUjCjs1wRNiB9572TgQZMinr86Hjl1CdlPG3PUrs8J8&#10;sxOPoyf5+GF2260NNrlqin3lyxfRLwfbz+pR10RlqeVjq2HkSLQDTBEFpnEmRn4RnLYSeLJ51oZc&#10;XAbuQh67tHQSdwc6bqzEPPRU2jUsLrmUuGI3Tlqg/NUNoDdJXccTfvDhhpRTp52Jh9OthSCZCC0c&#10;rRZ9Ktce0PsJ5SMsJMvKh7PKZKXMZRdQxVDzkB15yFxLnj2dUsM6S+rVxsPZCWQVkwJvx6+km+gA&#10;/TKgmAvC3WgSiSQHEih8l1VRm2BPDESPPe9q4r57Q/2Ov5n4Sf96fZ68/uQ6dOe09Jx8tgS25Wrz&#10;JAWSYPMIYqjKQIbeiW4rcbiHBf1LLm18PGX8djM+9vRcCbVTaXYYHIjZCYcejU6raGbycGW1lYCL&#10;Z4cS9yVhrPa8T9qr3QYo2IPEEAkRzT211JCxSM/gWelmEpGlZWVbfVO3t1nwHyl/7btkgb3y9DOU&#10;YG63zLw0xqKXyAdR6nCbbdlRzWuiduBhc+3kU+e790k5kf0QL1YqSnFvkvMak/oXIj3iozhngXmq&#10;tjeaByqqULlqGC9Yjaad+oCLgrxN4P0ejvMZT0LpKx3309kADXj8X+6Z0xnhq7xGyp6eqKvhwqg7&#10;sIqN26/NeqTDCvBQ92WzD+9VZHes3IWjUoBAOh1cyydRS18LT73Urji02KhWpsdSKYnGE+xHP3qA&#10;xBuvKawg4Tvkb28bO/jCc6+9f/vG2InT5vz1iqW/aUCf/N2O47/w+RuvGxophrs6GVcbvUBc5aWL&#10;Cuzq7x5ic/b2FM839Jo9uLLVnmsbsFbVkFHemIqly29Yaz86Ya4torool3JHJSui9AoaEMM1hEeD&#10;YpEf8QSFxyE8g5gryRP07iyqZwAUUjCWyepHEV8w3kKNL69/hK/3V++ujARtCggzA1kZ1kqoLnnH&#10;AHXI6keTQiWJfwxogWx5km4imeURtm55oxJaiGjxQESfMjXTzr+4yuWdehAzTlHvcn0Op3wSXRPD&#10;fQvtqKNPNGBEd1mujQyTFNPM1SY7+xIj+z5CEyEf7ZD7Q4wJ4tPtmriE9HBHrIKgcEbcQCgf6lo2&#10;I+jrdRFS2KXx0QdrNbqZHffgPaPu7I/2JDeMeMnw5WS8j5y6yB5aDaGaZEVEKusiC6oon5BcKu0R&#10;eRy4rRGyuuKKqvVPlN7igaRC++UrG+2Xl33GfvfiE3ZUwQQmQy/JBwopiLCSgSNCqcAJ8Gjrtm2w&#10;Kt5XOm8v2/BwLaeCQj0eaB8dB0aBCyJqKcEpS+5MHohOcbcXyW/eBqFnPYUjt7m537S4PZK8Hhl8&#10;cRiPGdE2EgcYR+CJ0ilUQXGzNkfqbB2dDGCqswq5RuCFkDK8GHv1XXIDpA9PZJQT7ixiIoJtnN1T&#10;1ZOiHZHIdYYqpkgpsDH6EpWXTkYQZBGvY9PgeZ+r6OI1HsXYdRL1viUu7O3ZA3dv1A8xhUWv+IG7&#10;TY27bkEGo0TVD59TRJM+9P8sh95Hzbu6rKZDCTHPv1DjzdM+NBvjMWbPoQ9ag8HMQ5gnA3J/IUmi&#10;+YtnUoWkzX0pDRC9hcA+Zq9V04upoQX+Zxlwi5/EKcY0Ew+UNiVRMtzpeL3tlC9P45wC8JxHkliz&#10;MEH6WS9NYGm5CPBkgDG+y7v5S+vsbzBk1DlUZEXv8DqeerfXc2B2Hwkc2YluK/moMfVeHSJp5sSw&#10;BK8x1kqAjke7aB3N2kTCsJfI6slt7cBOJIf9FXR+zbffbqI+nsX62YNok8IiOP/cqfD3z7WfXPNb&#10;xK7r8bjBm0cB9sKxvT/zyWuve/qZnVccd8zEpr90eX/VgD71zM5jr/7+XdeN00y1nTaZZZPybReY&#10;wlwoA9/+0Udt5kKMBVfyNnbxoVV4nrvoX5gFTQIKi7U22MyCUTvnkEm2ILkXgV4GXzs9FyqaS1Sc&#10;LwymQ16EvzCGiaZhuz3CPc72HS1BN7qeMfgAYfueA+HHw/Q8S+WzEM6VdXPpecHp3C6SXONyESn7&#10;c9gQ4b1wIXVs9InqQ8i0/6GHONdwcKTTcnJxPeXUYHfoFGGpeT4786zDUAqPDzXXqqS0wuRhQHgV&#10;X7TXyysgTIebOSaNSnH/4G2NK5Rh8cpI5ABjiMggD1QpEp9b9PFwKr4o3di8l1Kyp7uW+FkJAyag&#10;PmsKKfQSdu8GSPpCTR272233GAuSPwrr3Fe5RJ5zEZAiFK0sZLugv7wE037SqdCabv+DKy1NQZR3&#10;qBvBXX04bk4qUmxDAuzQeLWifLLJEbL/CM2gbiWMUIR7hbQJLqpnJl1PgbhvqOSBp24kDExyhlpA&#10;3jzxKla8rYMkB/dCnGEKIK2bWv6o+jLDdFADrB0t0IDQvHTwixP/JQQVf3PP8dHHvscLDXCzZEBF&#10;SBglnJSUoauZl6euUBLF/lz6Vu1LabK8XnW49LmknE7Kw53dbfFWQHwf0waga+aJ+NyXYZZHJQwU&#10;+VLmhTB5FJL4/l5CmlTh3ygiJZFQ2oWgzBNPNtvHPlbqmEQzpvntS/+7yC46Z5FVk5cdwLMsLfcD&#10;E/F9GBV5oKpI66ExYiZYKkQR27YFpXfEmtMRW9b4Ck5RkjaAHqmy60LTPXUm5hz3R40dkyT3JyU0&#10;Fz8Ii9T57xkz7Lmy/v7PYmx4DWLee3iO07sOt7lq+sUNbkI6kPng6ugFMTg9UXnyI7QMaaeAIkIH&#10;32n4H9XWt7WTuYd0H85RZzjbnq2jRxn39QsH5FgLHvlJ50ymhdApdvvPf4+SF7KOrRQnFOYmbdpR&#10;f+rV1zzo/83L1V849aApu/7Smf7Z6T/8cNPJn/rMbTfT221ydyTdpiKG29r8hi2htej1N34U7Upq&#10;ARi/tbzzl6v77OnGUduFZybBi1JqnJfgfZ4+oc/OmUjCKJ3FoNYHVOZQIA+GSZUAXFAJLfgJV107&#10;h//woUUVVRsKJsi4HgLGJPTAAGvBeIpNsvUyoF7BoI4ok20w0oI4NK1Vud/JeA1aJFu39tq6dbAE&#10;8A5aWtsJwRCCZXx2Jzi0fuVxiWuKXWpppPv6AP3NR9LBYRgnjFImCZccwjGnIsHun6oKrfi02p1Z&#10;dwWCf2MCa2jf+3AXkvCGKB9EKa9UCjsIikTVPEnAPF6hMqMQL7hSPCrnRcQNj4wP+NgQ19PKRfxu&#10;Z7vNPvejiOmnUN6XAxZK61tpUArkwzpmkZgK9rCTbFyHHiieK1nTAfQvu+UtSk4Yj0Y8X4e9uWtJ&#10;yGt4oZrXC8m7xkTHUC0ZTwWUMJT7MSC3Gq7pgCshwNjhanXiRQVLc6EalLqixo3bt3p3TZgrr5eB&#10;Uutkx6ZwVKPEJNS9jntCelrYu8o+VXHlDCEvlNXiCMpzBsKZllNsh8zed3ddmAM15clrk9fn83GK&#10;DTx2xO5c8+5Zr1uU2Di0OahyMYjYA060+6gxKGjZOVKvosgBHrEI8w8+8Li1wVgMEur41MoAo11a&#10;abbsILNDj/LbvEXgo1x+BlEFPBJSBnQ+wGOUbX/xDz325G9egyNaqNFy93c3rq8NKV49pHnvMFN5&#10;4OL6Oh3V+PrYffb/wR9kROGFJpFFFz806HrZM2t4hCSCHu2DhNVkZyDifvaCbCsfrSX/shPPtMAa&#10;k8vtV3TB+OHyNutkyiuH85GLJtv3v3QO62HA8uBb9xI29FppaNW22Mlf/tqdtz31Zith1ruPd3mg&#10;sXDM98Tj7adcc91j1zQ2BisLJ0xjkY/Zjpq1ZJeL7We/+IzaFQFHe90nbn6x3Z6je+Aw6ucBJm2w&#10;v83mZA7Z6YvyCA2jELZ3uoU3xmQO4B1ItNgJMrJ4nJqLQnFJ1e2JQ/2b74cziGoChtHU5BhTD6W4&#10;vHYi4y5D6ndJJUXHGFteG2FSj2JwCssyYSJIqkJXkWzr3262Kz77feTAUuzEkw63L37jWJ6HZM+C&#10;EDb6/O+braG+l8nfiAOTjGbosNXt6LX2Vtp35YGZktwYokdOECyxt6/N450i7SUjrMPzvoQT6SfF&#10;5J6N9BbgHsd796U9PC3nUMY/qxzEpTKX80axx3UlkuuIR6UPHFb4JqqR89ri3poLp/C8eaoTI/si&#10;QNIWiOMTjiQj//ijNIFjI5HXKgwbao+wwCQW/uC6lZZ+8jk2ca8ptuGZrTYNSCiGAnuA/jogffGQ&#10;PLEZeGG789o473hA4BUPxK/V9Vjn5zGsTZgwO0fSfNRyy9jCVLQO5lrl7AWA0UGrGW6x9bW4Zo67&#10;KKKrmv7xejaCd/k/+vw9x42fRbhXzbxeJ0PiqHbuhKBIMVfSEUo+aPoC2mzT7iKxW8mg71liLIdV&#10;4717r3vH+9SNSFQ7Omya1ykIkBFNAgIYl+eHsQ9IxFiFAPybnVVmGzevsZ9f95h967snulOK4bwI&#10;/goQvnshrhAG+iohSjLKfM2gYZ20X2g8avf/+o+2fnUr/ZJmortAdOg8yfdcPL+LTeFYX1y3HB0l&#10;BrVGZEi9ObF71/k3r9r417nIJX4HnSecuAadm9SqoiQO19mCIlpAz6SvvUqyN7XDFmKjZzOJ5JfZ&#10;bzezsZKwPgcluDlMiQ+dTE5m/EL7xncfIBFM4QtdHAZGk4P0OTvii1fccONbb/d/dOniTJnAxEr0&#10;fohGYr5HH9x50re+c+9Pm9qDlUVkrURm7+ustZnTc1F5vswmYzwbee0uzvuBFb3I6rdZN6RdH5NS&#10;02d6Tq8dP63FTpie6QQvRhD/JUvB8mApiobgjJAMp1fl4xFx47v9f+YW7P5WZxiZGE6pRwez2mVp&#10;kXWRcXWYm6u64P+OTOcdapErXVk9pQT+Ona1rVu0K4K9PP62XfGlY9H1JIOON/DSi7vsG1/7FS2O&#10;8ZBIGKWCF4tWk4znlhqkDW8SWVHKXD1tC8wKeJQftkKM8cvILNxjhPAM1W9IxlNeyl8au79gQBOG&#10;M3H2uiYAB5tKa498YtRuvErhwc4wS/GHsVDrEbEDRReLyYIJnxL+BOezj346pKJcxcctH/ukvf3H&#10;Z212DIpNV7VLdriDsQNBtbYd623SUJMVHbnAap9602bQGtjPgHkAisKu+LDzj9c4zttWXeOx+LV4&#10;BvSdhJNW/riqvPD21OAOJiZzbczaw6jq5xL9IN+nqoENiG80ouoTBU7Re1yGXJU+jl/oQRS7U0m7&#10;N5r4PJB1Eu0KIxqD4O6k8AStqAIJxsRcNA2OmrW3qz5X0bHOXD6hKETuIhI7QWLw99zpEt8VvyHe&#10;RqjaNDxbuTYYLAdQOGPIOZCJj0j0g4IMH1S3Rx99Fe3PgB1z3D42c4aCf+9URXFVIKEy6DSiP/Zj&#10;V2v/OwpbfnXz87ZxfZflZdLTKCxQSEIyXoXWbkYKY6l1IOM9nhDrkaPhNpN3km7u9X9p7v07n3N2&#10;Mz5bZE/Ed9bhklvIBFK5FRmvsUm0pL0AUfcUHLx7ltdZTxteKnqiQymldjd951OxS1l7F7EBkRc4&#10;I98ah0+3X9zyBF0C1tuUBftaX0c0qaah45jvfuvXXwsPxr6Qmq7eI15EQXgeS33kN02nXX3tw1fu&#10;aIlMLC2Z6utggathyvw5uXbDLz5h09jMm5S948Y8tbrT7n1xpeXMWeyUZEa7Gq2MPisnz0+zE6YF&#10;KWGrxrugXRRK0WOA+jHtYDKabqnzBkmesahGVf5IiPRB6Xj/yvuVCF8cNstjiPLLEThx8kalVOjC&#10;eJW74UGHpClJhZBU5PPIVQik7yfLMhYJWFEuWXTwJlfqqfvJZe/Y0kKd8i5Q5QVWVjzXnXaEiqNg&#10;EO1C2Ajd1Ir3kHUfy0fvE+wrEyL9ENnsKPhjmmsj/M7h5swelvNvTmTP7u9ez/qUxNuxLzarMNkm&#10;ZKWixE9pp4Qq4zbUNZJnOY/jFUsX1e0f4qbieUbVX51xGEPQ9uXuRttVkW8Vp51KM7froZKglt7X&#10;QhkrGwIrOgS+No6Ig739GjWER1j2FNTod0p2TiioF7bvef6e3dEckdFOnOu7N9rEpfvAvuQ5R6ES&#10;qTs8LF5C9iHLnkXabeEk62aGv1W/BTUhOahiF8h2IpKilhT6dmep9nDC3uuFyrNVgYOzbnhhOiG5&#10;3xLEAYY6YO5Cm5s2kW+Fr+sYuDKA4Kbi1rqWGPHBT+xaiYF35b9eiO8ODbtEmOMbhF90MiVZSNaM&#10;qxU2Bi2bHjHhRiQUKRXOgRY3zAZ05dcftBWvN9mxxx1h02dORFAZ+UAFmvHPfZsSz/Xr6AKK57Xi&#10;jVoe9YgST7ASNFo7NXFpg+2+Pu6BehCV97sL2THczlDG3eQ9NVL198TG969cg//oZ7myammjusys&#10;82x4q0h+uqcCTHhOLAyERgLBMQp5QnbCzFJXy//Yxh70RDegVVJCqew8++2KzSTyAtiwPKvCiJ5x&#10;MW3IU4+3n/74N9bVvN06moZsysR5gdVvV1/w5a8+vXN4PHZdit83FhjdFZv02cvuvO7thpG9W0bz&#10;ikcCAd8AO9LEqiBYQJb94FuX2AI8z042nm7G+qG3euzB19dYHl0iuylvyOECpuT77aSqDjt+Sh+h&#10;TC9eG3XgTKAMKB0x2kQEkS9LUGrkxYheMgZ+6FQY/wsw0MQNS2CcCtWkSqNDO65LGrwn2+9wI86/&#10;gNYL6Wz+zjnj9eEwTRfALSOjPTyUhMIJwrDq3w6EH/KgPPX3oLafPu5KCzPBH2WkU2g3ISXzvLwc&#10;6+L1YYCuMSqDxFlUvyP1odnThIjupRYSDmN7T9j53gn4jr/s/SXxOZr88kGQLKVFCGo7PfT/xrMS&#10;A8dNPM1FQS1yA914yFtU0kHXri/2sv5tELtvra6xr59+uvW/8kfwnTpq/cnwIsGWxFgESDykkp3v&#10;f+4pyzzgCFtG873ha7ZS7piNwfO8zXcfnlF1h9ZFvErHedzxcXZivEopkAhK0+bsFHvAZkWqywnY&#10;xH1mgX9m0/F1p726bb1FUesYIZpwnF83COrnJPxPn+kVfyZKe93fExZaeKdrUyyiN9/ncc4skxYZ&#10;E2iRccjcvZzWZzr/FcFP6SGhjvoWacw6bdaEF6rP9Zxg5/G6qtL4NXr/eN64lr+KXcdQABmH6JtC&#10;TJ9MtDKskJ6kp0o1xygbTk+rIswvtVdeHKWP1uNUHGVY1eRCvH+11m63ZvB3eWQ1O9pgelBTn1Vh&#10;xUi+jQGtdKInKj667mUCmno3fiF7RASCAdX88zl6m3d4XFJ5pBq899y6f+OvESViIdTLjmRS7uwS&#10;nW6yc1Lw15QcG6EYIJUS2wD9lfqGttok+s1fNHOCFaaO2b1I4dWNwG0ey7SMskX2azzRntEK+8R+&#10;lcbytPPOLrUpeefb/3z8p1ZatQiaIRh0xuSc3z617Qu+tFjRhprYzwNfu+ze37/62rrSmuHszNGs&#10;Yl/+5BnW2V5jxSnDdtuNV1hVpTci9BqzR15YYy+ivJ6OaPJOiNOZVDKMtXXbEfvNtHPKWqGivkGG&#10;rxmtQ4IQYohepKfSo6zOeAdHXd2wvBHCogBZZokCy3NQAuE/dSR21N3GU6E7D1d9qEku7xkjIgzU&#10;6YdjSBwWpHpuPNPmpgZXKKL5JdrfcccvsYNRK0ohQdLcAq8Tw5kgwB919D7sYnNs7Zo6kgJFeLYe&#10;xrQZWsXOWmgWzd3YK8I0sNVhFKCCgVw+U2IPjKcHwcYPmS8+WCvgbxx7Gs49jVRitGUnFRfk8ZhA&#10;KWouG1s7HnU/3RfdDq4PEBdLsIu8Lq7dZcxVzuRoZvydBd0FdPECWmSHIVt3wDnn20vfusL2nj6D&#10;9iNbjRb0jqqSw5htf2uVLYStXH7AIlv54xdolSwKmRc+eucU94ac9/nO7+9EKImr0L9eX3g/rSay&#10;SMb5+BwV4aJ5T8VUruXPh3BbQO6qbqeta9hhadO4SsoTxcuUmImslJKb47AB4nfao8C8dzNSxsYB&#10;gQAZipykNgVhvQAu0OTscpuTh7Yt9ekhSi37gRJSkynX5QN1Vc6IJly0xM3Yw4C64d3j/nkGycNB&#10;vRJXqmnYXCWGnQlfqakHTwoqYWFRmbXvhFUDeyI1dSKQEJAFfY6GG0Zte90mKo86XHSUy/ocQBy8&#10;MH8OkR4VdRh+nad0bvt6mjCoODauYOLdk0ibjJdYFRwgo+RFXjoS//7Nifdv+qMSnGjXM14i9QE1&#10;abfStbgBZG6x4UVVkCPUEEckDSPri2KngKEWFKdb7z7T7KZXWF/+QiPxbhnFVfaHNatRw2q3zy1b&#10;Al+73w6HdH/79d+xT33mQewUYolElZ0DPUV33/PEhZ09jVMDhxxyyFNPv7rq/IA/kJnMpOjsBINj&#10;sJT1W7u23arox6ND0o9S2dEAugQQhlCDm0yIM8wkG+B/kASYn6IR0x6Cn0ewHrlMWNe9kdI+HzdV&#10;742QotXO5qTb/k2D/de+xoUhUId8ksdTe1dlHuPe5ri0LQWaS7LNGVYvGynFGumCChucMaPMjc0g&#10;LS6yMqJ05tSSoBySDWdJKovWhX7etx9wYIEdsH8Bk7PKOXQu6uD53/12pl3+uWsIq6ZYW7iHP8BR&#10;RFxkFEWqqIj1Egh+l5vG3VZGwJW+ybL+eSyfWBMytXprovOQE9HQwiV0dXQopzGeZgfOLbYX1zcR&#10;ZcQozWQ3l0ye7LOoPvoWwCFXTMB3RZxB0bP8S2Ysr6LUXt/ylt1J5nLJySda7LWnrXb7yzYR13y8&#10;EwZBFnJokl2ju2fXHXdb3uXftgkHl1rLJrqE9uIpQOHKQAFrGLgnE2xPm1VTZJdVUlXSh2KO+6q4&#10;96nrSkCLsk0hkgh5QTzZcYVpJOpw9dMmZVjykXPpvzVgdz71IC0fChHT9fitMe7nqKqrSHKNulJh&#10;icK8M1rupjhboY1C3wtAgCD0OI5CjA2zkNB5iHYoWfQLOu3QY51UXQZEeo1SFsaT5egcd8mkOAee&#10;z3LJo8RX8LNeu/t2etbSM9Jx4+1YkMLfdS7MS825fgpTglSEhfpDbNqUQTMnUxFmjlCVoQSu8hBR&#10;viiUnI/uApEfdMFhklypRJGDEaAF0SLgTg8hizcc66VlczcCaBQ7xDIZE75xDw/T3fD44Rl11rzL&#10;xDNjtBbi1WPODvx5+LDn2//jP4ewRwM01sugQWQQbusgdkjzK5XERS+MEXWG9bxprXteA3SWIo9I&#10;c0vNJrn8des2OnuVSR6iE12I/rEB38xpJcNz5syJJh13Vvl3v/Gdy766bNnUHT2tNdE8VIXK84oQ&#10;/91hN93xW3vq901uk6Ky0M44YbYdsmSede/aYYX0oZCfQPt0e3HtNntyYwtt4Nj1Q/mu5ngQInpJ&#10;Gr+LgK6+Jql8CF6Kep2E8Kpcy1RCA5Ho/9PHnjQOV92TyDAysDKU8kCd4EhiUnHuMrSqBc6kpw7V&#10;loTgygsPwtnbyQbRjPFTiUHiDe+EZ/oY1x9Pc1ZllYxf/1A9VSMtlG4SVqniQ73XgUaiymC7HZay&#10;R5EX9vhAH96iFx/uMYP/SjglQ6/3juIhqdltMl8uOssYBQ1RsEBF69n8ftzedLAcaHNtVmygxyVK&#10;3HIX1rQbV5LZ0kXob8qA0nyOBmQ2a7Y92NRiN3e128Jvf8NWoSnQTaIpg3CSplH0ky+yENVKO18A&#10;B22otuJPHGY7s5tQzBFHIWZ98FALUIxvHW+1zgjUqEn7WiswgEczkmO259W/E/ajT0WXxgaHTw+h&#10;kzlUlGQVh81RZZ49t+k164NMP4rH7BrIuc0sHje7kizv5wRNSsPrebvxMdXPLLTx1jY3Bvm5RZZE&#10;UUMunv8+k+fabLw/lTEksEwP+VAu3NuuVMfubGMCkZDx5A8i4Sc2gd23NI65a2zdt4vvqg3SzbOo&#10;c0aS5Tnz1xCZ9sLCPCCgDjadHlIKlBonAxzQ3ygqGTg0KkYJ/ccpAunpRUOCNhc+Ec4521HRfJQH&#10;hGg/TFirDJoMx56e5Z5JUtetUxSm/3TG/S8YCW1RYqWG8PfF5NjtfbobKZ4xDRupUsnIJFXKxtlC&#10;p9akQJVR1mO/e6vWnqeN9KjTvAhbITmcALmc4/ZeDItoDuPqJeFuuGW53Xb3E1R3p9lAuAM4YMRm&#10;Ts1v+N73v3D1RRfsf2PAV0yJg9kdb6+Krc+8+tGfP/2HTXul5E32p6ZMtheXt1I2dpelFn7Z9jnE&#10;6/R47t4IfwT3tZueX2F5VJZ045WuauoikSIiazbE1RGwITh4g9xshAfUBhcAwvVdcQuP8DSFcE61&#10;rD4JXLh9+j0xxF8YrP9fT8kwqnOk8J6E4XS8z/gaSmYXCsgLiLsHiZDfUZ9IJMSiYF9cYrKAUK4v&#10;h541CsxCitv3WCXyCOR5SAov6sJgiTLj1TGZxfFMo33mOJ6Rj/HUzq79RYlXZcP9VMwICthzq/EM&#10;+l82nnuOps5bi1mwQ1CdRl1jPtk+KjWw4Eq6D5KoKgJXOxCl+ldW04cK/GwYRkDYUaU8w6MiQ49s&#10;lDg8PyqVjSOsyjIShiMl5XZzZytZy8m29DNfsLbbfmEBGsmVZmDNaCtRgBp8165mG7n9ekv+yRVW&#10;dtI0q75jh02nRHgUHc0eWAdpzAspNSkzh7a7M9u7u7bENwgvuFVRgcJ4FLP4bxiS/NZRGhkePMky&#10;T97HtvVX2xNr/mT9aCyMyFt31xEfQedZ6h5oI9DP7ziAblQVGSQGUb/Qpkaq+qqGG6YlycIJM+zY&#10;+fuDEAh/i39GPCEkClIiLB+LE1fdXXKG+p0p4U4h/nzC8xQByWvWrdeqcRtzQTl5NqJREkkRMNHo&#10;yAC4J3MoCD1pFPk6ClXcOQjHVVkmCb4AYiLJFDAEfJQUwAYIUu44zEY5gNJYWAUbJAxTaeznVLOQ&#10;KdwTvvKwfe/iBWWpkECiK56TIeUy7ybsmUzaY1L8W38M4sAE0HTYnURyYYo7O/4P/s45Z6YoM9+N&#10;58nczZ9qQt7vXdNq963zoVE8g/VGiTmFBoH2jXbxQYvspFmUTGtuMaTX37TJrvrRU8zxShvuxRBT&#10;Yjs6Utv33a9/8bvHHpn+hKQWdq/JxUt8b337S6ddeMQ+U98cG2wfk3pPYelsa2Dz/dT/fNf++GyH&#10;0XVY1Gc7dyH6ekcfbCO7IKaqCUt+pdX7Su3h1b325IYIaaSZlpReBTajlruKAgGiwRNI17Maerkz&#10;ZBVdIytu3n/OdrqbnQDDd2ca5c47A+oZJxkzhe5uWsVXlduxnfeCsRlKtbdXmdVUkySiZcnOeh/a&#10;GWlG9wNEV7h32hgTD61jrjsJwyURXg1+P8MxODBmOZnw9KS7yOIYAasTnBDUamSAxAMcHPSwMe8Q&#10;nBDfkN4zZd9tPN1Md/Mpyg4ccC4vz0HUH0G/0umusrhGwsNOIzSPxzELp1uxr8+KAkOWqfI9p4Yl&#10;TFgUHZWOxs2DPFA4vXKK/Cqt4l6ry2ddZp5958U3Lf+U863o+HOtOZO04ohKEvHLGMfJ4B1rn38C&#10;SsJbNu1Tp1ve5HxErDtxgQMA+P3Qb6CThLKsunuz5VIS+05SxfMOPfTTq1LSg87hUMRKrJ5F0pg1&#10;bNPOORBeVoo9sOGPtrpzu4UxoJgebxzkxXoZkLgxFTim5zwX0Skl8nCVVw4z4SHVDVqvpOENDqk9&#10;CI0Hj1q8v+2dPZPRUFKH1yhM56Gt00/pqhQCVWlMlO9xMuPn6plx7z5qRnnsYfdLfJPSs16Du3HO&#10;Vc0UNU+U+Q+ykY4wWaTMlUQUNzjYbvsfOA9ZulQrLBaU1o3qfCv6n40kKZush2ZxrW21zMM6a2lC&#10;RGO4l2hA7T2QeJb2Lbd2GEEgffnuds7usoV9ell3QVligyRI9Lp/2rj/Ukb+PdPw3/KrNBCSnNy+&#10;inQSA5nYvpzlcWXlXeoKgfwmBZ525xvV9tCKDuvJXIAUHveQGxRp3mJnLJtnp2E8RWBIxTG/42fb&#10;7frrqEqKlgB3FME3HrH2vi3Dn/vcCbcdfGD6E9zrrsHubvg2exxz9/Jtq90UO/07Vz1/7a8efPXU&#10;UPrMUFY+CaOGzfadb95s30v+vC06RKWMZh+dF7TO1hJ7vpGTK+JLgA2q2wP24NskQeCMnDB3xKZA&#10;lRC864Oq46M+VQITLgGhBUcc4UoF3eT1cLb/yOHAcW/CyFjK23SHy756WJSOPcN8TSznJVLb/+ry&#10;Wuv+xpO8v50eSkMY1E7CeRiJ0JKys4u4f4ROGJqkAEpTsMxlIEL04QmGqMoBVxS4v2lDHUkAsuxj&#10;aW4BUXDP91Ewx/42OopXCitikHYhHmvTmyhiM74TG/75yCWM7TiepryIJFf6xOvISkqBIpnd1NHJ&#10;+Ced8jbFAlIUOnhGgMRLnv2+qZWFyhik4D3KNLhSOWe6+V0pEs+EhanW8MMgGBdPtXYXme9Cqw+1&#10;2fdWbrPvXnw515dnq2+9zRbQBE3hVGZWuhVQWvna975l+9/6iC385EW2+sq7sL+DtIXJZNPptnz4&#10;pflk6Ecj0kH3PHd3D5w59bLlMj3O4OGv9TDm9SmDNvWsgyzz+Ln2cMPr9rvqV60jBdUiNQJ0Hpqy&#10;RhoVYcZyQD3D59Zd3At1z8d3IJec1peAK6YTXYx1Dlk6HughC/axw+bujSMBH0HYFiEE+tlOQ0Un&#10;6gSUlZfSQ8Pm0Wa9UN7duTip3rugdx2eh6rAU+LUfDY3ZwzMLiKKlkIVNphs9C0DGOkATsnnLzvV&#10;pkyjko1ke011m9XUNlnDrm6r39VpjfWd1k4fr+KCHGto6mBj7mS6pCL4PeQghAyqxdJpfeG6tvyF&#10;Q+shKJxcJabxCM1rYSPxkXe28r/87n/js24Pio+qCnPi69nNEAZ+WC2ccydCrCyzB95utIeIqody&#10;F9Jcrsh6mnqszN9uZxyAhutsGkLySSxhu/9XW+0W6uL7h2BaTJ5pNfVbgU1aI+d+eP+7P/apvX6c&#10;k25tsBJ0uxrfZUB1KpNm+1o2bIh9bDzZN3TXr58+Lz27PHnm1MW2bftKu/x/rrHvE3oddDT9w3nt&#10;F48otZQ3wvZqY4fVDXayKPNsG8rrd6+vp5lYr124qBR3mImnTC5CBG5Giv+mPjBKRojnpqzjf9gL&#10;1QRRuCIA2TWN001wM17enwfiJ8L7BF7k7cQAzqmFtmlbB8avn59RcqcOOaqyMiZZGvLu/ZK9URmr&#10;v49LhrrFhExy1AvwNH7OALsaHZKLWkLGFtk4qZDwWeFhkifIAQrL8fH+Abh/MqDefOccZRB2hyx/&#10;ZcK6FenBEfKix6Ep7aqBVDxvoQfCskiHtXFAVh2hhDSfTLxCl6MWTbeV7U107uwGK8vy7LQTvBVH&#10;0CuXdEE0w6Q0lDp4uiw9niMd+chmzrLHN62xGSTDTjrjPEuDU7z1icdwDJELHGWsILrnNkM5+vZV&#10;lnbpr23Rhafb8lvuxhAiQEOiZADl+rIQLAW8P6/ju7eJvWNIBZ8LelG6Ls1Wj1RDgq6yxZ881Tal&#10;9djtf3jKNkZabSwnXh/tDKhndZ0XJa/eQSkiDomK9e7DeYh8tsvIY8AGhwcsMDhmsyYusGP2P5Sl&#10;mOdgqKDTTVXXE1W96J7wixyfdlwYtRrIycStZ/OKG1Bn9Hm4LTqOKuw24rpVcc9abI5R+LieSpHm&#10;HjgxG6mqbpKYQxFUpYrzUuyA/bypUFpqNncWgWeMOcVTqiJVDUsf0c3yFY22YcNmJwzSBxZdW9uN&#10;Ti3hLSfa2z1GYqSMoYmTz+PD4LjQcibwevVjosBEa0GJFfUB0/EfD+Pd+MTvnxNl1pqIRw78PCLB&#10;mqQC+l4U2N0rd9pvV7bRmmwOSmgV1tPIHCTJePqCCfaROdku+qLgz+69c7v9+Kq72cCK0A3Is53b&#10;11lGbmTgyGPm3HnVj0/4WlHo3R08/8yAamDmzvUNbN0RuyLcWzu4fu3AJTs27UgrmbjMttdssf+9&#10;/Ea75qeftMMPTFd3VvvUvqmW/kbAnqFSrlOUltxU6wrDu2ph91w/ZBdMitp0dXuUACrcLJQ+mfhM&#10;YkIrH55Z1NVB/9kc/rc/IYMYZGLIiKo2WpND1RghvEQZ1ZjUohIJJg02P0dknIjThnq0oxfgWTIR&#10;oUSIn0gjbRYeJYa0JR5PohqbzqP4a+7ao/SCHx8tAdYIWDeEcy3WvJwJ/E2JA7ZAkjijEf4d6fEK&#10;K9BJHSLM1hEHFjyDoHHTavwbDoGy7e51YhoAlq9Z8TY0nJhNmDIVPIZ+OpLs48/p0vHkw8ULnV8S&#10;sIMXz7Gu6lbrV9Y1EWM6Z303wufMgV/8VEoorZtFXVxgrbRAHsTb9S9YZl/fsckaJhXbKR8+17JH&#10;Oy1p8yrrb+2y4e5hmws+t+qep2xJ+aPQE062fWp32ppnXmOB4uHQ57sXpaZcvFAR0x3ysceMSJR2&#10;RsQE4Q/FBZU26fwTrC8/ZneseNpeR9ZtJJnxg6cJ+MV1eRh2Aq9SAlN9tFQn4Div7xk/3Q8Nryp6&#10;x6UPwEdMqai0Q/bdz+ZmTnOJoqR+7oe05PT+RDZaXuf2VtuyZh116DlWvmyxl4OLIwUeUKAxjN9I&#10;51Ds1iBynrISaiN49fJAI4R6Ct2T2Cm6EZj1833hQST5elps+rK5iWIb5ieJFMnmCaXgo9VoVIJa&#10;uXlUSi0sx4tFZDmOJezYivA56hlbtzTbC39cZ69Bwo9J4T1+eIIomoce08QhH676iOcd/VDYrOdU&#10;/McPN7BCwj0xEV19QpxEQiGqlNsSybDfbmi0+9f2W3/6dCsqmkqn1i6bgmNy5n5V9lE47pgilwi+&#10;/vY19stfPIsGRAkRYcxKkARMSu/vPv6kxT/+3+8cf0NpCGzrPUdiTv3ZWMyY6uu5+caPfnlihf++&#10;gnxfuKlxp1VVTbferqh95ys/txV/hEfGbjudcTyXfkinzJ9lhbSrsF7AP3CuLWNFdteqHnurO4Na&#10;5Bw+X+EndA8oE6OklMmNMq91u+TVyFOQ9iHzzanCaF9PPLxqFP1NivT6u8sAizSrx56JlPdxR2Pg&#10;sUKdFJWkMssC8Z45mulKsCQRRkt1SVgU0rbu+6JSq3H6oExclw1nXNG57BnYSdaz093QZNp3SF+r&#10;D4pXmJTeCN0+x2M5fE4um0cuhoc20Dwyc9SjhRYOpEIoEXPZdu2qkrlLUwCLhVCnx0EmsdanyNqe&#10;nvmfL3zvWU9oY/dO7Gq3PROURMO7xvW19tr9z9royztIjvgMBTNP+IOFGkU53o/xEx564txSW1CS&#10;Y9kRoIPxHp7BqwJ/YzV7FiFK0gx6lXAoleSmsrjbGpttcsUESivpbQ69phvpwpu3bbM3C3Nt1k9+&#10;ZNugO9VlZ1nelEmo+NfZjLwyW37rdWbrX0VT7Fibs6DCtrdtMl+29HTGnIanax8hQx1/JObCMDzi&#10;LtjOG9I7rPLC/c1/xhz73dbX7ZHlf7QBNWnSeak0zFHuPFhGnxOQkpRrX8I9YgPTJWmqefIHEg7x&#10;5prEmEWwD7I5TEay7pjp+9jR5UuYxUkufPdzbTJYCoEzdFIMjwHlNry8xlY887LV09zNkWDjdkbb&#10;TuLhZaji+Kf2QR5aiLp/0nsf4vcRNlJtuOId+zCgI+jsFmawSfN7EpVR8xcfxHyLe+XOiHifqFJ/&#10;PdQFJCdb9wbvOUBJsIoa2BmKS8boD59sF15QZaeffQhJXkmtqNIJA6lEi4wRjxjjq71Sn+kVMkvU&#10;GPoPsI4nvKf157CQ97HqEm/R+XlnLlFl2QCn8+mMs55/xwY4+6AcgYOSdD7uavEyJbYOnOYUxPSU&#10;8vEUqyQVI7VZhWM3bE+sx3imTbYsigja6ndaen+jnb/XBPswxjOHryjh4351/Rq79RePMaboqQZz&#10;afFBI7+++sGzTl165ZVfP/7nk7P+3Hh6M+ZvHPmFvqE77v7sZbPnB27Oz2keGuzeZNloRNbWxOzy&#10;K56yBx/yNuApDPSFi5PtCJpNVYx1WzYCIWEIzi2Fs+0bL7TYoy0kCnwVXBxtD1BOyQGbIp+FwC30&#10;C3h/oxgXdfEcIZQco5VrRDw9RBDc9GA2SGZrGCM2zN9HpSumRSxen3QdE7Xr7+s2qh5aCje8GeNR&#10;SLVHCHc4NiLvhUZeeJ0RumP68TJVKDiMcETIeWoj3D6mFT+OkQCZMSlks2Z023nnTbFFi6hLAQ/t&#10;7kaXMQ9fVGpKmgrDiBeE8yj9TPWiarKEEVoQ+AFdxgM9rkd7FkZoVPqbvCVCf5SCaKGFBrItK5VE&#10;DFSU7dJicVNXm483vRIL1Ksfl/GMp1ec0fSmv5co4Uc++pRFx9n4y0229buPmz1cg+fIYosTIZIg&#10;a4chlms4iArtkn2q7IgJ6J2GWvkyDG6oixfLJeHLB5DOiMAhBKdMSqL8FH5hEtJou9ToCwPo+uiK&#10;g5eZbbes2WQ/XLvRyq78kc2BA1qbOdGa0VyUaFrRaIvt+MnniDUfteAnPmRzl021zX3bLVrCIuCe&#10;d5Em0pVQ3OpqxN0VpaLRQOZ0a0aPZV62zEJfOdh+X/OGXfv7e6jwSidbSkCWxAY2yoYXlJfolXtK&#10;wTppGAMa5r4Mk+EfgmbVF7VcDFE65HgfMbs4jkoMaRErC55Nd70P73W0fWnhqbaUQC+Pee16Vyku&#10;l20WsgLSAsiGC/Osrbr9KQvX9ti+J57stAfVjkobsfjckFE8g6F7IYvNuoFa6sp9I0pWcUdRhUWw&#10;upVELJ4h4x0EvklXgTbQWBjBlzTYDOVZVXbXg6vto19YY1dds95uvn29Pfd8PxhoXCiZZSHWRtQl&#10;aZWIQ9MWXECzOERJI5AqKvdoBGx/BXm6fm4n34HhUfIrFEJog42/a6DLcoszXVsUODUMUB7JYMRT&#10;OEOqRYFje/4xRcndSTsu8s9+lquvBJ/gFHUoQM6RR1TepFNaYnAE/XHXx/h7GK5wmEhWRtRlZukV&#10;Ns44dpGcjjL/gkS0Pna/UHACmqUT0KtttodWDlprYDKdG/ItAu+zJNptFzGvPzyHYgiNA7fh1lt3&#10;2c9/8qT1tYRsStF0GCEDJOkah8445+Bv/uDHR99UXIA24l85/mIIv+drK8p9g7V1sS9/9jPXxNa8&#10;3fQZny81uSC3zFq7fPbTax+zSMphdsxpWUhKmH3uyJmWt6HVbnnhLQtNXOiI4A2c/IMbSQagJHPK&#10;3CKbiMhuH4Y4zKqdkDyBm0wml2yzsBXlVkXBdzv0O6VArnWGZp08L2cWtGNrx/kgm1/iIl022Qvz&#10;ktlRU9VELU57cdAetd8+vFBNv0R9jHZdT4R3jJr2XLv2F2e7nlDKjf3y5ia79icPYXhTrKmhHiF3&#10;iLpUZQUJR137X1otgDxyDYD6/NsTbqJMjwZyfGaQTF86i11xwlgX5bCU+AQh9Q6z8KXB2aM5FTeL&#10;+nfP3e/dQ5HYjeMLXQLAGF9BseX0Mkrt5fdmGuDd+jh9cVjoB1bhLfGBrNNU+pK7FFFX2Obmpdql&#10;S6fbb9c02KObttku6Dykzc2fUcQ1qYySOndV86iCh4nrCNZxpSJcG74QQWaSVTVABvdSgdQJpe3E&#10;hftb5ZcmWduzf0Bc5XnOhY0rB4HfB2+2/Y+B8Pz1S22fe56xR+//nS3JXGgzCiZZS/MubFSf5SEC&#10;HQMj3kk/rUx6ce17+v5W9L8H2pODq+2Xm5+wOj8uIB7++Cg3QjdD6i5iiUh0GWOiuneFxAHYBz7G&#10;WXvxOAUQo6q+wsDElDZH9cr1TwcTDtI64/ITPmwnTlnChsK2otbbdB41rmkcXD+MnmaGsnAbuDGP&#10;vGL1r6wxX3PYZh2Ea4Pzm/Bmnf+rW5KIevWvg0MkDOJNRG0OkupWL6oOMOIIN0sxR7izCz1VNBX4&#10;wFwwuSxeMYCu57aNO23z9hp7AupWBmLceblZYKFIthWzFiuyyM7TuLGS0k7ax5SX0XkAeUQVDzhd&#10;Ws5FzLO1EMSloSmakqhAPhIuoqs5/VWlAkh4Om/caeR655mOg4Mp9zbqRK7gr1mXv/u8NnY9PEKa&#10;lxxVLyTlBJQzUXjA31EHcwnEOA1NNfDeMY7mQrOV0RoIII0+bQNUR86w6nCy3beixf5Qi3FF9WuA&#10;SshShM+jjdV22pKZOHs5CH0TD3ON1163ze659yVozwErQQ2tZst6Ns7Rnks+feL3Pv+luTcEUyQf&#10;99ePv2tA9dZJVb7Rjs7YNz7y4dvz161tOk8dIAYhSu+s7bIrv3oLWMv/2gGHevjZhVS0+HwL7Lqn&#10;V1vprP2tL7UMnmgdPZQ6CbnS7FQED6pyqbIb3cmE7ODGiYsIb9I1QtDMZWa5fue6aaxoR8qDJ8mN&#10;HhGcp/AG1y8ZvNET+tUA/9079TdeoPcrFPHChmy1J+6RQdUEkRQfohH01VGJoN+JSeil7+A/u3ai&#10;PKTFwgSTE1FcqO6VI1ZSNIUaeHzFUYW+8mzI0EMWH43V42HjtYnMTpjU17+LysNyC1P33t1CCR4L&#10;wReinmXYS74NQZruw5vzkXUlEWwUjjBZPApUvPuGW4yJIdC/u9E+l/zShqA2IojnirMxi8WkZn+U&#10;Be7auN1av327zf7UaVRJLHJ4fBd9v9OoHJoIV5DbYwfyfaVV1FCjjP90fYOt7W+hWICQMKDzTPc4&#10;oJr8WnFxGrkj3jsvi0dLo4UJ1TeNZSBq3Gh/6upG6rDKlnzlSzbxc5+0nj89Zn0IW77x+moaoG2y&#10;j3W3W8oRh9i+LZS2rm+26uYaegzBbcTS7BpqsAa83RTghcXnHIaLvNDua/qT/WLNb2xT+3bzTaRn&#10;T6AXT5+kDrJ8QXCucSn0ODI6hHIR0mUINHAuqaS5hlEoKbO03HQb7IazV1vLfEyxQ6YvtZP2W2rn&#10;Tz6MsF1GR8wRDEo29wmCrsxIQSYXuHzcWh943lqffs36W9A4IJE4b8F8txnpHslIu9mSWPPxe+U0&#10;XQUFxKNRn2heziQkWSOdHUZjSrRCUSosQ/140MaI17uhnvkI4TPAVyvw1JKoVguGcULIGo3AcNje&#10;2W4bV+5g+Gm9UhAxGuLa3myAHzrhSNtn373dnqLEkoSyugkmBvsBI1zMH18e6tckb1DmCqxTuqqu&#10;zYZuL2OnvuyZqZLNljuheRXH19/v8lPIjrKUF5LjiTvRGtW083AGVN66h23KsErOR4dnvPmB8y5W&#10;hZxyC8K18yfaVmCyu1Y32j2bB60vh26kzNNcNo4g8+iiAxdgf4IuYaQuKTfetMZuvOFpokUqL8kH&#10;jI63x9JzenadcuphX/rop+c+RgTu1Rn/jeMfMqB6PzjoUEN97NJPfuJXLcuXb70Mo5JcXEyXxvYO&#10;+/xnrrEf/OQSO+AIdkomzkVzKklUpNv9y6ttOHOqDRVMxAtJs19toqkX3tjFU2dYDnFzpHmVBXPV&#10;mRGqE+FWjEmUJKOp7VvAtrtBMqDie2l5gtZgVOQZDkkRiVfCn/7gSajdNchjZKLToaTQ4guDpSz7&#10;KEY0DVJ8LAk1cIyeIxO78/KMqGTndrIXlFVxU3LM9l8GrohgcEtrresNP4qx9HPO4n6G8BRSQgMI&#10;DmOoc1NwdlJt6bLDESLOt21rBmjJ8CY/Yx4xmCM0QBvHiPJCGr0Jo/VZM3qG49TwOkQwsTA9ixk/&#10;tEo9bChxSLM0AK0qJNqSQnVOfTLqMH0d65DKpOR0a5et/8FdNpUkRerFh9HZUZ6b9xFCK4TtTcU7&#10;PXcpLXLxZNI3V6Md2onmAQglnMgxNSiXRyfRCzJeAVwWOX1qT+MwgzJiEy1A6ojD3PtVYVpS1HVZ&#10;ZXvYpnLzDjngcCuCx3fYJf9jadDfmkbSeEvQpsz7sG377m+sY+UWxjDCBtxhvbgNs05aZpMuOp7P&#10;TbE/1bxkP171a1sTa7TUonRKGxnvLowgcXGUxOUgxj0LOUCNirQLYmxGo7ooKr1E/HcgXw9ZdqTu&#10;DAhF1qKkZLodMQlO4Mz97KDsWcQNvJZxG+SC1NxNI5vHJB/lLYHmqG2/9Unr/dN6kqaIVvBdOUQc&#10;OfNmxlPtbg/27o97uEYs78r9ub3YQdSehVWqsL6DAhQYGUb4DePLBloHHAafmZmBVGAzoSjevFqN&#10;MP4GxzaFcc1m06uaWEl7mUW2cHGlLSVMnTYTUW6cFVdso7uBOZD0oqY71aC2bWsTn8vcVh4iXjXl&#10;gCC9gPEJ4TioNNVT2AfqwjPMZc6KiSFuskcvEI65e7r9Uz+IdTDKOpd3GZTxBE5TVZBHk+NzXWuP&#10;uB1QSS2boWAItTt2f8d5CtGiowehDn9eJRVG5F3ogfRYNZsN8OEoDJkQNL5IU62dDVXpTIxniT6R&#10;QOrm29bYLTf8lk0k20oLS2gmWR8NBnt3XnDxoZ/87OWHPV9W/I+Bu/+wAdXIVEzwDeysi33jss/9&#10;anDzxrr/bW6pySygS2cTFuR7X7/Nvh/8hB14cKZlYwM/sTAfMYl2e7yBO1UyDdb/ZGvobrZ7aXmc&#10;BKn3kspMm1I6j0/F0ICLuhXnJhIDJivsPNDEnWHS86NrUy7nEIPker/xctGx4lHQP3Xzdr9Yu5+r&#10;7WYHI3QvySScBseTco8Mg4g0aQDK40l1/O55LntW8I/i2W1cv8GOhH8Y/zMJlV6MaotNmzqLNh1+&#10;sNAMKysrswkT82wi/birphbYpMkFRu84aQBDpKfs8Hd99sorL7FJYGA1RVFqCsNFiZZTEcSiT2JC&#10;7yTTjbSyO3WHmWt4vOzD7mjKjcluYFS10UoKKByLv575OWWfufZHYJYsxrqMhFZ/66CtQ5x3agMc&#10;zM/gjeL0oKPHrumNO6LyLlNPx2bLyppitW1lVr19l61pQfuUWt5BcS1hHUQlxIxHkRxvg6t+cihs&#10;cG8BJYBpfIRIOZmIRnd12S7K6toY743qcDbSa+k1A5ZOAUHBUMwOZjc6acoUm37VqRZd32o99dst&#10;lbLOWdPBIA9iLuX02b0rHrBbX33Cmovh1JLQCbOowvTaVqY6hdp4katFAlfrEN1feVCj4sJq4siS&#10;KMxPtMglfC/Azz1s4iw7a+6Bdlj5XH7D0gDrjHEt/VigsFYKg1usgK4HqOOJattx5zMwTTotHVX6&#10;LLoR9OF9BiuxWFVsGrsNY/xmxZ1e+VEJm7p73uqHuCMo1bO2XowYPGIZUNWd9NV3gJ8yD6GZdVI2&#10;mwXWPDstw4qKC6mgncZcqrT5C8rRZVDm3Zum3qb1DkHAQT74JTIL2uB2woEMpYIFIzspfQOneOUk&#10;9lQhp/nCpksdfZ+oUzLuMO8zoFAVoK8pA/qvyMI7Iom+C8McTBhPeZ7OeDL+sHbk6bvWJlyLVqO8&#10;YKcj7Fp6cJHMuwwEXeR53r2q3n5JldEgxjNQXGHhHbssF571mQcssDPBPDWtSb/Yfb/ejhj1byn0&#10;SbOKgin0hqpBJ7S/6ZTT9rvoqquPeuWqq/9xU/JPGVB97MQqX6ShMXbV/15xW//TT6y4sqUxLWvq&#10;9Lm+HbVr7ItfvMmu/eGn7bDD2Dl57aVHzbToa432bEsDdB0mdbqESsfskbd3WjYd7j+830QmapgF&#10;xw1ygFTcldJogbiHJWTsGo5hJIXEa1y1Ocpn1Rdo73qfu9+eQ+Q6gupGgjkVITqQjkp6tzOgtE9g&#10;900nrI6qpl+kYnY9n7K6TCoFFukISeza1cTHzVWVKuGv2devPJ8wPgYdbBZZT5VqemIsopc4gxf3&#10;SJxh44HWg2UVUK3DRqL2NekYoSGudwy+nqhNkicfwXWo6eixrmiZVe4Jfu72QD2SuZBaN1DxEEfX&#10;OcJKCkjVXAtVz+8/01Iq86x1VYPlos5djJhzBPbAjrtfsNF2Si8vPsFsrwJvQ+Pcwpro/Mgzlsf1&#10;7SXtUMKjdXhGfyQ73ADtJkyIOYxXGiXpEsVTj5CACetfwicfTdGEkw42NRI6snAZwzIMQDqiF91A&#10;AmIWAK1bBZvMJBJZUQxXAwMxcQKee1mx5UV56LJSSN6lDtuaxtXWTlHC7CWLLJ+Nd5Bra21rRjmc&#10;rpU0AhzEOA+hTpSHIE4UAy9dTqcupE1XnGSp5ZOUExd2Mh1k5y2ebEeUz7GlyRU2me3LxzU471Rq&#10;Uao640eWM+1J+A/JotgjK6zjEShX6xrARnM5f5SY8HSGuI6KWVPo/eStbQkiu055boPWcDq+xztT&#10;b8/ogVum4a6HFN9JomscPqxw5AK+u62PEJXOqF009hsjijni+CPtjCMPsyWLgJe4Kcrp6ZBOjGMc&#10;xY19om07jXSds9gBJPPmm/W2Zn21bd7QQINI1hVRn5OlUH7BaZDCOdX6AyILUvQQhhbihxzsJ2mb&#10;Sa+uYritSWT23RxzFnDPybjnqvr7P4vB4cJ2h3nGw3bn+GkjZlOkSm4MR0ozO5mwPuC45InQXiCt&#10;xEFyrS2pxB5c02QPreuy7uypJIyYpOgt5BPhqCfSR+PGE8kAu//uerv66rtscDTbydw1NNaD1g30&#10;nHnW0f9zzbUHvfL3z/rdr/inDajeTmJprK8/duMlF4/lrl3V+7ktW9ZmlU1f7NtSs8P+5/K77Zqr&#10;P26HLPNbFTf3E8vKLEif+MEdiI0wMWKBAts1PG6P0iK3f02PnTo736ZgDLOdbA3bgwwXRPRhJvkw&#10;E0NBjwB2+mNCOXFPOO8rQ1gNP6gs7f0fnvvmlFj09exwhXSezFTGBSOahPGMiGBP6BRj8ijDF+OG&#10;uqYJbuIEICWP4Y3VWQeRY7EcD9blqWewccRBd7eGGGVlWp2nqEWjvYI5o79JyhJRdZs8jdJZeiEH&#10;Olk8ZHmTCDP68BJ8EjjGIx8D8mjobrI2JgE0Ug+2dZPYw4ATsqrex8dFquNDo7JQn+AHzTneqzzd&#10;nEP3tlXVHWxEBbaDsr9CgtW900tt21MbrLeu1WZ++iSkuWcZbLREQOXWpfYAObP0GLRFBRl2KMaD&#10;vIm1wl5rb++0DtpF9lAq2gGHtYfvbaOdh5SdVDKajgBNaVklWgn0L9A5g91NJuwMohZeUJhieXyw&#10;DJVOMUdLtDsOHbpdRgaJxUSGeL/yQ2wujy42X71ei78Pz72Taq22ni5r7mhFxanfed8tjU1u80gB&#10;QkljE8rCQGdinNL4N4iRKKQiRd7mBAyn6EkuUaTQUZ6axG4AANNxoHU/CJZgLrxq2+75A8UBPVbp&#10;n+isnk6tDX51jPC9+OC9vYvQjQDj9jYz5//FEyXeNXnlogq8hrBVxBzcE8m/1nbQVRS2h0ZZWfth&#10;5lWI8UwR7IBXnQw8tPf+s+zAZSCCcpJl6x3tj5A7sXfqfQy78M4tW2P2yqtvYTRJAu6kdTbaBKOk&#10;1mN0TBgFZsuEty2rq2y2NBpkQsVF9SUzz/HmR1wzRZJPhPCZQIL5lOqKQeOO+Bx/v+tPSeNQwijG&#10;s+2SaIxiPPv8tODgZxn0VIynokKHjbpthvPHQ+2Bc729J8eeXNNh92wZsPp0upOyCMdbdlK02WmX&#10;LJ1n503KokMsmx+39fpb66hvf4w2x6WI9wyh0aBuvKM9Z511wkc/e8XC313z83/+St6XAdXXZGX6&#10;RutqY9+/9BM/S4vERj5eV9+QVVA6x2o4+StILP3iuyfb4ceV0brBZx/eexrZ5D5UoDu4YCwMwgxb&#10;GYRda9aTOZwCjpZss1DGzvR3MWuhb2BEgfwxEBKw8FxMAc1uo3UZeS9zLpVuL435/ndBGSBPsksh&#10;PDXpsGrTMeBSedEMGZasGEIfjjrl+ITx2mAllOSBprIL4in2EMaVlJPEQE0opGwvJF7daqkNuPpm&#10;MEJFHXJIFGJp4AXDqQhJHgQ2GkMKkK3qG/pTi9Q/Sq/xJIFicoEwHO1Ix3Wxv2gaeYZMFvida/dK&#10;HT3D6iWY1HpDEph4gvwquEDOl7zQnAXTbDzvZWtEbm5yygy+Z8j6ybzLkO5a12Zv/uxhK9mx2Ko+&#10;/yHoVCxIGQVtBPpHX8J5a1OYzLqu0EKexHNYVWqJ3Mhh+1BY8uy7fncOpJv6uplenXgOzwjjS4Wx&#10;oMscgu+YzIfqNUr4JOfyLkL6d7K9XhSiARCWVyYZET5LSu6lJFXC4GFDQcSpy5Y5b7w3hmD1IlV9&#10;6ZJ1F7zmyJ6XrkOGR0Ei6vguO6lf+VcGVCW3+i6dmAZ8+YA13IQ6+YsbbAICMjmhSrRywN74LGRZ&#10;bIjQNnU6GMf+pZ4BFU4nRkfcgHr20vtmdz76bJ6MoESTDAl+kCScoOcWII9BVU+owEGbLB5+MvdG&#10;LbAHh2gDkzViFVMKnPHUOIpCpqqiLjoh1FX3WN32PtuGTODqt+scWT7CptNGUioFaldyGh75uEqx&#10;xY8FN82EJQF3m1Sl24DFsXZxjNPsJWogKhiFTijBlhQMqBotZ/I3HzRDr/X4B3FedP0aBIXkmp1a&#10;y4w7YfswWMMwxlPa/pyFC9t9ztDyOnUgQDO3M1CK51llzzUO2MPAKHXBEkshHA+3NMHtHLGLls6y&#10;8ycVWXl8nt54ww77xY2P0+4FiRrEsHMIafr7arvOOu2Qz17x5YW/LSr5xzDP+MTZ/c/7NqD6hKpJ&#10;vtGd22Jf/+LX7ox1vd57Wc9wb9BPRc3mmg32lR88ZF8eOMZOPXOmzUJV9pNLCHVQ1/g9OFsnXNJW&#10;yOXDYBU/fm6jfWTfqQjeFlGXGkAct88C6egYkvXuj7QhklBE1nqctr9UBangXlZIbHMlyNTtk1K7&#10;v2lA/0bFhP6UhKEapD44Q/Xr9A/X8p8Au7waAK+bbbyf74xl4J0U4Rftgu/IRA9qweBZZZCR9FPK&#10;0tbWSqlcr02bk4qngzgHzaaDGDYp6ehwCX1OU9EjvH3nGbTgsTV3jdtbm2qtAa9g27adlHSqDE8w&#10;gWrps62vi7vfNWQ+GqNpASYh5voansShh083dex19dfv8QK87eYdoypj3QudJ1kZVf1JEKoMApNr&#10;4VH7266G9dbJ4qNxidM+ygf3KhqhI+EWFGx6VlrDZkQKj11qKcfN9VxDQdMQCZMoy9TPSvk5CM91&#10;uOR5lbjypbk6NU5DrepExPYMu/daBz3yL6LgTnRD/dO1mfihOYk67zTZea+McHKahOoocOAJeW0O&#10;Ftd9i1+603qOX6/ysSEESHQ4L5wQT++L2yr3vDY1PXQIK1YJg6OhayNy6sdxIy1jKq+T+zR096vW&#10;+ewaC9UPWC7JTtQfkM7DVwMczhW9DGywJ8dnS4/b16ODuZ2CDROOrIowdL6J2+QZ8PjJ83wGtDGV&#10;ZPhzA1ZLdLGpuRVMl42UC9WtiqE9GiXDPtDbjr0atknTJljFROZ9YjB1mmBHG9dtt+efXWnLX99h&#10;9bWsnT5gn5FUKyggS89npaAT2toyaPnFE4iIgBzAuMMw9qOMfSbJoiGKUsLoEShKCCE4MpbDRaAs&#10;NowqVjaGLRXpuxmsAbkFg5xLCQIuI3BFk5Xa/1vHblmrv/SiuBu+uyRTSduQCrzdXZLxTI704dAA&#10;GYRZNDK4MDqGbYqtpM/Ys7QqfmrzgLVlTGRtEO6q1clIP2JHM+2iaSSHxLFlvT1yx2q75hfPWHMf&#10;te3Tp9nOmo3s0DubLzhz/0t/8vPDHgslvz/jqSv6QAZUHzBxum+kqyV25ckfvrN8xebm0wk3Q6Hi&#10;StvZ1WlXXfc0JVKpdswJE62Ue/6pI6dZ6O02u/HlVZY6bT7EWLCuYKU9spHBYVGfMiefG8gi6ljD&#10;RjRoRZnFDh8bwyOQrJynjM70F9Aj3MRNxTgA9Ldv41/5K+QIDLBTKdIYgvPkQnwvQisxRPLBD2dw&#10;iKTDCCs3RGZslF3Q70t3BVBSIBLtcQRMd2Q0bNu3NtuBh+J9EAqmQBIfJkkBZOVwJxnXXTXNrrXC&#10;rh1hq6utx3BtsRbCzbFkYmTJj2HNM/CiMiEyB/R+uTFh9RIaoIdQLur+eC9kzXd1D2lNW7azkd7i&#10;TCxQz3h60aP7T9x5S3bpdM9wDFEimCaVp4oUK9p/odU+up3FRIIC4xziHLp68XIY88nUEA81D1j7&#10;k+tt59Y2K1xdY2mHYkT3nWxJOXye3EpELXxsdsryanPwDt0XvBg8q3HCv0yoNl6nn0TJotdbyslR&#10;6z1QvqQSLy8zFa9HKKHKFNQcTv9TFOLpF0mZyFPG0m+Jiat6eD/3zhlxjEFUzd44oWSModAzXbNs&#10;oZrjOc0DKQw52pw+kbPQC+jtLmk3tfjwQGke9Gyy6k7bfNfT1reCa28GZmBktC3Kk4yx6If5XtHM&#10;6hDqKD/kUEvbf4oznmGuS5nioFpreuUOnkHnXzdjExbdOXBiA6vtYrJtEf6J3Jwfvqv1Ifs4CmVq&#10;Z62RYLcArV76ScYFWU8iwruLkpetdjB5uXbggQfZQfsfRAkicAJhfwPn30L3iD++8Dq6oePWRegS&#10;rB2nwWEbGf4R6kbCVgF9a6hfu5KcSf7jHF+U6ylQySkoxxPm3Lk+CkstldLiQqIt3A2uyxukgJOj&#10;9K7hfR1O5UzJIm2+6gagQgnRE5FJFOaJxxmkRY6JuyruFfOtE8xzO2vw+YaYPbKpi8RdOQLHUMqY&#10;Q2PNdXbmXrPtY/NDhvlw++Gvr3vF7nrgZfo/BRELK7aarashY3Rt+9THj73ky1cc/jrG832evHfF&#10;H9iA6kPySnxDzW2xT17wyVtH39qw/YyILy+9DaXxzp6YXfatp+zm3E/bgYd4Hsf5i5GGCky36597&#10;3YrRVGzNKrH1TTV08KzFiKDuPjvXyiHDBhHJFbFSiGPQ8cFkDeTKQXuCzDtOLBzQwLss+vu6fe5N&#10;MqDOOCtWA/vMB3iaQDgWROM/KYWyUz57iO/JLci2hli1M3Ta0ZNTmci4jHk5eXTYTLM1a2pwjhe7&#10;0AjOuN152wp75YUtGE1Eg/G2h2j7MAq+lhQt4PvYEGi8VlxUYR2jhKGELOl4F5C4mMF4sMT0Q6pI&#10;0oUh1JI5UEpRDf4VBrQOuhERtk3E7orOnBqPojQEf+aLx42o6pq15ryAadTSAqxyrW3uxYyD51vN&#10;k2uQtCPDGspmeWhKSxSYig9+q4Q117G902pqXjD/C2ste69JVrYvRHFCJJvK5I/DYfLcIoSdI3Kx&#10;MRw+bTD8rw3PJUDyjS2CySb2o/xLZTt4UEqJ67/b2AukFUVMxXg6PXmIatog/5v2fnvc5IS1hg/s&#10;RIc1CHLv5ZYzH6SdSapZhGt1UZDRymCTdJNdA6FzTgyIxgi6mVtGyo3UYYRfWG2bn3vDWlZXWyHh&#10;YghubIjsYIzWGkl4bqLOZREpDPKJjfBOByak2P6nHcBNwRvUqfHQ5ur5ZrvLLzzjmbhR8Y1PFlsV&#10;byTDbWUDGDesDj/enx8FsyQmUj/FGMm0dwnTZ2wUXKaqciYcYz5IUQTeb3ZGsXc5ggNkVLlI9Ycv&#10;JdMYiWbbieeorbbwaaYShJgNG9sRGNlmjzzwjA3gIadQsRUjqopxYn42VmdIEUJRl4F+NbMT5oM2&#10;QwptoityKCUFbU4jT6Bmgf4g9y7ekuX9rEBVFI0o065oDWOtZLGLTJzxZBHps1UexfibSqPTp9qO&#10;4Ty7e023PbYz1ZqSJrq1U0A0kEbjt/MPWGynTvdIJNp0rr9xh11zK8azj3mQVYB/1BnNTe1Ye/5p&#10;yz77gx8e8doPfvh+zvrd7/mXGFB9ZGmRr39XS+yzF116S+8rbzV+xFKnZmZlTAYT3WYfv/R6qnPO&#10;tYOOynO27sL5lFaBCd69fAuZFzhz+RXWShj52No6QoUiO33hZCtLzaGsfh04DTNLLp+qqbxMD1k2&#10;PEdhNAqS3eC//4FQ29YkSfhD04jxyEwmhM9hsXtF6eBCZJiZVIVFOdbiZNy9kFyiCmqpPQz1Ji0l&#10;y1qb+r3EDvNPlSzbCC1+99RamwwlJkpGPQkMNYDnE41m4cliWuRGKITLqHBhVNJIOwaWCiUew6oH&#10;1jnJU2xqN39zr+VPAliHlN+DaXurttkOKyp1QsKCwhJHYm2+6wl5aJ6T4Q4/deKSRwvKK2X+56Cf&#10;mVHbYE0vrrEcCOIgZaxBNdJT8kCyGcAqNExLw+sfqg5bW8Nqa3hjs+UtmWaFaIdm77eAe0iwWazi&#10;HzY7CapwXap2jGHc1HTQOzBqQCLjaqkAVOMD99yz0ZPE77UXOtiQ6/IDBzilLmf25MUlgnZdSeJq&#10;8Fqka0qiTZ6hj1JcQyBXHyTxaLUKGSasC8p4qrtmHHJzHqYMkIRGKAu1xlEbWrHBtryx1rrYCJNb&#10;hx3OuT9JolFS2MPyyviGYaINQgv3/fJ5Vbnekzli007cjw0lx3mf/bw+k80jmXs9gjsYwDPy7ova&#10;8cXhgTgM4QytQAbKExVVbOmkkwMQUBJaAjnM73BLs2WDbeSSuAwzRyS1mJEM9seLMzltWEjItcUJ&#10;BfzsSpJ3G2YPXhkhGRoA80Ts33J5zJpfSJTRbuk5AAfAUH5lFdXni0mSpFbWgsjYiHLLqMqh1Hoc&#10;ED/6/9g7C3hJy/L935Onu3PPnu1klwZpBAFFCQUUEASlS0H+dheKoJQoISkWSKmYCNKxLNtx9uzp&#10;7j5nZs78v9fzziwrP0HAAGWHzzB7Jt543ve5nzuu+7q40bNwWCqcCkU7x0GEwIIrfPG2fMgbmIKO&#10;PBp8XUREPpLpppIWpsruqu2ivlTO00k3CI9abHXjafbbjaP2B55tsTxLqai0VFjgYi2b7cT9l9sJ&#10;CeOpavt1NzZhQB+07qkCy6ooAiXSFk/x96w67aQDPnbJBe9acfVVb+CA/85P/mUGVNuuLgUn2h7/&#10;7NmfuNX/5PPDZ/Z3T4UL8iutDj7Rz37px3ZZ+tm224F0UHCRz1iO99XeZ7+BwTyOwH04v9TqAVff&#10;tQYFQZLoh80vsPmlu3N3tDIbcbkQqBO127QmJF6FavOSp5VX8888PDwbT1X1AbCHaBosB6qRQpOz&#10;5IRVVhetQw4kgMoPaVF0zOFa8klB9PYjkgbpxhBQExpq4NbELnGINbMWW3khjQQAwyWwFyAtEATH&#10;ND2Vhzng5ggOk5qYpno/iBcVwNMhB8nfk1QGvSaZRJqCEDfSCER4ZqH1gycKwTG6qpUKNwCabI5c&#10;NQ8ZyP+zhiTDxITzLvMjT8T5d3iJpHs9b42ofO7Ry2y0uc766hrJARfxnVRX4Z5irKMY8RizVNnE&#10;YhJ8hWAme5qGrat9nfX8ZZNNXvVry6sus9LFs6x4US3ynkARajItjBugfmvnHiknqHBWzRFyy7Rv&#10;eUscexSPf4JwVxCxFD5PEigr2RmX+w843Tu55HXmTBT7OycUryVTRQjOTJU4JV1Fr5RgjPKzSItX&#10;xP1exSA9u/huG2EhHJn0TFrjbxFC7Bm1vn66fDBSiCGT6s1Gq2mS605rKf+JZ2CChU3BLGUv5xHr&#10;vRieWNnec6xWXVGcq2xydoYYTL2FNKwiHn9p3IUddvjhbSuZB0kVx4KWBzJb1kSVbxrHIYJsSCVp&#10;nA7gcaONeKDhLE4tZD0sBvf89E/2LITV81grFtbOsBnzl9Kznm/VeL+gwLhHvcKdY/HnVfo+MrLq&#10;JtIipVTL2pUQLJP/TAPy5XfQDGFBySRznyq/HQL3HAJ6NiY9LB0jBq2ISCGfiEzC0Rp3aYUFXSj/&#10;xh8egTWeL2Oif3sgea6nI0jWqCnhzvhnzoNVKcd+/GS9/W5LzAZhxEpLp3uvvZ1x6rT3773YPrAo&#10;1YHkhfO889ZGu/KqX1IwSreiyplwo66P54Y6N3zo6D3P++Zlhz3/zX+B55k863+pAdVGZ5T5Rju6&#10;45/6yFm/mPj9n+rOGuybyFowb6FtqXvaPnH+9+zrV1xgB77LS/RfdMRSCz05YI+3dlkzvJmhjBLb&#10;zMpz5+oeco9BO3m3mVYZHCX8wvtUIplQR2TG0gkKcCtH8BLVx/tGl0EnQitJD0IVVZQdVQUcgSUY&#10;qUxpOCXwe1N4X2FmYhHktO3dHq3XGPGS5DHCaZgxvtfe0Wx1dTHbc1/lx6jRzCkijyvXT94K3her&#10;qwx+DAKOGMfsyd3ESA3AxsT7WYlq6AQFCeEPJt0sYL+jqE0S2vmG5rq2Vz/dMI0ItK3DBtCR6SZn&#10;Mgv8f0L4xFWW5yJ2I6efzv8dabQMkO5/GZgjF9jy7n1tLV01HXQZFeCHOqUZ7uoQXl2MmR6lsiny&#10;jzTy0IWYmLCIVkYxCczUKbqmutY/a1vufxaNI/CDpXmWjpBbSkmOFc4osczCbEvHCyCs8CQNtE/t&#10;HxcpGKY10aXS1EYIAkGYXCfaQ85TLtXLK73JOeuMKsmAITwsB3Dlu3AGsPpKoyRhSDFqK6G24zuj&#10;EDWP0io70QqdXns3ZC0IirE4FcTgvZqMWwH7DWCkhJoIOb1zT7NeiyW9ac5/FGOVEmuDUMqJwys+&#10;g57z4w5gBcLoYWQi4oDVuEFMI35Q5xG/wkPGM5n9kEP8HITIfYLIwb+KOBaFo1Eb43gL86kLTDIm&#10;aXk2TfU4RjH1xae2WCvwhY2E4003/IFCWyYQuCyrrKTvvSqX/vciupBKaXwptFlzhaUk0sjlPmFY&#10;aPsnH89iEeUN5XRpUZ3G7RfUzbHysf0Kwncdk66/CjfKT1bBqJUJ/IL4xTNweMqiuXP46TcYAQoV&#10;EcZDFu9pkDGnhMQBeB6+u6tJn4ymzqbZItvu2xS1h9szybCkOLmSVEWLsT47FkfstGVZrj0zgI/1&#10;0zu22GWX3QKOusRhtDtb66BP6Npw6kn7fuTKK9799CtekDf4wb/cgOo4SmFxUmHp/I/fac8+23lW&#10;47rns2oQr6+n1/nSi34Ig8yFtseBeDR4JqfvQXvgExG7l0p4N676eEax9Y5yy7YzXVdtsaNmx2xe&#10;6jShoFwtLphaLLlwKQxkkKffAfSSddXXPwriNpyk2hMEyC9iYVV+inEjC+kgCowRzKqHWjk4Piss&#10;zrfWtX2OI3R0YgDWnyxuOhQnR1E4hHS3lZ7/OBVCTY6sAo4xGyKIcejCmBhRBxZW/zhFIia8H5xd&#10;lG1OkLCPQJarUCSOWuIgHsMYRtlHzjNLXKSQC09r8uM1ZUAiQEaRWzjVnkQaefeDajzuDnms2536&#10;tn/rxk54IrrJZZpTBAPRt2WIwOkMsf/sCha0E5Bcpsd9y88etwhtiVkUCILkEdUfTm8ZipOFnrHE&#10;kEpCVuQcwQTDTxq3fjaGdZoTF43pVPOARZ6GBZ3/+ogz1XE0DlFKRMJdJemWB0do+bxq888Cgbkv&#10;rlMNt784JtneJGF3GHJGP96NeieSczN5TtvPVUHCghgPqIuIfwHSr0Gcb027jW3usgmOIQqBMA2m&#10;pPQ4Yp4qFIU4TpmOlGm8LPG7UjhMx/MKEzZE8UDHSWM4fXfuxSy2PQbrEPGDW1yVdhmkzbeVfHXG&#10;nHKb/b7lZnvNY2OMB4uluuKCAocrx4wemGy61gkds1vktrseamBOogeEo93Q3sO1SOWcua9Jg/RA&#10;ghxHOlwpqiH1wFNQiuPSp3PPTUHEk4EBbcHAlpTORqFlghznJFX2Fnv26TrH9JWOzlYmK1MGEMHC&#10;4iJbtHgZdZgSSMZIATRDyYdhilE8FFWeyHyieH5Bjl+LelVVlXWqgysB85DQYQVdTynUHwjynRS1&#10;eHNjjKdbu97gI0CIHpC2iNx1B0+U0+LFSepEGgSqtG6ywG59ptseaEyxsaxF9Ocz9wbAKedDTLPP&#10;bDtjHvAxNqFF+NobVtgPr/s1xpP2HByPkozJeHqwa+OHTtz/hG9/97BVb/AwX/Vn/xYDqj2qsNTT&#10;Gv/yiSd/NzM6GTupvb0uq3YmfHz9jfblz/7Qvvi1M+ygw+l5ZtyO2xOWHbgq796wlXY8ZgNA6y0k&#10;rm97fr2Vge3ysXwugUZNsFrcHpcbmUZt0a+QGNCxPAV1CikB7vV6CKumG1bhnpZIr3/eESMo8lZR&#10;Cq9P+EE5O2Oi8Kb7x6Hg8SxpoLMSOUvk7HqYcOrXHcbzCNCGE/PRigqJZAQ9mYCkSlXIIk+TCofg&#10;Rpjpn1tZaI8//jjyFSU4ElC8gQdVOOo8ZW5EP6BxTaspVtoYhSI/xx2SRIhifyerSoGJaR+hnzvO&#10;TYygKcx+6HhDVJEzvxyw+Cjg6TR7vLHLTvDVOA0X7JJLiyTrIn9zxWHBIrFLMZWcHJPDtTDrCxL2&#10;o8c+xgygDGI5MzIt9fh9LBVi446/bCCsAtREh1E2o57KMU4AD0Hj0B17GmiBEN53hG2kq+WO7UZJ&#10;d4hT0jM2qoB7JZRJ9i/vLUa7lfrJBwfHbKh+o3X9db0N55BXe26xzTtsDwvvvYT4k3FUuO/9lJyj&#10;FEpV9X7p4Y49YYsclyeFkeE/rrZn7n/YelGSLRgNMSbZ0NBxX3C4HkWHsrraqIJoJX08cyxawDhq&#10;leMsChNRjBWfZaqExliNk87poksqzf1WGdxJWmqpYlOwiMJSNePoXSz1rD24SZQ+gO9A2EoWgCjX&#10;NJhCHA38SrtOZmxdpODdiu6hiacsRh/PNUQTHXjNTsaYHGohaIAOojIpBgRYqEIY5DRoAYdZwCbI&#10;wSpxlV0EUTcbn9L9CX+En7RWOtdZaYZJcKNisB9gm/0DMWumEPnkU7/B2KVDMFIOmL7fStFAH6dY&#10;oykSIq4PAAsKA7AfZdDSS9NpghhIuKwYYlayEjkUTn+SnC7Y0iC4bakeOmkUXQ/uBw9lqzvEg7Rt&#10;W9ZdEdPredcjIK/W64zgy4nvuZSVPsciAz8bDqLQioLmfS8O2F9afNY2QY4kg9ImK3QJyZWDKovt&#10;JIwntBIi/bfrrsZ4XnuPDY6ALk7Js+I8FsPhpt5j3rPkjH+X8dS5/HNJDO9eeNVHU2M8++KLf/CF&#10;x/666dxwqCRVOsxN9ImLseYTn/qAvetYry1ZTsS1jzTZ/fWtNlVWY12EVcRnVjrcaOfsWWmnzglY&#10;VbSBG4zqPDxUEaZqLxew0E+4QZVyEsMUQkIjJIJkYEUhuYHqqVc0R8FnDG9PBjTEhU2X3IKrcjP6&#10;GMEpKRNO5lEAwWWYbrK+9Bn2m+Hldundq6wdIhTkKfErU20WqIJnIF0N9ZDnClL84YYLo609jRcs&#10;MHKE/GmcYpeTPMabkDlJgbEoict0YBsREbuRl2GRTfX+jqKZFKPQJMou0fel0/WkTpRp3htMi9vg&#10;7AKrPeoA68yK2ygM9fghdvSsErt891SjNdyoTbkKum5epwJECBhKTSTE5MkxY3XG2mdQ3rCEfEiE&#10;9pOAGmEqV7FFG+RCwGTTdMN91gZbeQ4a5KUgOoPkXkUu7HGVC1aEUUkyqSutJ3JphXPuhkoyBXgM&#10;pUkRNWFDVaiIsGhFhHyUnIbgR+RhWwC/7/+1j5nvmDkYezaiy0CsqZZ6jxtIzpuqh7KtGCplWoTx&#10;w9vd+PGfmg/geC/3VJwiTyY9vspTpmJYUrUgKiXA0ymtuiqvCnqUpkTQi0UbI48pjzM8LswheEn2&#10;kyBPcygCYgIIOYqQ7B6x1QP1lr1Tje1z1nFm71zk0Y/l4f7ggTqr78g/VbVOzCwOeSThReu6RPH2&#10;c+SdyrVm/IcheHmWr37x1+22joLOIATV2SzE043sFYanjEmikAEWUe7lKYzclJo6uF5iUErBwDtW&#10;fRXLEoZp20SUY6Ds0bbX5AHpYJRj16sIjFFNwOMvyoDvCgD/QIQ226VZtuyMQ+wvKQjUYZTzJout&#10;emCz3fIxoIjjz1pmlEhIhV05HTpR2U8dA2G1quqKhjxWJc/Rcd+hUDRBOK45q3g/Ba8/jJqmjOeQ&#10;Wn05nlTgWAHxtSIxYnAHP9vrs/s3T9hddBi1AZKfSqUYxPln99bbh3aeaWfuXEDUw9BzK99+Y7Nd&#10;fhmSMP0Bm127HMRIHdvoGzn+hL1PueKqg371z0KVXs3A/ds80OROq2f4hto74l885eRv5W9c33ci&#10;sINwaWG59ZPMv+rye5kkh9o735fueCvO3b/awmC+bnliheXM2xMAeB58fmH0dUYtCyN59MJZVg0P&#10;1VDvWsLcCLrz1V7hx1WUBYHR9GVmOdKIhN/CDRNIwFw0oZ0utzxRtxjqBlDoIii18m3iQpR3QG4M&#10;9qWazJiRLaPFLp3eeID1rLo5MwptuL/Hte47VLdjyRUJr9jZhVXNd56YkI9O6VM0aImHF+04AJ/b&#10;dSCR+1EoN8FNFuMZkIwIm0xR1ZXfT4lCTfgUPJP+plbL22kWth9Tzc29ns6hxhF4InFevZS7Mnae&#10;OG4Q8L9zURJkysn8qDuG5CRXXz9unHSF1I+g9cYWVlj1BadRkHjYVt77CJV/PEoWDghJnfeuXhpH&#10;6sxxKkQPU7zxWFo9CIoQlgEMkzN66j+XXLTMKF6qGH90w8k7VV+Z0KA+yETycgpt088ojMBWb4dS&#10;zmdzfmEy8ZCihHgp6FPIww2C/3OJQ3JdyrbU/+hhmJA2WUHXNHR7NB8Iy8rvIqKbY7zk5YeA2rjI&#10;RNR+7pg4bklSC9DFfTIuL09dbhgThcsac+/MYMTSksO+Vw1Ax5g7baWHL7Odjtrf7EBgXEq6ae1z&#10;le/ECpWUO9FAyN7zts7Xu0PI8akl133kwe/0bxQ1rAV4m7hz6TK3MOqmY1KJ03GpYMn94xZajtvJ&#10;VTCe6n3yzuYVHq54pZNNvv7t95yKgB5K/5CDlk+bAZYyiAFML8+2EegUJwRHU2TF9ZmVj6QzC0iY&#10;RgfpQKnxwd3ADouthUNIAzHJJ/g8dWbb83m6e1sVdw8x8xKfJ8U5FBsyAcGHgAUK/zs5kWKtnPPv&#10;Gqbs7tV91pdVi6csPk9GDT7P43aZbR+BzzMd+03vgV1x5UbH5zkw4CdfXGabE3yeZ5x91Kc+funi&#10;+/6dxlND+G83oNpJWalvtLUt/vGzz7wxZc3qjg+Q+AgplINS1L4OH2VG1gV2wCFek8wpu5QzASfs&#10;+j89ZWXz9rIR+ESfAyDbT/tOP725R8+rsRkF5CPHG3DierjxgX0DnA4LZK1bzVlIuS6JwkKiCPG3&#10;fKKEydz4Co/El+mXQihekNoW/FoFuR3yUyOwRaXbmu5pwnfCPPS4x7ihiufMtl4ubKomtPan7ptt&#10;HoBWW3mN3s0tgyEj+co3uhcA6BshZpuMp8vrKbLZbn5I012Fhf6NW6180RwAzvTgk49r6ei0x+qC&#10;Vk0SXWer6FfljpjwVYITKTzi3DzzlnjoH26H3qVPg5VdY+G+pDKy3q4mfD/xcNulep7de91dTGyY&#10;21mkMmFyz8CgpjO+aRyD25+gVqJVd+ZAvpyyAzI/MkKqMXss8jIb8l5l3lV8U5OCoEdDgMN9SIv0&#10;kjbYyEnMKz8JZIDyDBwIuEuH4mRhC3pMIJ4B1a4ebbcNN//RqvvpC+N4ZJBDCmXkmTKWYRY0Qc3G&#10;iUY8SRBPClrV/qTSqqJvybhgpZ1hVYpCTJ+6oj40MaZJ2Wwd7bIx8n8z91tscz5wMNjZHGc4sdeu&#10;ZqURdy2iYgxSbe5ll1t/asueGfSiABEnC1yAD2ZPvNBMDh3jygKdrS4cyA5GtpCXoInCz3UPaJHj&#10;mpE9cIqf8vx1TykNlQyYt2/nTV7m1/KqeyxDx835T8q7Jb9YNKtGSi/c1ixycj6iPTaf1tEQyYYg&#10;1k/5/+kx2keTzDQSQlRUkvQ8RQqS5PN0V55rokhDOE8ld9wU0c3mBsaKcQRGJyChgc0qkFZtG0nB&#10;/Jwo6IHGgG1JKYer4R/weV7zIGkKHBv4PMcnO+LpOUPNxxx78CVnnr/4vsJix4z+b328yuz+1+63&#10;otw3eO21Hz178eKqH0bifZOpmZNWDBV5d0fMzjvzG/b7BwiV2KUwwh8GB3refrtauGGj+QhFLbfC&#10;tgTK7eY1o/bTzegz2wJWLAg7BpU3IY9D8QUefu5O2h6FPHJsLoK/eBANQVzE5pTCTaqbQoHuGDfC&#10;GMWDKRlbYkW/4kEByPh+EHcsH2KTheXAv1khZdwmMG5j3GQ5NdUIlqkohOeaGD03t53hZCopGSn3&#10;lqcPo5P0eF/pVYzfmoi6mZ1ej/TAdW+xLwGnHZmJaJxYcEggo03ez0KDt8B5jHLjP1y3ydYxK2VX&#10;ZBsFCZFX6O5PjkXehezN9kUm1/esr7AjtVC6L+jHCp31RXmiMxmKE2rt6F981na+4BgbWIDOVfqg&#10;deUD+i71Ww86O+ttk7VFmrke7ejPwNdJGkMmSONLLwh2Ro2S8kmdX+oWHFeMYYKNTFK5n+y09HAh&#10;+bYxq0kvsY6/rrPJ3xPUMgejPfLUOUAKJ+NUoZMEH9bKwfL5qh/ea/ltESuaFgkI3qeSB8T1McJk&#10;SUK7k2J8XLeRWxJJHzCJJ4lYBEka46kcYFu0HkPWyVHTOcUFHWFcWkB9rJ6GD2C0Ga9zV9v33ONt&#10;zoXHbDOeIrnpY7wE7ScTz54E9/eMI2ljxzngVBPcUBJf4BFrGfPiI++6kva0FSRA17a0Orysrmk6&#10;nTbTEMjEm3AMCNsd54AujduWUjuYI7e4vrRkJwMpl0rkmF7Pq7bvmAJoBZ0gnRMvSLfM6nIIvDV8&#10;lN94Tefqzq3Wsqw8ryIaITI0ybRaYPClU8Ripyyn4/Pc3ni63nblPpV3VoGNtIMEQtz1UUqFo8ej&#10;TaFOMBTPszV44b9pGLMHG4dtIzjcUEUt6DcaAsTnuafH51nJLx2f59Ur0W3/Fe2oGVZeXMOiPRb3&#10;BfraTjp1v7M/9cUD7yHyTYIc/rWG7GVb+494oMl9VlX7hsiJfuqSS+4YfnHFpvM7urZmlhYvp/iy&#10;xr76+RtgxrnYdtuD/mSO6rzdSmwEuMmDML8GEIPqD8MnSvXtTljKg+RqTq/Ko517Jza9hQs3IJp6&#10;L2wXn6hazOTBOKym5wMo/+Va6Lj209Jecjc5F16WBIxiDNXMoHP7IFsgRMkFpzkfdqQiMUORJ4rg&#10;TQ5Ik4lwxldEPqeBPA+VSPVFK5eWfGzPk6h/Kzf4io+EMdf0EIzD8dbyZR2SJqKMrgDpYsUhO+6O&#10;vWVjg5XlEUJqn7S3rRjYZA83oG89h7BGO9IsVj/+yABhvAgZCJ3ZvldC8SaZJrdskjaRohkJgmBK&#10;k4Ak/RRN9oLQa6i0vZRcotWa2XbY0bMt+mSdbfrjs9YCHVp6bgx9d1htaBGU1x5n7J0wmYZQvH4U&#10;VFyFly15HUWS5CNEdFlMWWg0bvj/iCSVyUFX5iM/29xuq3//tO160HILzqfqyrZ0nCN4kgWMQ7rO&#10;TRb/Dw3W8NcXbc+MWoN6lW3qGicWDU5QgC0hDghEMdDoAZE+EKvQFFFDIqHg7osJLFImHSqDGPCG&#10;iT4bBuURYlEvhoZw8e5LQZ1X8yRWB4HlDllZBY5B7FlaPLXuuOvlDat7aIw11joa8VwqQknVqkQ6&#10;JaIcMO8LN0Im3363YQPIE/CY8B2KEyDeN0qKvwcSAMiLWdgVGalZS1ymDivpLa1uP472QztzEY4W&#10;bm//r+fVGWS2pMaKKVJj4cpCm8rLIl01itMI6QaNG6UZI1adTzFU1Fg6erVfOv473UBeztOT4djO&#10;eDpDiwMjFV6lx5J8ng4kL9wu90eSz5NiXzBjpjWT/735ic12XxPEKHDOWloZcibt6BZNvCqfZw0E&#10;2M3wxYbTRwbg8zz7W5e96zff+hfiPBOX9RVf/qMGVEfByjDa1R3/6jlnXTf5h4dWfaK3uy1r4fyd&#10;fXX1K+28875r3/rK6Xb4YXmuQeSS9y620OOd8Il2wBtJdSHBJ/rTZxsso89vp+5TQSpq2ENbuC4h&#10;xR78W7yG3B0TTAjdhE6/y5XhvRyMC3OFJFdvvfNA+ZtKqirlAfI18hgyWXFr2N/sXCAlhM8jfHeY&#10;1XSIr+fMKrfJ1nq8NXCLiV26e1knKGiMDkEtnwkiBf2d/Hz7V93szlPR/cZ3lE5Nep+TvBnBi1U6&#10;wJNoUvhKFgwi48macktF/8YPwLo3mGF/bWizvYEEwXTmajBaB5RlTBKoUSN3vp831bxHMvTQlPbR&#10;DyofTVk/lbY80l/gR0r7MzZZGLC0YjzII2bbwgNne2D09Vst3tBhw8NkEymITJKPmaCnfJjGggn0&#10;nKbgB40BCC8iLzkNi1Qc1IIPFvWwK+54jPoijeiGdi6T82hrbbJiiEy21DVY068esuovHmlh5tkg&#10;zre6CZ15TDilj970UytmcqbgCaGS7vKZwrkibJEoqOD5g22cJBwZ841YlNy1jxsqABg8FeKMNMI9&#10;qYgGeD+UA0t5XrpVlQHDriD+KSsAYMvk5yVpNJOJLl0vJ0agACMxlhrHpCHdLuvC557xdC2r+hFR&#10;jIo2IplW6P4M3WVPNHdYjFbmKeVQyXn2NwO/aoGLgBVUBMpxaVk5HlOvxdIxeXGvOP14fuKyU/8E&#10;I5Imf0ALHxcjBklzxqxS61VRkXFPBV2RhiLrgmrhfgeI4MDNal6peKUmc+VBWUXUr+4UOrfn81TO&#10;M8HnGXP0j7BdvQKfZwQBuI1Mqru3DNmfWn3WFGPBAuURpM00baLTjl+++NX5PNuacVJGx48/4bAv&#10;XfyZfX79ve//I5P3r/38P25AdfjFRb5xjOi3zz/3h6lrVo6dU7dlbXblvN1t3eb1dt6Ft9p137vQ&#10;jjjYZ1UkRc/cs8RCz9TZ6GbU9SbJicAT2MzKfnfnoA0932/vXwRYmMmS6yocrIIquMCGNEmOzRPp&#10;AgzOpM3AlVNuUW5dAI8kS8qLKn+4O1EGVL9jJaU3WHRdaXyvBFmIXapybB1FrG4KGFEMaB8ic+WL&#10;Z9qmJzfRMYJip1Pp9PJU7l5WB41W5cTfrnr9N39739PnTnRMBpRjkXflwjNNSHmgmqwy9mKLQswt&#10;G8KRCLmycbCao5vbANEjZUDl2DKLIDbutz+tAfe2JIVxUC+xFn8GTwUY4jRVsr2HUhre5E/6MtKF&#10;9wsU7cwt+T81FdCBpNA7U/+Xg/5yy1vFm+WzcUZmgw9NbMxLgXpGTrEtZL1ggWx81UaM6TCpBwL8&#10;blIQdPx09QCcom1xum/QaslzIb8NIXKHVcIPkIkX1vH4U1bddaQjKcnQosYKKREwt+0/bLbo2k2I&#10;E6J4MNFvEynKV2Jl8Uwn8XZiwIfSS4Cy0B0W4uDmL5ljEQynP59JCaDfiB4sT4PkDYd76PySTqwC&#10;Gf4N8MIrapDfDbCQSRlTX3EZDxAC8qhT1GfP9VX7qYfp0Dg7jIK7l7wGdV0MLyqSZLZO40Vc0Ee3&#10;dNB5xH1HnnUEQH8ucXNvA+E8AP+yIExc4JF1h0rK210rNilHVo6wblnpnjvmPWe1k8th4nxe44uK&#10;SW6p5ASmcrjeGNAWvHHhngslEwKL1/LaDFIknaAaxDDGfAJG5Qpz4CzVReQXd64uTJJJHs9TxnMA&#10;mZpJ4UEkg4xxJdvtGVlHTaaTSkO3vcjqx2CSf6bd7muNWLciK/GT9nfYvKwpO2b3Kjtt/j/g80wb&#10;Gzv+1Hd//oJLlt34WmU4XuPwvKavvSkGVEcmI9rSFP/a6adcmTMyHji5pb0zs7RqubW01dlnvnSL&#10;5aUea3vtm21zGM+Tls3kHhy2++i82Iy8qy8fnCg3ZPvadVSLKyAYDsEnCmYRxUvxiQrj4olQiU9U&#10;F4wVkRvOK/pwF2qyKyclYLCzLeoeUtVcLqDwjLwiFZCLAV1YErCCDV22JUpAizc7TGqlGiA4HCDo&#10;qYgCDk8m4Xq40IZH8tVBP7dXLky6KMnvu88T1W1NxER1VIFmckpIlqKnA+VKqO0H0P4Yx6uebO61&#10;7F1gTsKr85cUWi/G6JENzXbQgtlWpqKowlq8q+lBCij5UFHjtqjurP8H3PFgdFSUcJ47UBbJQ/Ne&#10;Kv3pqYzrFJ6dnwUllU4gF2l5Q+TNU/2tGFWv3D0oUrvh3GZ/dG76TDkIVADTFi1iMcJr15eUlVLc&#10;3s8/1PcK21P8uXZrW7EBXG+69WaQmxwnNznUYZOPPWopR+8Dh4RSChpUnmxy5d0/g9Es19owvvF8&#10;kgIzSq1gVrVVz6kFpI/bCGcB4GG6OThIVbnYt2sp1b91tyc8SNlihfTK8HhpDu8kt4XjCVc9RegO&#10;L4Pq/lONPpVr4iaOpLVVGGN8ww7r6MG23FaSlW6nQqhvO71Zd/pr2yftxXZY88NAlnRgaBzFIE+N&#10;tvdbgJbgPK71SARInFAUcl51ZLpsyfCBf+iItjVQbO/6uvN4bQ+PUJ6ZooIYGvYB4T+hkNQikMNN&#10;nYlU8KwSFiQKSNIJ87NATTG3xAilPKhDojioUgISmODzFJO82MRECeNU5gWYT1bllWIj59kHSL4z&#10;UGP3ruyzRzopGEVZ2HxcOxYsdFXt8Ip8+9j8KivjvhHi4hX4PEePOWqfL1z0yWU/LKvwyZL/xx9v&#10;mgHVmVZW+0a7m+OfPv2sH4afWDdxYs9IX2ogt9perKuzj154rV325ePtPUfV2iIgDOfsmktBadB+&#10;BYt6L95AD3mbgYxq+/ZDm+x0tMTT5hdbJZPf8YnSTw7yDJqrLgS3CkmNUtoQ56RzO7gaeFlu1XSt&#10;ecwgdOBTqfi6z/gubRzODQlRzV5EVFedNmSbJyvgB50CNzls/cRSNcsXWPMfX3QEwCmJSrtyVbqx&#10;dJ+r0hsi9H3VHKhkQdi9c4CS7k3it3pT0s1jtLiWFHAO4ARF8JvJuY9QTNrw+Aor2XepNUO67Mup&#10;suaxQfvZ4wOW945cW5jDRpit/kwMSYItRyS5yVqRtJ+cs+QdKCGy44Fy+TCnpuImguaFRyTnHsmD&#10;lAHSELqfq3ziFUi8sUuYfRXR8AxFhZbsS3cWKjnRK+RHVbjedN/B86xi8gCr6OaadLZZ1aa19vsX&#10;HiWcW2lHZO6O3+K1VaYpju/tsC2hfpuxW5nttd9+9A2TnNy91jOOemw72O3+1nuuq0IpG55gPbVo&#10;6SephKsuZazzTp5n4lTd0Gy3yZfaFV2M8NK5KJ/nxIeIbLZ9KeHxO1AkBoNGiCnUXkn32RoWt2dR&#10;Z2gZJ38IfCsb5c0hOtnaV2yyABFGEcD+KRaHAnK3Y9Jywoi6IpIcWXcangaYZDfkfQo4lGwM2O4U&#10;tv3TkYW/0oPPIhz3IDfLzN0WEKhrKcHY4VWkTvbZovIM5pRU4XsgwFaTCflcJYAFHUT+2dMPSY6U&#10;qu1iV3qJz1P3RQYcFr4RjDIkPRqLqQk67YAmrY8U2y+eo8YhPs9gMXyoCMDJq+/vtA8tn2fnLsm2&#10;Ui4O7JKOz/NyqDFbHZ/nLGtuWA9vQXPfKR/c53OXXXHoDUCVnEv0ZjzeVAOqEy6q8g22bY1ffPIF&#10;d2U89kL7sahyhdKKq6xlcBo+0d8DjH+PHfKuSivNhE/0wBk2DfD9eiRwM+ftTCUXLZz0WrsXdpYA&#10;nIxHIQ+SnjlGqPgii/4QcsFF3BqEpRiEVMItt5wrpNKFd9R4SoorqS3DIVVQ/u3uVHkQVL/JX2VR&#10;jV1WHbYnYL3ux5VRONkD8WxZDamFAqAT3cRjYpJRnkqchlTwnXIn8BjJgHj3b8J9etlrsjvKOWzc&#10;KNtkQJijmpMCngsELlaikF5VjhFlHDT2MSRRhrZ2Wu5usyh+pNsweL0Xu/rs0XrUM+dRROd+pg4G&#10;ntLDKMlXkrHQ9Bffp6No5lQ9XB6TX45Sws545BzKISQMgeaI/on3q5xtwt/wwj+X50tMUpes1e80&#10;tprdnsuqIpbjg09YqeSU3sbFq23nccDzZlj6/jPsqI7lsI3TFpCmslPiGMReNbPc3nPJmZZSQ5FB&#10;YG6MYRSnU0UZZycT55d0lpNesdutdupVXbx55i6JF5U4Rzzxe+97MraJ77hKcXIHyX/LoiWjGd1D&#10;LpRwP3EQKG3P7Zz/CXqVQ+jODpq4xk9tGLWNeJ8Rge4hZ56m3TTegDfehioq55PBfeojp6w+8zAG&#10;Z0L4WR2vDsm7ZO7AknZRUZNnt5Pn9revSjO88v0Xh6Bk2NKIqIKl2dYN+1IAj1va8/6eJlu2HE4D&#10;wvcUnI2AkxjXbvS/xKrv/HA5JR5USSVD0SA7DSNXbccYj3ZbZk4Wrjc8BL00nJTubE0Qzv0UGY5f&#10;b5yy3rRKOqyAT0GOnuTz/OgSEAD4k0LIic/z1rsegfQbVqriUhj3XxSfZ9vZZxx23qcvOejBN9N4&#10;atTfdAOqgyif6Rvs6omfc8LpP/I/u7buPVAapw8BT3i+3m8XfeFBuyrjLDvoncLsmZ28exn/iIAT&#10;fdqK5u1qPaml9iIFnYkEn2j6fPhEUekLik8UCJIYcdyEdpUaGUiMmuMTFREwd54kCtWxIVIFcn/T&#10;ClWcIyVXi1xprMf2nlNmP1s1QLUWVn1W2D6whXOYzNk1ZRYdbqG9TLlCxbXSH5eTIBlijJ27s7Wx&#10;xE33slfnyfHU1+RgOQ9D3+YnqvKqcDBCYQasMwuEKMcgqyABNkZRa5TOmz7usMzqCosXSn4h3bYO&#10;tdkfNtVZFf3RdMYiQct2NOk4FhmZJK5D4rDiSxRgX86Uuwm2d1Rckjbhf20zHt53dIxyLrc9ZCC2&#10;f7wc95o0mtu5eMldqcIMComiEhsY4qnjYa7ZgjJXlR7RfGWRDEsXSoPCHE5ZPnebxxnjMz8TTez8&#10;ycf2NRXZS+WYdQ20SGyb/LoOzs4w1UVU7Vk+L52jY1DYnUxdJDec7IFlX8pRe9A1se+rK8u7vtu7&#10;QTLIqlEOkAtWeyqOp/0ZvNkTGxvBWcL6jt57Ogvf5MZ6OEipvCPNGyIvmAIPQFTQPBF9S+JayRfZ&#10;a9lod3NoUBKSLe7v5Gj+/ftsVJjgV7j/onjgwxQGZi6A0R1Z6BEEmNLxlDPAPOf5O22X2dXOELrU&#10;VxKHK3SQjChvqcVZQDGNuROG01LJ4Tj5D/g8XdgeYulWKkKDhgLFFnrbbidsv2v1pPWmwOfJvCnC&#10;Bqe1bXJ8nsfO83l8ntwb1163xb5z/V8cn2dKbjFEJ33xgoy+uhOP2fOTF5150AOZhckV/m9vwf/k&#10;X28JA6oTLi709UOFd/ap5/9o+PFnW46zzJlZWXnVtrVtI3yi36PX9TQ78PBs50mdsqSagc+yGx9d&#10;jfGYzQpfDl3/pP1q5VZYWorsA8vIBWbk20j3WsuEiER4QAswHeURqLIpPlHcH0e4C/uRe6hjiOuh&#10;BL28CWdECc+y8LdmcYHnF0xbJ7K5vZOFOBXkePDsUmG82bqxzrrxNoMY3jh3jzB6KsbohvNa6QQb&#10;9tQy/97rttgxOQ+2MzQyWCkFYUI/z9uSRxoHID9KNZu7CXB9L5rhndyxhZZRnA0RRr89B7i+ur7I&#10;SpYjacApOOPEw8MsenZSF10TWqocKqi6CnfiofmZZI/3PMfE8CRet7ezzuPb/scvu3MT64F7d/vf&#10;Jb8mGwV6xe0/g2wDfDJ4nZ7t0rSXb5OG4crG60/WpwYwRpqqWq5ERZCsYW2/j4Q9TJR0PPMhFGZS&#10;ADv5mjw+XWoJ/2mbXpziYTC35bYTC53Sutr39vAlz2h6XmfSad1+uZzO9jlpkpUM+F8aGm0L2lmT&#10;FI6mKCBNtfeard6M90mISxqpX2kWvPw4bb4xIUjIN06J4EP2KzloyfvDYUGl4S4Exd9foPWr1IxE&#10;2mpbQiKxMPL3mCqEQN3S5lQCFeNMcCiCOB0psMDvMivVqgjfhWMNaG7IA9XiqJPE8CYLWREiN697&#10;TyD57fg8XVVeMTidYXTMBYoWw3laaTf9dTMKFFPwIOxkabkltNCKz3OTnbjfMvtgwnhqql53g/g8&#10;H7CuSIHlgI6YHO6IpwZ66+HzvPDi8w/5fX75m288dUneMgZUBwMVXh+kzJ865xN3xJ5+YfLD3e31&#10;qcWQLTc0ddtnvnCzXZ55nu30Dq8yfArM9W0NRXZ/Z4/5ilH+DELX3zthP0W4bpSpd9gC+ESLdsXw&#10;NGM5uEHFJ8oFnpZAOu15CmLFLB+SWJxyY4IJcadOqysJAxp2eBFCEDzW9Hiv7TYzxdYhwdE1koky&#10;YpV1gJGLzSqwtI8cwpFzE+vmctIEamnzQmBnSF+pBO9hUJzxkIchMH2SfUifqPMkhecU+bM47ug4&#10;XSlRthug5c2JJ1FsMTHp56k3nLwr5xVEOxnFD/tD/VZgV7VWhHXLBlQvY6BWOicWpkVCrFZOQsEj&#10;tJVgnzOaCsMSxsIVGJyX5ZmmZGeUc0jliWoikXoioeC9JiykR9ai73iQMUHInKHVezJK7veey+gQ&#10;CDkgQ2m/lEqnPpTDNCI2ebyWfKq9ObjO8ngHSb30k3vzo94pcxFkkqk4Jfq55LEljXTyuHXsyksn&#10;vdLkq2QrdFRqLZTeu6ruSYMZVjdYAs+qzrDksbpREDTNjdNLPl1BnjeJXNpATm5i3JLjKCwrmm72&#10;Qn2frR0ZsVHUQP1p5KPcKuHlBQPwek5Xc860nwIHh8MUqBe35TQpJJG2OFwwT90nydtJHUrOcDpR&#10;xVc2oKNU0l/xc/20osxi0A+2j0GynMX9xIKcjbz2O3et4pzqOTfhe7WqKff50sWU1y0+W9da6jqj&#10;vBKch/PUAq80jjh7cUEwnnVoG9z5bLPdBbPSeP5Cyy0osS4UU8v9XY7P87jFaS/xed7ycj7PDZYX&#10;7mr+0NF7ffLcj7zzIYzn31uPk0vMf/R1e3/nP7rjV9tZW0c8/5xPPPi5e+978WMpKZWZNZXl1tr4&#10;jM2cEbYvfP1MO+Q92Q7R0srzB0+Nwifaid4bxSPCD9FjFcEkcxRFpZP3mInKQiOiVE1cfDw1QPHT&#10;hOBx2sMi9GBMM1HTIeZwkBPE49S5o0S/HqnCxyWqoL3Q2q0Kz7ErHkUUr6kCiMwCm+xrg+4M40P1&#10;WMei3KesiCPO1UItm6zp5hTUuN5/x5C67gw5yCJSVsJHf8i48CIxLFjLmEy0VWJAhyh8wZyIuiIM&#10;3uxrCnLddKqiQfBOE7DvTNN6GoJ0ZFyAZ6rqAm+HyKVl4zalEj6F6PLQI4JFm4AKjQ5Ob1KS5XIi&#10;bok7QfP6JUOjX3i+z/YGVH8778y1fck39OJdV9RIhJoeSa5XlHL5VX3Gd3SKydvfyUfgBg+OA9zm&#10;WFLAaGp1jMLyH5LYmSjzgELpCCYYg0G87tyyYljmpwgzedeJA4mF6+/fTW4ReHkRxaV0vHFWVDkh&#10;A+XseVK5SaBw77idz7q9VXaG36uiCb4kcxoHdO4MqFiTFOy67YuogwVPBgZhtjH2N8oJAgQirM/C&#10;ruQSpoPfgC0po6nfSihaRhiHXgqBUfadTedZGgYyxiIp/SZ3fxA96XrJ2CuqUfrFjbUXKuli/N1X&#10;qbu+0udigu+ALjGTYlzneIvlFcC8Bd/C3kWDduWxFVzex6wAWr801yLLUy3FAVxp8kKT8EOoYBR0&#10;3X26pnJJgDa5TiSHm+AAs20gpdYaKBje+lyX/YrneNZM8yFDMoT8dd7UgH14eQm97WKg9RbFe27f&#10;Yt/4xi3WJz3tVOgbJ9jfVGvL+R/Z99zPX3L4g3llbw3PM3nHvaU80ORBlZf6+sb64l89ebSrcMPG&#10;saM2r302aw4M71vrNtolF11n3/FdYvscQl86C+bpe8AU/0SB/QrNoa4gYWxaCXyiJKghWYxBb3bc&#10;ooDNwTiBdPIMpVw9qLnVKx1XaALzvAfK1A1JOKJcKF5plDgirBtBBK5gS2fCmzW/Kt0ea0+3Ud6O&#10;4iVMANwU50VI4TVJf7ESaR32bKZubMIxp+eUMIwve3U4POc8aOeeB+vRiXt2Sc9xYC1+wvZhETLz&#10;wZTYmzCgPnB4ToqMGzkVLsoJjlGNAz7Y9KP0MY/CbgNgj7xtOtRuFAaAFMlrGaOBYIgE43i63EHO&#10;GwPrUlpJI8er8qbbikqJi5KsvGueyhN6Kd8nDKyXf9Pk3oaHdaG9Z3z/5rGd8xDESymgeDAR72cy&#10;ahHjRwAwA1BLqft6kNTLBAdDwZpUBpOJyR6FbGKEKnURTFMKd8cI752hSjx0LNv7J2rk1CNpCH0J&#10;z18GxyEOhOHVsPO/qNiwRPHnPHUPJuSiCZknjk0FvAA5X/Wk62/l1qN8X16aJCmCuIrJ/US5eGLb&#10;7weO5NRjXTGP6eZaq4bcIjfOopYDzGyYws0A/J39hVnuOHrFOiQUCJ8HWch1fmPcw64rydlLtSUn&#10;FiynqPDKHqgW21f8XAQluUXWi2evfMgEC1k5etE709WWRvHIF6DnPY63zFzx0BSCu2kwFMLLWUBf&#10;SwTIahZI5vpVVHQojjQHVVoLn+cv1/ST94SSMWMRcDzE6lCxrQQtcxx8nh+bB68Cm6URirD9BeBK&#10;Dzg+zwnu72L4PLPCPS0fOvnAD196/iGPYDzfMp7nW9qA6uDS8339zZvjl55z7jWxkcHoUe2tW3Jn&#10;VM+xlvaN9sVPX2Nf91+IxpLPZnIfH7NrjkXJ9dyzoZHeWPzBvHxrAvj7szXrbEaFcqQ5tih1ipuC&#10;iyvtI/Iz02HRpVE0wtgkw1FNKs+vkA3TDeNmloO75LG6zikIWkkYffCJYbxCvocHG0LmwAdZb1AG&#10;VCxAHM80oYvYyTXZQvB3pgAlUg+wQzRKFM+FgXgrTMgUZoQjUuc+xM454yTvIpPOFInwhZRmwAtN&#10;wZiPYaDDAC99LimGUiLGYaobUD3th4McXy+QJ51PVJ4hEzyL8/bTapkq+QVnKJiUeNVKDYxrYslr&#10;EKendIrUpSXPN9EUIGJgZwKZLNuq5zIoGhtXYJKbLY4B5dhU6BDRhcLll77vuqy2u+X1d9wZJu87&#10;CpcnOnpRIiWFQA53SpTpkAi7vCdGYopxzUQFoHlogP4IBoiFL4TXk82+soGfjeChxQWbwTuT8db1&#10;clyv7ri1bwyNFgf+2Na4oMPmM4XpYYYpjXN3XVFaV52H50HLdC4uBSAPlXtCZtiFzYnFJhnG63pp&#10;gxpTdQ9pnxF2pm1NqgWTlIvIr8SdafCOKp8opdo08hJhbYQq+ABFyUF1+WSRjlEkAlxOarDSVlIL&#10;qowmGnaep514ivxD3rxIk3RPxRx1k+f5BSW9DZ1iRHpDKUhiiGp+m+1JQrB0/eEoUD2ANuE0GImn&#10;21oRDUixZVUq46B7RbHLAYRkPNUM4HIxHCOE0iHgfg5HrC+49VPpKv1D+0K/C5C8cJ4PrBq0exCB&#10;68cTzS6tsI6GZiuY6rFjD5hvJ2I8oYSF4o9I8toX7Ppr7sYzhfkpNdcKclkcBxtHTjh254u+9Z1D&#10;//Kt7yRN1lvr9S0Zwm8/RK3N8dKzzr7yK2tX93xwaio904+OywCJvnIEpb7w9Q/bYe/nHuQsAILY&#10;9Q9vsd+39KLRXWL9rGAB+BbLBrfaWXtUwCfqs4qpeu5qAv9sSVyAbqNfuzg8gw1AlBBrx6AqlE5D&#10;Q0Z1RySGhX2DUR4QovUwUbeSEACSZr9+YcjS8mZaL7Q109xQEhDrXLva5qE5PYRhHGCCj8McHmTS&#10;vK+Gzm9032fkAJDOgAhlkP2wygeRru0BApUrmQa8jGFW7lGKBpMiWmZFd8qU7qaU0ZWno0muvB1V&#10;Xwy0WO5F9pBL3kyPAbyYCcJfhePiE01hZhPVYxw1/TFUzLZkCKjJLSMoI6ESlyQsxLIk0hQZAG+u&#10;qaCBp0oy1rURulyXm56e4RR0S6oAsWxXIptk8kqOBCUlR9oRZUGRM5KCVy86wW15T4ykeE8j6jtn&#10;DudO4MfgtrVlR/HEvOPJxFYWIW+ZIo0g0hSTzNRhDKbGQOG1xiVNRCFcJxlw5XB1nNqujls5TuEb&#10;tWBkEnqGHdOV8p14d3je8jLTMcYZWM0ULJMgZ1MshDGOQ7R709wXU3j0AtpPqOjI/eVyuxxviJyy&#10;crda7DSOila04OVwHiIkll82SbpBxS7tT56aHmGRWZNO0Hdl+BwLojw5/pCHmSQb9jzkBCLAnY3X&#10;jaSnjHwyXaHFLo03cmGqTyN10zS6Dv+w16qKi4GvkY5qRa4je7Z1FlVaC0xmKXRnhRmj4Q0vWOG8&#10;OXB+YHAx5INa+Lra0PIKWA2cEkfPyLGP7Vpm1dFnOUnmijhV6cKbREte+w+AV0/he/5pkAMMymQA&#10;ykk65YpIFQRFrj2Ft5o5y9aMZ9utT7fb/U3Tjs9zIiXfMrXwwef5weU1dvYuha4DTWTgt9/YYt/5&#10;5q3W1+u3WbXLrKGhntRE/8QHT9znksuvPOAH/4xu+7/b3L4lQ/jtT7qiytfR0Bj/wvnnXhl64fmW&#10;DwUDaeEiBOgGeuJ21Xcf4I4+yA49CkYWfnTOgbMsc2Wq3fCX5xAF3ZXJHEZJs9p+tWrEMoikjqYF&#10;cwaJ8qH+dRi4qFUAo3DkZVTVfeIXE98hBkzyBgE8OVeXVWWAqnc61Qqap2x+btzWpg9bC+FkMFSO&#10;0YWAYwAAO3i7LhoA8hcsIrRHUXEEcH4W2i3cT6e/NxvTK84grc/VHmtP4iRV9dWUSVZ39VnSaXv5&#10;6uZl/F6qAmt7yh3pQabI5WJ1QXXk+kyv+lu/E4xJv91+m8kwXN5VslFn+7FPVr71e+/YX3oknaHk&#10;9nU+2n8Sb5r8plJimuyOyIWH8/JkDHiqUJZL0QsUmHURKQ4nDk4+bR4b1AKgsRBPDNzOrr1VD50X&#10;SDZnjORFatNjgim6/KBnZFwLJB9oGzJWMoAyev2cqM5HTOYq1DgwvwyUfi9DmRhg1UJ0PqMJw+UK&#10;Ygr5tabxvtIKZEWcd6jt5HKeCqu1DX2Gqrf73MulyvC+lEZwXAWJ8RA+1FWx2a7e06sbBr7jGLwS&#10;htr9O3H++ljb1fhlME7j2m/2HGgJYTKA6HgaCCBiHugJmX33YTIGMLQP0AI8OdJj1XPnWWcjdQEW&#10;+BQt3vKMwbtFekFnFpktKYeuMNrCgDAwLCSu3UhkzrCbTThpaOoMzA0HgWMx66MJoBhDzRJmg5Cg&#10;ZOZVWf1klt31fI/9qXnaulMI2angl0rdM8HneRp8nqmMl6C/V165yfF5ipKuCJ7g+s3rWNAmR884&#10;86hvfeL/Lb7prWw8dR3e8gZUB1kzw9dB7/wnTzv1R5nwib6PQJvIeJLB7rMvfWYzjOGfsL33x9vi&#10;op6yrAKIU8Su/t0Kq1y0LyTI5fY8WkX9QH76IJA4Zv4MQ1oIdclGbpBebgYVQigs0WuuqelHSiRD&#10;3TtUIj2BKzwfbqQ0Qpt8TN+S4ixbUwH6BJGrKZL/irhSYHMqYuVf9+jDFkU8LaWyyvE5Kud6z9ON&#10;VoMsyQlY+HTB4rAOzijIa0lEVkqziQJNk0RVZT0SQfK28oCXZUyE0Lzq/pXxzeEf+gwHwn3X5ca8&#10;zIMzVCKv0Oc5CcOj1Kcmn6v68x2X0uKZNHAuJHUz1PssmV2T0dLEd+kNfZYwVF66wzPAHgO9gN/y&#10;JPH6mPHZdJG58DexWdmn5EIg6BDBgNuooohE6cHdlDAGulSajl+GTDCsZKYt+bmD3vLQ72S4degy&#10;vkmj7rhiEuOStD0u4tX2NS5qruHpotTk+/x4+2MVnCr5G72vhUS/13nr7tB+RUQNH0myc9RtT8er&#10;bbpxS3xf7+tc9L6OMTku+jz5ve0XKX0vOV7OXnmnm4zi3XENU3cb4FWUx/oviCidCuZ1vLeOH6D7&#10;5wjKIB0lIkujcAWlH3R5BQuKgb2xZ3no2RSPpupsLsJxi8vp1xvTr1V0Bb1CxKfGEh/kLYi5eAU2&#10;1Q7iWQwuiG3JgYgKUGxnwA43Qkp524oWu3P9mA3mzAUqlW251AvCHVvtFKBKR88LukXfaRhd94Jd&#10;c9WDRJTUKMjdT9I5mJ471H3ssQd//ozzFt9WUESu4C3++K8woBpDeud7oMK76Nxzbhl69rnNH0rL&#10;SkspKCj0tcHefeFZ37XLrjyDnCj65Xz3tCU1JN8z7C70y8O05Ywhy1EfSbcfr+snEZ9iH5k9z3LJ&#10;f0bbVlowa8zh7iQ/5ifsSxEw3OV1mCIyoPAVql/Y8yKGrRb5g2W1RfZA0yhFDnrTMZQ1eXRsSCKY&#10;7w2/+CLdHNKeKaM7CC+0MM/uf6rJ5uxabYfXJCYKmxdQWJNFRBTCUjoPg79fPlH0HWfgNBETMyhp&#10;SN1nLmylxc7JSTAhkm4l25fH5lEc8zkfMBVcKOtxnul4E2YlYT2SxaGkMfH26ymgb5u9iTU3ebwI&#10;jPBR0ix4LZHOeOo/+uwFwfU7flKPWNkpEuucGV8RH3uVEaA7kjB239C+Emab40sTryphtLxEF0pr&#10;S9JecoUL0hKEwCr0SFNAe8hUblODiFsX5bejWGmBrYTDVXEsV/lede/wXSESpsgPeobZ60pSW67X&#10;WKTQPe4wCknDrn2rz8bjVNDqJ0NJaM77yrW6w09cMPGTKqBXWteNHfvSogZewuGBvZKSqvYQMid/&#10;qxs9aSX1bw2mLpE3qN4j+TmvWiD10KKhBVIaUOqe7Wbj6/n7tj/1WuMg+VFymGlERTXkxNf/6jeW&#10;WVBkWVn51k3hVVwIsb5em1OYbsurc2DuG+Sce9nfEJ+xQafLLrUHtXRq7D1SZAfY5Z4LZAKd66XY&#10;VAC0j9LfLc802L2bR6wXqNIEhC9hUkiOz5O24w9gPEu1DbJi19+4Eg2je21sNBvC9VIbGmsh1z/Y&#10;e+KHD7rovIsOuBtiEN1Ub/nHf40B1UhChdfa3BT/fx//+G3Da1fVn9LeWZ9TkLfA10Zi+mufu8G+&#10;mXK27bt/mtEKb2cvL7Ih4E2/6WiHWGKOS2K39LfbnasQhQMacXp1FozzS7kLm7iBwRfiqvgcMJG7&#10;Ut6oJnGiy8NpJUmeY7DfCvJKbWlFCZr1qIYj9EbGzsb5uAu8XeGyxdbzpydsYHqlFb4z3+XeA3Q3&#10;rd641m6jhz6vaJHtw6ZzuDXk8SlPKL147UsXwonoSt1yO1xOUKD+ZA9fwsa4eePiPgoMKRTFmOhB&#10;QUy8Kog36diB9DNHnAmV3r0nueFmnSsKsB8mgzqw9AOXH1Ul2t2yXi7Sqe1wbNuaXdxnQh86+lyM&#10;DH3wxOgB14yQmOHJTiSxXem8EMBTe6NnsvSqp2cH0Jvlc5HsajB4Q7AxnaszGJ619GEEvTSHZ+y1&#10;d4fRdX+IUkPblV67unb4btLd4/dBNUokjldvp+o9bUeLpCR6iddFh+c8Uv6vkXBF7YTym8pH2l9S&#10;B157d2Ovc0zkWkizu/FKuuq6dPJaVSrUcbtCi7uXdC4ymhQFeUufCb+rw4k5Am7vlLZ/eLbSO9dt&#10;tjRpSN17klwWWTXnphyNLgOOIcrb9mfy9FuQ2rYw/h7FuBn+TBtduQnsX7eVLdkFz55Cp7SVdI49&#10;9XbgftW2UylbGm3AY8WwqiBF9KCDlRcvvK+i+bC7ZzSGiUQRve2ZBaUQION5PtdEjaDDxosX0dlE&#10;h9yWZgphiEbus5N9YGHApdnUovmTWzfbVZAhDw2lW3XJXGtp3mIpmcPD8Hle/JEzD74L47n9MvJ/&#10;B+Yt9E4ysnkLHdKrHwqkzD3fv/rDX1q2S8XV0Uhnf193e3zevKW2qW7ULrzgSvvLQwPou1CE4L67&#10;5D2L7T3zIMgF42bdrKopBdYKicEvVwwArRhHbreKfCU3GMn0FEDpwtx5QZrClnRHBiu2Q0cIQRiv&#10;olCI6n4VN91+lP9nZ/dDmUaH0siwNQ/32dwlCy2lEPzahi3Wv2qDZVJYGAXHmFU7116g/fL2Jzdb&#10;CzeQCpmaF0F1GIm8RFhU4FR+2J+CQTgzgUcp4R/mjnWdPk7SWcZdTxkYxe3c4BhJiYpJw90do+Oe&#10;05Pv8ac8IE1+ygl4FR7CAKvhvhPn+9Mqkuk3eHjysvULETpoQnqvnviaiizT0mYSu7jrukJ4Tc0G&#10;8jJ1MnFWBQh43TOuJ38zYX1gCD26EXl5LxE1a0/egkFhx4GxEolKLSYafncA/Nu5Ovq1roLICR3i&#10;1nvK0Cq3yV8ykqBlnZici18d7EZPsQd4+kvef+wVRUk3+QVjc8yw3jmHBE3CIxaMzWOYh2Sbp94T&#10;Z6b4ZD29JBEKyx2Wty9Dyrb0VM6cxW+cbcmAekz1icNNxuHOkfcMvqtE8XstAaLw8Gg8gKnxfz01&#10;JmI5FTG03tEnWgj1dIz7PDUelA5dIQYsmBvUHg7tbsDqf1m1DohSAaQfWVZA3siPimvTfb+3kkVL&#10;LZ2e8naR0xA1lcR7bGHGkO0zk84jZcoB1HsuOBchTG6U3KfnwUe4JCyWjlVJJ8T4+ugMjDOnpsvt&#10;ly8O2t1rB224YD5QwjwbRYanMBUy5EUV9jGghCS1nFN71y3N9q1v3QbrVrZlZBRZa3sLC/ToFHye&#10;3/nkp99z55ya7XEbb32z9F/lgSaHE3mQgcGh+HdOj0Qy1704dsrGjavySmt39m2o32Tnf/x2+/63&#10;z7J37gv9P7bxzL3oUnp6o43CgNNFxTUOO1MTcrl3i4xjVZ8duSALnCgicuLMkhdH1j4OucEw2Muo&#10;BNciQ0wjbhhY6YMwNsVYzdNTuuyQasGGEINogfsQbJ+ckgkqu0t2Wm7PdT5usb+s5aYDmjO7EA8Y&#10;iePuEftLU7stzad7aVG+1XKje5hBGUMmhRPE0xuaVMomylfRXYfZcyGvd197RBf8Rt4LCVioINyk&#10;ls1xEiNcUU+0S56JH/iV/iWNIHlBbJPEoYIxtzDI+GjbbsJ7xsjxMrkYPuHzODwQobA7Ungx9T19&#10;7hKHSndoIm13o8ujkm1JfCXhK7p9yGfR0+VbZQcFjmeiDvHtEfcNr8tH/5Id1Zl5cCqv91tOn6el&#10;Tt7ONRwwsaURpPe8iP6lkFcnk3DstF7pV9sUcvjD9eE7o4uohaMvVNKVzQh4kTg8GEQxnjK62oA3&#10;3pL9UFHLaWolcykJ4T6B3ZNFNE0sN7mcq/3S+CRPXURgDmub+F7SK9eV907D46t162fi6YZ5W1uV&#10;14mUrpMSuxiA5DF+eBdKlr9Cmrofg54HYD8AW1cqNHmdT6zlhNNs1qIl1q5zgOQ6A/G4wsmN9v5l&#10;mTYvAyJnWJdS1B/LdiaUIBajvLu7ouA9KVDpnnPhiG5epL6D+bZxON0eeLHH7tiAE5Gx0HmeYJWs&#10;Fgq803dfYh+qQegPp0Epq6t/VG/XXX8/XXIoGYBTLidUDKRPTBx/wru/cd4nll1ZVvzmsSptdwe/&#10;rn/+13mgybPLyfYNX375Od+YMcP/c5y+vsb29nhl7c7WNpBtl37+Rnv0Ly1O1XAehvHU3ebYSYvL&#10;rRYRuumeLu6jHJLdBXYj4cYTA5m2OVLIWo61RZp1GuM5TsyiwFJs9i7gVFFJ1UoIOwLcRIHxDlsO&#10;1dHepVDGkruRN5hRkGUbW+qR1qilY6rWbCuhzDpUNH3Qk3UOs5rn2TA5oV+9uMF+V0+OiPk6pDwW&#10;jPIxyR94QV3i4cXqmkjJwoN8L/ViK/XmJQK9WblNazsxmYXT1mRUBCaZp3TyTeFB3ujjUquiwI8n&#10;nDeYDA49p1ZGJkM/RH0TkSJeeUKvlmyi13R1oa7zdhLfY9vbGux1LDJMcsr4d7LwojMD8k5UAB4V&#10;6ExgkE96Oasets1rDosOI++MvTwddeuAhXCeY1DphmE2yPAFyJF6SIGEwZTBU4VJXQ3wstoA2+R7&#10;25xUDY68fOUFGQfl3Zxl9NYoZ6gVkvpQe7VBfg+3qj7Xe8kil9MXUjVomO+M8BwjKuBz5xfrXDk8&#10;16CjNC5/y2Bm81Ser5CIJVW/GdJv2b7+Tbk8nTSFh5z1cro6Rhnil4pI3vkp2eD5zIyDWN3lNct7&#10;VlleT4XRDtzOvSrWJla2P/XG7Y4XVtsGxiSUgyRO65BltY7a+Npm6123yXbb/wCbJPromWKglIOO&#10;DljO1BY7bEmm5U63QZLcAZlJDsUl/Fq1YDpmlzTGRGG75gFP3V/UEXqBJbWGy+13zVGYlbqsfroQ&#10;7tmZNtnWwzYn7KSd5mI8i6yclbmcQ73pms12zQ/uRYGArHI4xwqYLyMjDeOHH7nkG/B5XllZhXTA&#10;f+Hjv9IDTY5zzUxfT+Om+Jcu/eytww89MXhO93Bvhj+z3NZtWWOf/dYvbXjsMDvmuPm2gJvmrF3y&#10;KLp322+RTOgmod6DLvwwrE3ffug5+xgtn1lzS6zcR0iOP5QJq3kQj2MERcawwJbSwBbGDbaLIC5b&#10;jp8JgT723qW1dkBVpj3ETTqK0Z3OgBh2qNfm7rqbxbZOWtPT62yUVr7sw3fHFgGYYhMteJA3PvMC&#10;9+VudgQYUVTXHSwkHe9Fge7I8AAJ/mymEO2bEzDK03GTnNDefOPYlPN09GkUSCjn5xGKuXqlagI4&#10;vGoDdYbwj49jqPrNqmqQjqKyusdO5tu11mGix2gjLOR4dXoAD7xKrdD8Dz2MJVUKI5HkY7LYXrtY&#10;FrrTTvmd5u7IH5+Ee4DJRUdJZNlcCy2pdbLISi06x9QZLwpXsPL4nQY9lqmnDybhLWZ/fd5Gt9J3&#10;La5S7eede1lw2XzLLpYkcdw6cEJQ47G0niFINrD8axucdYkg+Bc6dB+q8wS0GLRAoMiif33cgvBW&#10;GhId1qkBYKbuvBBSBdIosrZa9FoGIOBcQfWI/Wkk99sdHhayw3TYpOq6/vlPnvUTyfO8uebbfYGz&#10;tOm0U4YB8Nufn/dCdeA60HyZ7b8b48eVIlWhFlutWxqZFId7ilrXo49bsdijlEdv7eBDDkQi9rkc&#10;46LZkD3n8BGhPqmbMK2K8gpdfpRdKH+b5EPQGumws8IoCa6gHUFj6LRu5PbopmDT7bS9RnnvWU7l&#10;u888YevG6ewpmkWQglQ4v0vfsNW23v+Y5R28u2XCs7mFVNHYFBccfHEBY3rCIQssPFlvuRnoD1BQ&#10;G4e02xegph/CmWBxSxMWeKCfFBfnIMgeqY/JENX2eI7d+fhm++MWUljZM2kYwIDS2JALR8SHli2w&#10;j8zLccaTfhX72c3P2Xev+p21ARmYMX+ONW5dR/NJ09CHT3jHZZdd8c7LgSolUX3/dSb0v9qAarRn&#10;zPV19nXEv37UqbeWPLsePtFgOD1cUu1rpLL4TUhY1fVx2JEzrAw7cM6hcy38fKdd99cV4ESX2rjC&#10;x/S59huUPsN4mUcumGk1oT7r7F3Hfdpv+Tnc9FPkhJQnlNVx4a2wotwVsJFnBUftcCr69Z3t9gKT&#10;MbO40jo6SLZPp1rtLjtZEwl7W9diQ4TtocVQgxXnAa4es0aYd/5AB04or8LelYP8DoUmtXans4+s&#10;TC4JE1yZsTxSBrqznLeSeE0EtM54yqAWYTw9qRLvC14tgjf+/BfbcMOdNrViLekJWjvVvnrALlZz&#10;9WcstQIqNYynp22fqJnQm2xM/hWIyqT0D9CLPEZTQByZ29m2+wVnmL1nDydtQSeArfz5zyy0so4W&#10;wKjt9q1PW2hRLR6Si/udAdVNBXe5lwXsacM7JF1y44/tuZ/ea5WxVCsPZNvoEMB5jnbgt7+2qsMP&#10;toyzT7XUmmJHbZahsjTeZdNtP7fue/+A4zNhLdi/Y7gcdsAeFs7EckAwc+/3roYGba3l0IGVz4SO&#10;wuFXfuzhVnjxRz1rxP67fnqrPXnrL/H8WPgWz7Pdocrzw2KfQXk8ummz/emLX7DKwQl03AI26+gj&#10;rWzRJy0LgCINpBjNXvvDN75ulTRuDOO1FR24h81cVm1pyBwrK+mF2lOkGzhPvK74qvX2zNXXUQKv&#10;twrsaXhkHHgO7cV8txUwe+asKstcOt9mv/edlnb4O2QReeq+UiokcXu565dMfMiFVtjBW+r7B+zv&#10;LrAyFrLpsq90Oj2BEb1nXZNtTckCPZeJQYQuDydzorHH2h5/0UoXLrOUeZAYTw7aIPjnMDAF3Vm1&#10;hPBzKBwVAiFQH7u4RYWcULeX6PRinNPUCIud9KJiaF2hcBDJr6bCn2l3rOiyP7VErROY4BDdcYWp&#10;pLzIex6360L72FI0WbHRSsf/+JpH7bafPmp9Q6QUistsy4YVpOj7us/86KGf+fQlB9/+32w8daX+&#10;6w2oTiK/1DfY3hW/6OSzfjT4zJrNJ0V8+bldgym+3oG4XQif6A/zzrV9D/Bwoh/epYQQYoFd/fun&#10;rHLJnuTgKmwFLWy9/ZLLKLDj5ubRsgk9HOGMjYGDk2EIMXOFR5GXkegOUvU9jDHYvyjDGmoybdP6&#10;VqZDjoWAh3RSbMgDZ1fSMt86H8X7+fNzrh86PbMS/Gc2Uemo/aGtj2r9tM3bi0nFHFFoiF11chGO&#10;4QZPQF6v7IDslsdr6c0zFU1cVVqOjt4kL+tmFkl7Z8LIV4288IQNPvuIzcEtnOzrsRKOrWXlM4TN&#10;rRhQWSIvn6tQ2XmbTCaD2zQI23fewJBl4NVMYah6VuGB4dFbZJ43c1MID+FuHFn3FB2zlRZvaeZ3&#10;YAzxJl1rvY5E4bEq6vIAVdx66CGr51kEiqEUUPc0ukfjhPRZjPfUll7b/OM2W5aNUTz/NAwbK12U&#10;34F/ym5psb4tG13SIVPZ1ym8QOFzyc3JOKaO9Vo1uTQ/hYgS3O4ujHvXE09Z4enHue4xXa9ijqUC&#10;AuwwNHIpxXiQKLpCAWUR0gnxHsaFYy9q7xOk0XL62TZGJAQAFbQkdHPIGsN0nd8L5doQrOz9LIgu&#10;R6AFDpKQqUmYixSDy3XEPwebXFjfYSHSN0WMVRa4y9aGOtI7uVYIE1NKYxtD3ImSCYXIPZZzjOyU&#10;CEWqsBo3Ve49s+xV6pWfDlAQjON5+iRtLc+X95SJ0JPRcIQ6P1ldZ7/fzP2aOYPCEBClUfCaLDDt&#10;j6/mC21Wc8RB1j2n0BoDPY4ZPm2sxxYDOD64MtuqAN+nsNyJqMbHNUslXPeRV/VxDYRWCakgicyG&#10;OCEsvwp8aZHd/ny7/Ww1Qoswy8dIURXSBZfevtnxeR4zl5CdYxLf7DXX1dn3bnrcegYwyjnF+By9&#10;8by0nhb4PL920ZkH355V9N8BVfJm3t9/aJn+n3iQgO6/+bozPr/L0vQbLYrrR39bdvFC29qZCp/o&#10;Nfa73/U71UocPvhEa+y8Q/Y2/9bN3IUwAWWUWyPU5j99vg3dpQ5QcCXc2NwGw1g01xjNTc2EN7wy&#10;p3uNR6owR33jebSGvhtqvWUFrOGdW2kDJgzKDVnT9Jgt2Hup5VQWmTW3WGRtncWQIwnQDpOWXQGT&#10;WdhWo3X04FMRa2S1VmFCKCQvR8fdl4bBkAFK5Mgk56EWQJe30xxzdPa8om/uxLqCPBVmKREIXjUG&#10;9q4Ci5ZKeQbfzHJgHc6eICxGuI+WFH5P2UaASSEAqP5bgHOjJbCIxDFYanTa/XgoPqvBAxpbtZIc&#10;HqEyWkXaVz4HM4OiRWUWJCUqvLnKFS8cj24o5wUnBe9Xb7J7r7reuta3ABujzovR6WOC+umLluJm&#10;NU0H6aODtumRRzDuvRhJxrmfiY4hy0VmeWZWus3Pz7OaAq6c2nRQT0VL2RmxavC3eRi4uen0Tmfn&#10;Wg0yz/FGAOCbW7xii+JijGg+CItZ5PYqxM4uY6B2UIxkGI81m00WY5xmAfdJJze+7VxUnQfPm8l5&#10;FFMoq0Bio0A0dAkeAOWeM1ATDYa4Tu5c5SkGqTan2KLsYitHvSAnDz8vh0If7VB5+Rwj41Q2SMj7&#10;RxbUXz6Ei+glZzwhZukt6ZlM2CTLcNTtVR3kntMpdROdKKXNlbR2nndAxryCluDYNGKIeOHpMRb2&#10;ftIcGxiDjUh+L8GizSx2nVFi7AiB7UxB735Z/pQdsqCIDKeQrLTekmqZVtuvE8OTweR+UIEqJ9cm&#10;oYkcD5bCJF8JHV2z/XZtv41nzgTIUOByvrGWOjtxj4V2Aruq4W95v9dd22RXXPugdU3lW0blXCln&#10;cu92dpx54v6f/fKn3ndbce1/v/HUbf4/Y0B1MtV4ordcfeY3D31HxS15acOj/d2Nlo2XVEeo8dkv&#10;/tieeIzcFt8j82SnLy2zw6oKrXioi8kRoLe9xLbSV/xThOtuXtNhmyb5ZgleAj3rRpun5IUngXCI&#10;FV7tRD5gOn6RdJCErw632nHzK2wW+bvh4S4bpt2nB08nAPlI7X7zqShgUiBeHnl6NV7NABR1TMRw&#10;GfYxx/5E6PUgDh7T3uFJFdR52Bz2gzJjsoq7jRbOi+E9w66H4iS1L8kYKj84zvRqa7JuPJ/49JD1&#10;QtwQy4CtabQTR5NQ+Cm8ULXoERbLBk964D7viTGdAhEwHUEWZaDb+vEAMyBMqX8eL7qNUFz69KQ6&#10;ouBmVfdq627FM1L12vOG9UjKkjigdQQLuanT8lBorKqcAWQs09KXLrOab37Vir78ORvbe7mt6WmE&#10;QSrVWqAHtPV4TKr0Ymy0WvQNw+2KWz440m8DtCEiDOVFvKLA4lx68CB7wOIKlDCK9xjBkEXa+M7j&#10;6/iuPFlR1QWhiZuwPtISY5BuI+HJE6MXwljShjQINd44eUbZVdfrSUUoQp4PniEWlFwKHREYsYBa&#10;UcGLONJtBbuC7XMP6GCUwxR0S6sfxZfhQXLd9HD2MW5DHOeyc0+xvPceaKmL5lgTWlYFVMZzyVNu&#10;fIyLHuA8OWZFFYokdGoqJcrWKYXr0AUuh6M8qrgHeI+ctIZa98mzvWP2m2c32ISvkAVyJiQd2ZbW&#10;F0Ffab31rmQMSB/UHr6ndeXBtUAKIo0xSxtqt9r0CWBLQZtLxBKKDrJvT4gjFUSDZ0BZpOQoOE0r&#10;uAhKl9h6f63d+HSH3fU093dohuWhXRZpAzo/3GYfg8/zA4tSt/F5/uJW8Xn+gpwnfK6lM6ytvZHt&#10;tXZ+6Oidv3reaYf8tKDird9h5N3N//jxP2VAdbqQMvfffNUpX99zSfaVgWhz70BvU3zBvIVWB070&#10;4+eBE/3diDOi3Lp24RGL7dils6wM/tDIICYsu8A2+0vtljXDdies2Y02kzlFQUIFE3ArUUKtSRVV&#10;wD6K2izMjZaWgbTu4It2UHWJHbmYJbin22Iw7MAAa1vG2q1gPuzwS6sJiUaQb9hsI5saufEmLC+a&#10;yYqcY81MvAc21NsfcRjwvwzRUYf8c4nNDIXXvGqG6V5OvP4NbEi4QoFFPcAo0SBVTgDMk+1o0CAH&#10;UrpknmXtsUTNdrR7UiJbTSFHyTMquR58n8npuq/4PefmB2ngV8tfOqFZTh5ZAaq8XUymVgyzMJYY&#10;Jdm4dDqynPF2x6cCDhwCbFb/co9EqbrruTWWj5GJwkrexjHl7H8Q+dT3kMt8h6Xsu7s1Qgg9QBpk&#10;CJ7TSUGWJO4nfKpQCDnZsPpgLOTgqiMGEhZWMDf+RiU3DQ6DMvLLYXLVaslU+JvLeY2t3OAZHoxY&#10;gE6wEBXfDLabRfeZ66zRAiRJaAiN84oKAXFnJApfDDDbDpEikIcZIfQvpkU3PRMUrYyLsEfpHJ9D&#10;CXhBiUi5nafGd4zjiJIXDrOopNNrnr2YxfPcD1vFlz9hBWd92FJgog+TlsnCOx0hpPdy6tubTQ/O&#10;L0lEZ0ZVdZTmiTCm7EJFcF1mhe8r+6P2h6dWAwcCxYr3mTaVYaF+SGM2d1rsuRf50qAteMcySwdG&#10;10tkIi8zQDGoCCq9Q2qL0fli+9N1eJATMF+BFeb6S0LEXU+pHfAap37QgcGvQ9vgJ2A8f7GGNFfu&#10;Am6dYtekMgsqwWMXzbDTlmXhmzK03PY/vXWLXXbZjTY2mcJ6m23tzZvJfnV2nnLcPp/93KXvu6ly&#10;vitx/s88/idyoC+/GqVFviEKS5ef//E7U597ruv0xnXP59VUL/HVb1lnl1x4vX3rigttjwNDVsj9&#10;ecreiMM9iTeztc8amDyxjBprBNv2S1pEo+gwfHBOyGZRcBGqMkpCcpK8pwxOGhRkAXRfaOPgxosS&#10;ng3bO2fW2lNbfOh+j9sEOkUN4wNWgte1hMruixQUuuvIodU1wtRDOLl4tsVy0mwkp8DWjJE6WNOA&#10;Ma6xA3CPfWIpl5CXvEIX1nkgdD2cmXT1Gn3mhY0+x5fGm85oZVjP6mYLcWiphJ2h2ipiVCQRHl5r&#10;qUB9xl4kDN9ECLzzPM7I82ac7yPjDIxrlFyC7H86VVlffokFmsmD8c0Nj22w+cspfIxw/njnU3h4&#10;YUL4EWZNZjoSwxQwxtjIFPlANX86V1T5Q+BHg6RJQhisFEDdrgFdVWVgWFXHHolx4pCR9c2g5zpl&#10;0TJODoMhD5mw2V81A8OaiSabDCYTXvTx0pMWt9so1w8PLka7rIDmuZWzbZDwuAim6BEWqvStDUZz&#10;N+sZmMhIn1XRKOCEhccYGKVGBIOi8NGHZ5s5LiSqVi78OrWI4t0LhREidB4DVTEOjwJUGRCQkEed&#10;nnAwe0GPFASMEinIh3TlPiKPEQo1UbBko+Rr0wVx8LPwSFYDCeZRuq4GejtJYTBCJZyrYxhRCcoD&#10;3St411X1lkJV4RNv6BLxbzm5Mp5rOYU/UcTb0jYCYmMW48f9QSFsDNb7oafXclCTVNxnW86uM60d&#10;xMgo9Ivq/c/l3PZHEvzIuWUYznbGjU4hRQ9K627jVNUxsSiDHugDqrSSgtT9pER+vmoSFdwFlke/&#10;+2hbO51NMTt57wV28hyv0u56229YYT+87teOz3OcYyiBfSw9pbeN9sxzPnXhoQ/mVWxD4v7PGND/&#10;OQ80eWUoLA19//ITv1FbHb+rpCjW095eF6+tmcsNbPCJ/sCe/KME5ygwYDiO3HkGecwqKxzHsIAT&#10;tTQAwtPFdsuLA/bkACswpLATmEj186gaOi2SXOUMyW1FmVSlGShZD2+xmcgfH7Gw2EpjFCWYtAEm&#10;TRc3b9G8mVYMPlT6M9aN3vf6rZbZ0Y9chQTuoAojffBka6/ds2IjolsqDsB1yaQUcF3GTXAW/StZ&#10;jZcsxzavVP90V1HJfv7RQ4vpU2vpb+auTs83W7gz8CX01WfNx8kkFdFB2YFqsZMEST40e113Dp87&#10;SjZmKjIptnAnFg08N7zSMWn3UGyRxQvl5YLookJL9ddLenpNAGr9lEmW/+jxCZDiKC8Gvxq1soJi&#10;C3G+L/zwR4ACbyT+x+WG67Pg+OOs9KwzbOE5HyOBVklPNMeVhsEEytVE8SsGykCcmBPCUYoySeFy&#10;ONeZmEmMp8BfceU299zFwjPKXBNUR1MdLhrpAHKM+XizIm6eJAIg04djp/hDXp+qMRg9qjKZeL9F&#10;eN000mNgKc10o0Qp0mM+T8XNDAFrE7NWUDnQSTKVLJ4xFCynMYBqlNWWXUMoLqKa2dJYWNJCyrVy&#10;j+iiQYpNq5zDEMdAlE/A/F6y02IWEQXqCUb3xLXwSkiJh/7hcuLudG2M1y0Mw2/X9KGv1GMjGSXs&#10;lX6wwTHLJA86sb4B61pvGejKz9yfAilSti3cn9HJAYpDA1abOmnvrMm35SLgtBZCdl0j5ZV5ZSxN&#10;nKuOkioH9qtyKCJn2MMNMfvFik4gu7l0hVZZfztRFed+3M4z7ViMp7DDxQznTVdjPK+9xwaHwY0G&#10;86w4DzzpcNPo0Ucs++ynLzn0gbyq/z3jqav0P2tAdXKFFb6BH978iS/vskfBTSnprUMjo3XkitJs&#10;06pu+9bnH7Bf/8y7QWdwH5++vNDeX5luJZF2PI0BDGDcOnPn21d+32n3IxXcH6vC68wC4zdJ4ZSa&#10;JU+CZHgwUeYEU5gfGrWq1Bbbb96U7Qv3aEp/E3ASarl4ThvwwCp32s1m7b6vh+VrbLYY/KGT69c7&#10;6QZonSyaN9f+unXIbn9mk+M2FYgZYjGPEw2bkiTO9yDqchk8j9NHP3c0poyYcIgKtdstsGY9BQ88&#10;UfrQo0v3MnvX++0ZMdhD2LtTYYFN/+Vevj+Mz4SnrFw+lXWHNiA8zpasLkarvgcDd/Ae6D7lgzHv&#10;AU+4yuyZJ7E944CoaSBAgkKg8PQIXuUYT3gg8XfJwykXqAmPKRBF1LKZTOQsayenyp6tDCxu27XX&#10;Wsepp9FreynFFI5F1W+6vlQESwXTOSFUAe5XJl0x/jjeEzDBNIW6mYLTMCbyRkENRHkGMEKtg0z8&#10;ylpLO+ydNEiwcOH9b/njw07W00+Im0HHQpCwekzhe0RhPKUPGWm84bzUEpsEphRQNemp+8jrnGZj&#10;F11kE2ddauOf/QYFmQ4KNuN4jeQ3abIwQuVUMJIT4Qg+KUaUi5NOaiM0zRgAdBfoIDrVybGP2tSj&#10;vzX72KfNzvqqbf3cd62aQtYmPNOsfXaxsn2P4Dg0dpwqpy4yEpk1Tz4v0RCqnK9WI4ZRtwH8Nfab&#10;tdNw3nZbE2iGrsx8CpIYqqYmG31mhfnWbSHNkGJL997HsnbKt/VdcDVkswEMZ26szQ6eFbI9akSQ&#10;gufJ4IywqPSz+o7CKjYlr5OWVQkUWsocW9+bZ7c/1WV3PzWI5zwL0pBiS2FxqWJ+nASS5aNLfFbM&#10;MUuX6oc3NNuV33vI+nqyUJ4GHihveKBj4gNH7feV71511B25pW8tGY7k+vSveP2fDOG3HxgISLrb&#10;O+LfOuXkb+VuXN/3YXq300vhHezvitn3L78XUPO7bP8j0qyckTh3n1ra4oN2M2DvrPl70oCSal1p&#10;8+ze9fCJIndw9KJyq85AEqNvrY1BF1+ShiAXt7xSgNHJXvJTfpsBDOmQeZl0e5g9T/gLkMa6xbsG&#10;SLmQ7oxJQNUtf3ncNj/9rOWNLbSMOUuYvMgSq1unao49tnWN5eAaX7psHl0yAcvXBMNmCLmjdnXM&#10;hkv4uzCeMHmKN0X2EBRSACZzo+ATQpkzQh9+oKSathiMDrnbPHCALeA8Z6nQ1LDFssBmQqzK1hQ4&#10;KmBUAYXpy3ZjYlHKZqeF9CvPrbCRxrVWKxv9Ikb08IMIU9EBEtSFirBfZJ6OFoina69kA25zHCyV&#10;fFs2x7L33Zm0wAjjhjdOXi1A9WqyvtXatrZaD6D88tXrLfdd+1vwiPcg7yzyErbBOIUoeqSQj0sj&#10;9GQtckUa5ykrD4rBjQG/UsdOOJ28h/J3C+daBO/KT6Er3EXRCUiRii9AxEGfseipMAe7/zYgOgUh&#10;H8fuZD9oYOhHt3y6v8+Y/wwZ8hq0OxZRSBGDktpjXTeQCINpPwqx6MjvBPLvCJvdQ7IebNN1c+PN&#10;qd9i7KkN1jfAckgeMzIyaIt2W2LZF53Hqs210UPOcKIwGBWdUuIPd1XQ+JqG7WuaImEfhw56yJ4H&#10;CtUmqsSsQropc22gHoLujmHr2biVsQrZwv12s6mSNNvYzXfKWCjQHTLfsO1a5LP9ZqVbbR77GG52&#10;kjV56QXWA94zFbLkMDC0KbFTwWLWQv7yz80R0koj1ke1fRw+zzLSHeLzfP8uc9EwyoWImpQAl+OK&#10;7210fJ4DA34rhIFs84bV3OpTo2ecfdQVH7908TVvtm77v8JIvto2/qc90OSJl1Gd//Gtn/rcTsvn&#10;/jQWJxkZgIpusNW21m+xr3z+BgMu6dL2Cu4+vEu1nXnQEvMB+C0TaQZA4ec6w3bNqmG7ucFvL/pR&#10;UMxfZIU+5DLognHSBkCIAhiLuG+UtsQu26sgbkeUA8GhxWcaI9cPjGYDn/UgjVy5a4WlzMp15A+I&#10;fdrAH1bbQjICOZJ1ACrUBYnJHzf02h+b5WwRGDMHhF2KOeYgtXeK3UgFABkqH34EGEJ+43o8FX7J&#10;gJLTC4IxLAOfGkR6WSwOO8PFqCq9uk0G2whTN5OqADzujEdCCE1R6ASFHDGqq23VcjnOnZdToGGm&#10;MKMnnye/RltqBt1IgsW6XnDx1REix8V2jqPB3HNGQVRyroo7t8YWn3Gy5R9+gLXmZ9lWdeuQI05J&#10;KbGS1CILgErYfPfvbdON93j66Bgxl7Bg+0FC32w6rTLpMkiXV4rMiTSTFEY7aJnbPcaSBcKFoQvm&#10;orlTRK8DlkuSwc9STOFnqSwIjpRO4SqFD2dAXdqCMhodXRmOEIWMMMY0HENskFxrCFmK9BTCVvXL&#10;s7CkInIn6RPXT0u1PsyJ5mAU1YHkYW/5TPuiA8kfSbMIi190MmT9Ix7krRDoWn4gk/Nhv4TB1tm0&#10;7RzcuEuPiQMTQYsI80CNwj9AQgTjKaLpvwBSeGDtZtuE6FsmHm8aOePsXnCjL4AnfoECKOmRFAqi&#10;aQfNt95K0gqxFvbbb4G+rbYfkqdHUkzaVV0KcnlZmNSpJC6nQqIUWrsIZrimqXQYUZC6+YVWu309&#10;+NyUchtAgDEvi7RNe72dse9OdiLGk8SQw3led/1Ku+6aX9BZ1EMDSLqNT3ZYek5/1wdP2fPTZ56/&#10;+LLCYujr/8cfbwsDqmsIAUnvtdd+9JOLF1ddF4n3jaRmTsaL0RLqbJuyi87+tj1MdV43BgGMnba0&#10;1i48iM6belrOhoibcitsS6DCbl47Yj+tmyLEXoAjs8DrGUdJUZLJQUKnFOFDR9qtZLrT3lEUsUNY&#10;8bN85A0JNccxXvVU7YfpNKrdfSfLXjLfhvuHbfzFTRZdscUqKQZNDwEPSoVtHwmEW/642tbhUA4S&#10;gY2gz901QVHLzfrEA/0dBXzyVPT0SEaAUdGymY4HmwGzcpHgTX0kBJA5VhdLESF8CKM7xRoSeWFj&#10;oigjr1G3AU+8Jyd1zL9dZZ/WPYNhKosiVBTvdggyFNuAbg6FtBD7D6oq7fIIGE6eKE3R3eUVwN1D&#10;vdoqHS+Yb6UfPdUWnn+2zT75eBuvmW3dEOjWweo/p7LaSjGQ06s4nj8/5SrnDpekrhjBazivMIuF&#10;a5pUlV6GUyeszAcGUYgFwarcZ0ziWfMpzpHKSFV//PNr8LaArkkTiE4snyJJl6DlVZ09GH4VipQS&#10;GMNAj2bmWnTmLBusrrH2gnzrUHcN6Av1fIUFWRPmNcFa5UhUXC+6VhKdMa8cWwgvMEYoTxuA+Uqr&#10;IdiAKHjubGvAo+6gFXjD88/Z+i992ezJxzmGROpFaRSKODKdyulKj4t2BQdV6mY8n2ItuAd2rycJ&#10;1aeo4BeDM82l4j61CrTFOhbCZhbE+XOtipRLR0HAOqGpD+Xyw46NttDXbe8lR7V/dQbyJixQg9yP&#10;qcDJ0igYspCFSEsEqPQPYDhXsTjcXzds928dtA3w5/rLavDEBQ2Dz3PPpUD1wP5yTGSr7PqrV9o1&#10;UNKNw35fXlyjNFLcF+jrOenU/f7fp7544I1Efnzrf//xPx/Cb38JocLrg5T5y5dccsfAiys2fbyj&#10;a2teUcFiXwOYya997kbLTj/XdtsjRAhtdsZSfMn6LHuINs1A+Ty8yFnWgp7RnavbwX4OwSeaYzNL&#10;FrHyv4gMNis4iXM/4MiUCDRhkV5bnIcx2SnTVgL6fnqiBXkFunbgTOzGe6qen2PQidqmxj9aEUDj&#10;1j8/bpVV+1gNkJCmiSi5tTQIoKfplmq0//eeGVZCri5TfdMYK10wZwOUFsBzVKTsLqL6rWHBaST3&#10;Wg4YPkj4afUNZl+9BkOPi4shzUQJcpLCjw+hsSZwgrMSFGgQZXpGVNR18kgJscVV6rzLcjgCCP9H&#10;65ssS2QWT66yMjBDYxBk+ASz8pTonGn38AJiEfK06LepoYnZaUaN2QcpTJF7mEEqoRdSla57f23B&#10;pjYrpbg1RQEs9txKC5x4DBvieNlakNTGZEIl0+FVVbVWtdixbzC+qilpgpOXdtIAMuaLF1ro/ocs&#10;a4QjWrWJ80LmBcM2RmdNTOck11lYRy04jFn/IHwHFHvGM1Os+MB9LHjuubZLJm4/hsoamqzngoss&#10;G12sML/3yctV5ZGmhEEML34cTQrQybnx95AHEo2LQOk0Abg/bd582/Nrn8Wbx8v77V+s4577bWzN&#10;ixB7rLPehx+1gl2W039PRIOHLz5TLYkisWG0SDt4TPPP8LynqcueaOuyCdAb+cVVeNj0Zq1pttFn&#10;WRg3dVgaBr98/2UWnZ1lLRESv+CVs+hJzxnvtGOWZduBxeNWGcAKgyZwXWs0DgRgV/HjqU8jvxFO&#10;r7UNHPPN0C3e2xSx/uxZHHOpTdKGWwhtnvg8pW7L1fP4PG95ic+zpnSuNQNVCqePiM/zU/B53gaf&#10;pxcevA0ebxsPNHktWRmHr7nupCuWLCv9TizS1dvb0xaf7/hER+wC+EQf+V2v4xMt5m6+9H1IECwu&#10;op2PXFofK7f4RKeK7KfP9sJAM0SwTh4rA+KGNHqjxY9GN0pYLXfksoI02VVndth7lqXZ7JROGoUI&#10;s8jl9QOW7MczzFhUaZUHLCG/hOAXU2fdr5+0sc1DdMvAXQTwMZKVZ4+1dNgNT2y0zS6kA2IlpiII&#10;RjwaPC4d4awKx9L30baHVq9EmtaLmqYhS7EteCx33Wdd9/3a+p991skxiHw5nZTC8GYmXxOFIhmT&#10;hGh7nA27TICKFs4LxCjnp1rRLgvoudatwo6eo7pN22sc5HlElXZX+VDQ6ZES6+EOT8ekkPvJdRzD&#10;b236l78B4I7XpcLSe/exgk+eYfv+v3NcSjMNDzNKTrZpE16oC7PlFWL02L9UQeMYzYgSi06UiO06&#10;0XnBekhtpNN1r1SBMKmy2sDD0irxmFVRbuK6NTW6dIccx2lVa/itcqceEUDEMnPTCTuziMzJpsKT&#10;aUuX8qRCPotrCwHIJMfiY99iI/KJONoZ8GRDp7RW5Q4nQEjsJyhCbF0OIpJAWZFZbQmLBwb5XXtD&#10;lKJvR2x+WYlFIAH3dNbF+ckvMM4+UANOv0lDx5PYxn7yTCvaQm3Wg1RHGh6hD1B9+/om638BVEQr&#10;3ifFrJ0O2c3SyVVvFXLANRnggfc22zurM+2oJSU2OxUPdRT0hZAB6SgscJzTLAhpmQUWTa+ytQDe&#10;710zag93BK0lXgg0KwvPlD5+iofHL67cxucJ98g2Ps9RCodp6YXW0kZBNDY6Dp/ndy/9zHtvn1fr&#10;ls63zeNt5YEmryryIGNoLF11/rk/DK15YeSCdetXFlTP2wU+0S12AXyiV0+fa4eBE9V9f+ZeZfCJ&#10;brLRzaPWOVlOLrLAmmGyubtz0IZWDNmHgXNUkScSeUZcOEJNZkKyyNQgubcxOwwCkZEaQlyYfTYC&#10;1h8JQjiiuVtEjvRdO9taeuKDI7hS6xut/ZEtthBF0QK2EVFnUWG+3UePfS5tjwW1mY4YOVPGw5Ha&#10;EkIy6ckMePOXkLT52efRXcL/47MAgO8RUgKinxM0Ow6GVTZefI+K7EPtJNWef5YQ/XD+kBEVTIay&#10;iGpC7H9KRiyVfRXy6z0X2EQVBYt2kJ6t9TAgqWzsI2+HOcATCwEyT8WDDOIFqn7szKjOcWLaVl75&#10;Y+t76jmrLCu2kao0RMuo1b9jiZeHREiosJicZWsfCwtEdvJoZZS1CAkQD5mFhlMz0kkry7Ko6OLu&#10;Wk8ldIzxiIDT7SOMzk/njXl0/e+5mAXiGdo0Kc2pjVYyynh5E05WUyQmAO6V8MZ49fR3WRZS2IJE&#10;2RBjriq9GgbUMEGrp1+KAC5NwZk5jSzOna8JCeTJeyjkBqTuOBII4SlUyYQqNzuta6X9iNCgiHw0&#10;A59J9V852rFujBp9/DLIgkIp16qCnFsc2bbSN38i+/L01i6WYnhcWVAniHAm6rtt+IUtwMAoAgK+&#10;LNivxuI7ZTmxvKlROvTJGWeRwtgjM2rvp9tuXhpFuCRkDcSCOk61OIY4Lxp8bTOSGnc802X3tkaQ&#10;4SAtlYu3DPJgftaUHbN7lZ06FzFEDlPaVdf8qMFR0o06Ps8xK4PPM5g2Nn78qe/+9gWXLPsenue2&#10;7M3bxYK+7TzQ7Y3od7975veqq323FxTF+xtoVaycubO19nt8oo892uUkYeYwQictn2kfXAi2jjxk&#10;HBiOj5V7C90Yt1KlvG9LutXFZtlYqMzxbDprhhEI4JUVAEauwo94z9xcO7TKZzMCHVaQTv6RWdJI&#10;e2InUKBdTn6vtYvgomwGN+6kbfz9E0j6kkEjn6p6e1881x5e32d/pOZAAIYBAAep/J3A5jIoMqAC&#10;f1PlHnkRFilo6iYJtXsKS2x9AVjKmbCP04/fWc4xY22HMHya3GmDbG3tC9ghVTUUrnPvYyCkF5Qi&#10;g6iNu/wgH89GfRQqN0kHT5ATHuvHSyc/qIkuSWHnRgJfCmJEpXXuDKirME3bUgh2yzFM+R10e9Fi&#10;6FtDWC3+TbVVwtw/3tlNOyVUdRSsZu62LJEDdT+VSUk6xy/py2uItQOIR6VIGRmly4Yi0YA8Th0T&#10;yIGCRfMI/VlcUHvr7+t36VFXmJJxSrrHjnU9io3Mshz6vbNEV+haM3UuSYuNcSNHEsHoTuEaRtRE&#10;o+iUnwp2lMYz7LqSNBDaHsfsgPXyJofoCcdINuLlb2pAu/dnNtHQAvVghnWo17+AlIywpy6BzdEp&#10;pyokAQ/qT4ZNs188t4HIA/wp0sEBquMT7RQ/N7LwqQhIXjeVKvu8o/e0+lC/dZOeyc6Eoq+/1aqi&#10;7XbYnDR7RwWLH2qb7hriqQ/FR6yTiGec1uQxcvqNkQK7F1T+n9nklkkWyGk8Bha9PApjh5bl2ul4&#10;tZXcWmWc183X1tnV192DdA1FTByG3PxMGx7aOvaudy/+NnyeV1RUim/+7fd4W3qgycsMietwy5b4&#10;Vy685KYIfKIXdA12p4botFi3caVd8uWf2JfG32vvPrLWFhEWnbNrPkRA/fablkHrIT/WSS5xGJzo&#10;1X9ut/G9q8kRhawio5cWNjpQgDL5qbhODQE2j3TZbEDkx+1Gtizaar/a8iRhISw26cW2GdJiX16K&#10;1Z50tDU+vMFiK9ZYDNLjibKQZWdUEl6BycyaYZu7h+ye5+qttrzWMXvLX8lUAQej6eQgFbb/9TEr&#10;7hyD0zTfNo332uxTTrSKQ+gckiVSyCqpht4BW/nxr1pO3wgys/k2uma1ZQxivBX2YXQzKObkEYKG&#10;R0AWyEgJH6XKM2Qec5cuspWPQo1G+2kOUgzjg5uAUlJyAy7lPDaJwuH9pOQGoDcjG4rxTUFz2J8P&#10;aLwE4hXgQbvQUtnw3Vus9N6HOf4Ma36ExQI7GqHtcRTiEKPt0nUiiVllALwtSQHpwqer315Aelic&#10;XJunPG6wnFldQIXoriqEbi0gJILjBATIvdc74GO5mw6tTCuV5z06QNtnBlAqtgFJdK64CYTXAlQf&#10;Ic+rZxDUQRyPV+uBs9rywNnvMB1T8FkR3mdjYMatRNAs/o7ATiRwgiQ/XEFJ2+O6j9BCmQffZwnX&#10;p++Rx6zvpC02RIU8s3PIFnAMKSxQU2F0tMoKrVa0fIxDfx8csOIL5TQ7OUWiabp/2iEJ4drQDVRJ&#10;U0OQgmXHus02uQpjTBtlGmmGPT9yqD052eAQvQEio8yxPq5Psx2zNM3et3MKJMkYTwqHEAHYBBR9&#10;Mc5HrEvTlEs7p/PsV0+0231bp60lBBqisAhHmYVzoM9OhM/zvMVZFAudk26/vOkFuxxqyNahDKua&#10;O8uaYezyRZoHT/ngPpdfdsWh4vMU/upt+XjbeqDbjOgs38D115z+1Z2W5vzCj1IM8akF8QYb+9Ls&#10;69/7tf32/gYY6IFTMj/OPniWvY+waLIBPlHCTTHJ96TNtAfXj9v9q7sJzYvBa1bYEN1A4zzD2eUA&#10;qulSmu6zskCnvYsb+51z4pBJbKT1rstyizAoCodnZlvNvvOoVmOQIHFuWLXaxigO5I+lUpRiYgeh&#10;ogM2c9UDdfYcNnMC+rBxuBmT5B6O/m39RvN19OH5YLiK4Kw86AggSLvTobOH2e4UK/bidRG4UwoO&#10;6twZkcxzYz2QGmElmSlU5g3DqX9LNCxVRkFs72KGIqTOoJKeVVkJ+BojpVZIjNs4BQmlOZ3eiCrd&#10;0lvib9GiubyewtfjDrH+khRbC+nKFBIoxXRIjTz8nMWg+KsCZxulkt2KSxcS2fBuu7Ad9iunmPbN&#10;cEa2taEcOYBB8wMYdy2gQgdozChiZaaSF0zLti7IlyMq4pC7c5VxikA5VNM7J5DUE/kHX58CJO5T&#10;z79Y7MWiAomIzjkKRGmEfO4wHviIwnA3I5xbyGKGljoQKZW0BrRgOhIWbgTyxhHSNRFaVT2GeI5Z&#10;XUocQi8H38dipRZQP9jScEO7FXWN2GzkfaUf34CBis+osPnvPRKi65kWAeRfBeGNBDKH2FQ7p3n9&#10;Y3X2FBFRdhU8q5DWBOh7H3++0Ub/vIIohYIQxa7ZB+9qW4gehvGcA6AkYsP1oPNetPftmWOH7cK4&#10;TGI8xzpQYCD3WQwPFOmVduRpECK2DVy7nz3Rb3+oC1gX9+sw+yiAbjEVcpgTMJ6nYzzTuB3U23DL&#10;9/9Ki+avrXcwAG9AqTVsRnU22tF99hmHffarX37vd9/OxlP3yNvegGoQiip8I7+4/fTz99o5eEvQ&#10;Ng/G4evsHkq157ak2UVf/LWBe3fFWxo6COeL7IwDMXYbnrRSepsDAM5XdI/bnc/02m9Wx6x3YoZl&#10;Zy2GyZsCApXwGAQYyu8FCeV3Bjz3vkXptl/RuJVG8AjhhZSKetMYeFGwewveu9gCO1G82FxnDX9d&#10;bznofpRIXqEfViUM2So8qF+8OEQfCbZCjfyazDIIeGEx2N4noIUboOfcn0nhonInjBmYRlQTDZJd&#10;U6eMP99ySujYKSyjek9RSoawDiMqw6C8I3g/IJ7WK6Z2NakLdD4grw8DUVZh4ZoZ1o1B6SM0ns6j&#10;2JBKB4vCUIWIZBZcOVrOG5vTjaV2c9sF8uZTDrbUnZYiAQEEbHQYoxW3MVAGAxiMZkLetL12t3mn&#10;nGC2E6gGnRNge6NvXjCnDjz0reBhe7M5Blouicv5TDXqaSBeVML5XieG3EeXj+s2gEzFKqqtZL/9&#10;rD8jh15woEAY96FUPpMRdrT5HDBIBIO7VcxKlFzw9jMtrlZbeaDSBcLGBmCxjzJOUaeNno4XS4jr&#10;GJngvyQ6CMu7nWCs5LaqSsUCMkro25/PuORnWJgc9jStSWKD6oJ/tJWFoLeswMoPO9iyl7OogSMN&#10;oTigtC9qIdbAqf94w5g91NvCeUHzwaarimj62NRiw4+8aKGWESsqLbYamOX98/OtgUKPxYrplopD&#10;ml1neyzosv0XRqCUGwInKmPPYaloR3fWOGeaHqpAeriEaGbY7l45Zi0ByHLAqBbhCafB8XruPovt&#10;Y4uDrtqew8+uQ8PoS9f/xZ5rJh0Cn+f0ZF+8IKOv6ayT9vziRWce9OPMQnEhvr0fb+sQfvtLXwHY&#10;vqkj/ulTzvvh+F+fafsIlPUFImrY2r7R8YleefmH0J1nQvCjk+ETjdLhcgeQnkjBbEg3slCfKLD7&#10;nhuyHG76D+y2wLJTeqC33EDrNlRyWF9BZcR4syvkIbHdKgnXY/b7jSvoTlwAVdug9eXGbC78jLMm&#10;l9kmwOSK5VY/vMJmHLjIKkvyrElFltxiexLM353PpdrFu1JAIMQOq2wOGUd0VrkVHLwPUhn0g5eQ&#10;T1UOlaxUEEo9l/cT/xzYv8DyZRi2VJssaWSSBuAiHbEZGCqDKUj5wwAV9xQY3sOVM5lFGF0Mp9MI&#10;AQ9aevgh1hXYBBSKvCOkj+O0AqZUU7lW2jBxJznlBwyMDJzonePkeUvPPcFKq+Fc/flvIDqpcy2u&#10;6r4cxIAvgZkp6537mB22v4P7TI3jecr6UsRJmzfLig/dH4PM/kgXRJ3UimekHf3eYiBKVcWWiec8&#10;IdZ0cKuT48hPcJ62106E+L1gxHuBICHVAhN7rIaFRVLI5Ix9pBvUzpm2+64U4iYtR7nL+YwbZCE0&#10;WPF9Sna0tKbvvNQyKoocwYtvHgunHhRgpviNtOPDLDqCkwm5MEG4HFwyh26ogI1M9bp0aXbxTPPj&#10;XabiKeaXF1r1XiwS8j5pjXQnynd0uSex7fevGrPbn3vSYiUVGG6KTqNkgSFI6X9iJa5pl+2563LL&#10;3mWmdePKNk300aEEy744RTu22AF7+u2E3SvBMbdiLGHol9qsGOxJ1vYOddJZRh87pvGB57vtkVXk&#10;snMW8ntaQSE7EZ/nSfsvtxPmcLk19BzPD2jPvPYHv7Yu8qQ5FZDRDHdwKXvbTjvpgC9cfP4hP88v&#10;32E83a3w9l4//u/ZN7bH8869+LbPPPF89Jy+nlB6IUQfve3rbOn8mH3rsrNs94Mg/2DUlDH/xm+f&#10;t9+Qp/IX0Cs8jnHq7LFFoUE7YlmeHbwE3Fwa9F+AnXzc0P7JIQo0YEzBgw4QRj3UOGK/er7Xnu/K&#10;tsncMlqsgaHjlWWN51qok7D2kTqbevxZS3vnMlt4xB62gf78UXKZuYRiJTD+nLP3Ijt6rkfLl6Vw&#10;dAxPUj3x8j5VDFA4y/wU7C+copAUy+6EwWTbmLXAoRwkB68olk2Flxo/Z4YYHlAikTmLSo2cZD/p&#10;AgFtSvV7yT52qLAkD45cAk5dFNE0X2UNPo5XHM9zRS3PwI3gyQ8CB0ddBzJn9tfDzBTJSSfflmbQ&#10;rBq8Sn4lnR9wrXGwrnJAVRCnwIth4vsTwJBcpw+GisVB3KxKOwYifAZLvPsB4xYvrEJJldZHjpMm&#10;TNQoObg+NqQkHsUTx/KL8ZwqnOu6fOQwpwjnSlHQFdL0xKO27EIcwzSXRYAYkJCZEBhCGDdVKABN&#10;Em6rWEg9W/xcDhIUJ087Ka9Uq6vSIoI5eBRHIlxlQ1wlYUgFnC/ib3n0g+wDZqlJDmQI4/kYw/vV&#10;n9HiS04kvQIwP2NVRP67+2ePQIyyxdIqKu3Aww60UFG6rZlsty2ZXDGgW7X9MVuU22NHv2/cdqW/&#10;Mma0dHI/VKfO5XRTKFiOcr4ZvJtjv3y2z37+OLSDeUssWFplzfUbbXb6mL13+Rz74NJM53lyG9qd&#10;NzfZl7/7S+sdT7eCihprbd4AO2NX+0c+sNc3Lj77PTeUz1WT6o7HDgP6CvdAZ08869SzfvnJ3/52&#10;/bmhcHne3NpqX8PmJ626ImBfv+ICO+gwtGf4bTvPq16otyfoeW/rTqfmkEdlmI6meLsdvlPQjnMe&#10;QTO3L2qHuIMBJruf/uVJJCVayf9tGsu3a+9vsZZgEV1KyFwQXubmwE/qy6NY0G/1T63yJnAZ3R5H&#10;7GXRHPJxFClSKWbMI5w957BaQN/c9NjPinA301W0Fwpvcy0GBbkcEBXtBViJM3lj5A8HmLyCy2fQ&#10;7hkS9pDQfYzcIn4aBoNQUKZQhoVOmlHyiQPgGUcxBkWYDdhBlYB1XT1O6lNGB15OGQQwC84xLFGr&#10;owwoHtkUMK4hYUt5A4VxDydK58s0PfHTgPiDJQUOx6jHuFpbSTmkULwRPEmggJCShn5KxIIaaFEA&#10;kRCBxk5Qq2A6LEnirFJOlnztKEWlHkX/jEAWxiyNdky/KmEO+ynjqSUvyJUoBj5LV5byvDKLoAWk&#10;5u4WH7UB4Kn3UeH3peIJ806WjK/wsDQzSC0UQjsHoE+n/TGLcwuQHpC8B029nrIphSihGdwxq+UU&#10;OjgS4W48aCO2Mc5J4Kc0sJd+DH4XO/krRfXLfrfS6mjnDWWXUIiE4pj8x/iLLB4PPWNp8xfb7L2X&#10;wV1AxxDwuFHc/GGo8gJ9jXYkQOCPHTrLZhTCf2BruU4+FpAw48R1DhVYP2mNHhAjP3+ux35JaX8w&#10;OJe0Swnp7UHoAIfsQ0tK7VSIdPBXXYfRPbfX29e/cQtpJzxkFrRhKBltqrX9/I/s+/nPX3L4nXll&#10;b9+C0d8zFzs80FcwovCJZp513i2fX7Vq4PTmpvH8GVXzfVsb11n5zBTHJ7rnQRSRmDGAcuyuF1rs&#10;D+vbbDBUCFs3BoWq76LMYTuiOmInzZ60ueF2S5XKFvrd42I7J5/m5zkCYfOv1vtdEeqvPbR75iB4&#10;lksoypwtHIxbOaDplQ89YrF1ayz3vXtZFYqarVMw7OAV+vAQ5xBmfvnwXFuKo1OgH8EPhcAyczUb&#10;liQMneodjlOUcFNVYjzgMXKYsm+0Rzvb4mBQKujLLsoAyICO0aseImwj3yfuDD2yZB1lV13RSEV7&#10;0TFjeBK+yCgtj2pBzE56oPoRcJgp8JmhFNAE2pVwmUC75J+JAEpvNgHWzqUYlK28pGycUnZyZXkd&#10;h7QkkNMPt2YfvddU2mMU2cb5NU5cDy0xE/jypRBrBAlXo/JoOUYnsKdjdWkLHQJICCSoA4AZRbY3&#10;Fi+AnITOnwRiURSjoEAt1xlyVFEhztC10c8d5BSxPb967fEyFbrLeIs+MOhaZzG6Mq78tBN2pBh5&#10;UC1fGjIZXyda4a0PrjsVBW0blEfM1gup4sf5/jO8f8VDTfabVS9Y8cLFvJdm46i85g4ErOU3f7FA&#10;zUybvfsy883Ms60UpyZhcwqQWqgA07nA32RnLOi0w+eAXiCCGOjvtJJcpWNpFkAvahSmsLrhOfYb&#10;7rGfrx6jYFRg6SW0qKICUAAG66S95tvHalgqOQWlSn9Ae+YPrnmA1D3IgOG4lRTnxaenmts+dPze&#10;F156/iH35Vf/9+m2e6P/73vsMKCvMrZtW+M5p3/sys9v2jR2Ul9vuLisogYJ0EYrrUy1r3zjLNvn&#10;cDw0fr+Z56/X9NgD6xqpluNtUGDJRDuoqHeNfWafQjukbNRmZDDZIFsQ63oYdnSBp1vGCLHS32G/&#10;3TRmD67us1WEnd3c5KJfCjINy5nI0TpgUq2t1r/qKcvec4nNpmVvM6SmI7Q/5pDLO6I8yy45MNdN&#10;XLGIetxD0mL3HEWpVMgQKGQl0t2m2w7CyBlRYRnFYoZ0lLOPmvwyHol6EKQUfIfJpb/FwO4yAFgH&#10;pTH0XqGcLN4fTvxe7wnPLkC44/tQkZoXPWU6CLrd8cjjoWvVcSSP8L25GCUZNYmD6jfQkDrddeFj&#10;YAPluNR/z3lgZOH5sDpF/XyGn+RQWiIbVkrRaduzXXWdAmlUvcftl6WL8VFLAd6fjpE3dT7gyF2V&#10;XeOjhyILHZ8eirrzNH6Jc9H4yMEWT4rL8lK9TyN3yhLhKAhZIrc9nDfKM0uOKM46wQneOBDOxPa5&#10;ytbBsV725wZ7pmfchuTpC8pKhDJa12ZTv3/SdUbt9b7DrI2GhXrupziyzxK5D/bV2/45Pvvo3oV2&#10;ZGE78KxVLDDzqQOy6PU1ATIASQIfZ8tkMXnVLLv98WHb6q+yrKoi6++HiQt+hg/tu8xOmB1yGkb5&#10;nNj1P1hp3/v+3RDawLQUzmORoFV2vHnk+KOXX/yVLx11E56nB03Y8fibEdhhQP/BDUHvfN4ll1x/&#10;wROPbb4oFCrJ8fszfY1AUxYsXmQf/9QJdtiHvEmlHOANj26CqxFJYDzJ/hEq9MzUqoHNds5uFXYq&#10;zPZF0Qa+zBRi0mqituKW4Gfi2MyylQ1Ru/2xFntkJN+mZiwH7Mw0bm4HA1hgBahkrvn1oxYDplR7&#10;yDuR/y21reOtlsEkCuJ1HPmOXewd86kKa4KzYRWR1RI4iGVgPnoAb4yJnq6NnM+oqbgUqHNCsQYQ&#10;M7l2eHmHCqEdXlwRN/9OdlEmh0ooIEehx3dKlCKQEeU9GV4ZFt1UjtKNh+sg4qE/k4ZUf+t7ei/h&#10;CDqj5lje9b5+k8gEJG9Qd1w8Zdy0HS/glt/lGWvncCpNmdi2V8by3k++Jo9fhjdpJGVcE071tuNM&#10;fk/71ne1Hz223447R+8w3cIj46lrqmNLeq9uMUkco76rxQBbuu3c7185Yj948jmbKqiExwUIHHne&#10;nq2dtB89TRYmxY5Govl5CjxjFB4HsMBRKBXzo/B6VvTZKYt7bV/6jafY8xhE4EU+eu9ZeOM0M/gy&#10;q20t6Is7nmy1BxpC1hYoR56qgBZ+ctHcj++Hqf6jy4qcwKJ4we+4qd6u+PadMJSFbO7sXayhoZ6x&#10;7J844cR3fP2yy/e9DKhSwo9OjsyO1+3vkR2j8Q9GAD7RrFM/fNlXNm3o/1goWJ4xhsZ1IIhULfKV&#10;H//sIfauY1Qm8YThbl/Vbj/6y7M2VbsL4ToEu2ABdwqP2Ekzjb76NJuBAN3QwDobx4IVppRheAFx&#10;U6IZj5XaM8BF7lg1bg+2EVTmktJXdxLg90qo1kp7o9a6ZjOk8P1WuWy+pS0qsXqoytK4twN4oilU&#10;glHzxhujxRGLlkUrZwYaPd3d+EaO20F92ni/uIV6lRFVED4JPGraVc3//sMvfOcrPNSymEUeT2z0&#10;b+QhQ/mPfiluULVT6qGq9/avyj6mYj19Ko7xcG2XYFKD5HSl7+N3OlGv9uB3ikrfIPeFZ5zJ8Cqm&#10;l1tKSM7RsKDQzklZXguMuEJjMFmlU6DKysFkMV7jpHJaezpsDZX1EZosgIlSHASP2QXbK7yeaaWF&#10;NncO3WMDrRg+7jWhE3CnUye7bX8E54/bNcX2K6wjr94A5CxgVUjBKI87CEY0E2LuehQUboGv4bdb&#10;J60hXEEDAHyeAPXF5/nhXefY6RCM5LFyqJ/g6qvr7Xb4PJvqe9DyK4WdrJNxnhj76Jnv/tHHL13+&#10;pbIKn2z+jscrjMAOD/Q13hqtbfHcc8666bI1qztOmhxPTR+DpNEPMw/SIfa9H3zC9t6f8JQJoxTd&#10;7asb7OqHVtFSuC/dmSE0ZBpQQuy1E/cqsWPmBwibGmHLaWTOMYFRrBzEfYuT8I/44R4Fy3/Hcy32&#10;W4pA/VmU2eEfte4pZIbDcIZOWNu6FyxKdSgG9+UQBasMdMUnpcSJwcjMBveJwRmi717kymEq21nA&#10;gZIXWRM+wkSX8ofCYz3CFDyCIjB+hYf4TF/pAYc5ffAyGK/8nX80vM6IvspdGH+VY/OzaMSUBxA3&#10;auIhIyujL0Oqp2NgetWH4vw3dvxCA4zr/Nmn5I8cb6gWKG1OhB2Y0wn14ZOzjoCekIKpaAKH8CR9&#10;fJ6VX8g15PewW8VbKPLRfZWXjQAeOvLD6t0nQkkF+ubr2miz/PV2+IIQzRgpVpPvyaZIO9QHRV22&#10;kAlcg3FfMdLDpXbbk7CGrUHNNGcuLca5QLQCQLrq7VRYlY6Z67EqZXK8N8PnecV3fkNY7wO7LGE9&#10;OqwiAz3vf/87v/uJTx54fc1MHzfSjserjcAOA/o67o/mpnjueefe9umnn9l4NrQQmXm5Jb62rm7A&#10;zSG77MozwIkiR8GIKqd2y/OddteTdTYEQcOAIDoA5yvT++1EJsBHZufYPGuwaNtKclVU3OltH6d4&#10;4AcbGCV7uQJoyl2oIN6/KWb9achqRLKljGTV2X5yh+OQDLVZJ5XnYAlEJ4ODcH9SGKJnexjW9ShG&#10;OQDMKMxEDYC3DIJ3DCT4PtW3PgaQckrUbw5QKbA1OTUVQl7hEX8VA+qazHkmw/XXMZTbvupC/Fe5&#10;C6WGqUfc7Ut2iWq9jKp7Ip0i5ngRQrvv4P9hzJwRlQFV0cchCv49j2lxp6p/nUPJwPNP4TqmAkPy&#10;QzYTY9wmIMEeIZeSXqpFkiCfVmAHEZO0CHmQAJ1WMeRM0nJKLAXt9RCFviLIZzppsOilNSmzuBDN&#10;wjab7Wu191V32rHL0ZzPQ/sI7oTBWAFdmnmkCEZh0keyuqDKgeRveqbF7t0wYi0ZC20CSjpn0JEV&#10;PnffpXbSAlpMGQrSqHbzjavshmt/heheBp5niQ2iFR8OD/V98MSDPnfhxYfeXlbsUzZ6x+MfjMAO&#10;A/o6bxFyolmf/OSdF656YfOF3T3TBXl5830dHc2A4MP2je9QWNoPHSLmlArK33pgtf22E/q60jng&#10;KfEZ+slpBtvs5Lkp8IlGUfvEc+xdR6WBz4ADUe9l0ql1MMO2tPjssaaQXb+GynXprkxSerlprZSU&#10;hKQe4rQoKo+Z0YGOEBO3HxkLhJOdFHJKFlV+JnWETiiRgoSpOvsIKWOE6lMYFiduKQ+Uqx+mOCEF&#10;0Fd6pFJdf2XryieqtPwTj3/k+8kQJh/JUD75t1IQEyJjFl/SyzzVZLgvmNErPxKZzH+UR3iFDbiF&#10;Qzll1XZ46lXevGjzJjGcYzxHyZUEUV/tH8MeYWSLCwsl/WQDiAiOU4SKQQIdIkyfXZ4OEbS059rp&#10;J0DIDxG7vobVtigLZdg9cu2oeREgYpscKXJQnVjkPAfRhc/Jzse7zYVJPtdue67Jbnqhw8aLF5m/&#10;eK6NIm9dDCzsA0vm2ukLkZvhcNWi+ZMf19k3Lr+DSCXdZlYsteZGCBPTuoY/cMLunz3z/MOvny/d&#10;lx2P1zQCOwzoaxqmv/0SVHgZ5579gwv++PsXL/DbnOKa2gX+jVuft4oKP8n4c+xd78pztGGdzN0r&#10;/tpqv+uAZSlC/gt2ct9Ep82ebLTTZwfszL2LLDe6AW+EEhQkGSN4NOMk+sns4Y3QEhiosh+v7Ldf&#10;097XECmk9THP4qJAK6sE9wcukRxXZvOodZE3G+7uIKbDMkpfVgTDI2pvYR7kFGI8MULkYz06Zson&#10;ko5U+6FqA444/JXnSwCtnFd7vJqD+lqHViG8ClF/79WV8gmTxW6lPGNQpM942wFeBQMKkltMFqr+&#10;3v62N8D/53PnuTIWr5ZDeJWTCDKuftIvIY7NLzyphhXykWmoCCcxnFNAvYZot5N2fNgAAFitSURB&#10;VIwJj8qxp6k1lohgHBxsNjCD0tqZNpbno9sH8ha0gQOqfA9Cx8C1q6C6X5nSBylIpu1VG7EFIcRb&#10;phvAakLYjQicI24dZsFNm2Ed4UoUZNvt9pVN1gz4PpIJ3IttFAIjO2EhOU8Rg3Ae6n24+/YW+8Y3&#10;f0SnVI6rtksALjbVN3XqGftfefFn9v0aHXk7PM/XeuPyvR0G9HUM1vZfxYhmXnDejy5c9fzQ+Y0t&#10;kaKSmUv89XTxzKoK2fe/c7Ydsh/J/zyzjWCEbn56o/2sLmZdqeVwXYCDHOm0pdkDduSMKTt7Mazm&#10;kSYbAa8Zh80njKHz4ynKu0KYA0x7ut3+yEa7qytkdakzEasDuOPL8Lgl6Y1fGAb6vqbF6lausujW&#10;JsJEvFp5RCpawDDURx993BVfZDwxruo5lJa8XvlinDDzJU3wvzMYIvB4VQv6L7iFtAlXRv87r8Ji&#10;qc88YUB9MlZ4pU5IWYTKAvM7medXOI5/ZOFliN7oQ/rxsMPLgKq/IC4OV0GNBIEQe74KVFrE5B0D&#10;zJdon1MgZSEtXL6zzdhlqfWhCdwFVna0n0iE31YXFVoKEhqLAch95MC5tjtY4misjsuGPhQQNWEt&#10;fOCMUwHUW3a1reovtbvr4nbHhj5rTgdHDHfsJMoEtZQnT999iX2opghiEdZRdn3tNY12zXW/QjY+&#10;Ba5YmLuKCmx8oHPihBMOuvyiS3f7LmTjA290KN6uv/sX3P1v16FDWbs5nvOxU6/4wtpNEye0DhWW&#10;FZXN9g32NEE7N2Hf//J77eAjIGDGZq2nn/LO1UNwL/bYZnQo/Hmw5eBRZPe/aJ/du8D2gUikCkmJ&#10;OCCXOGS4YWLDaQzb9MQorOBcouy59pP2Kbv2iRYIORZbB/LKk7D65BchB9E9YfNoBU3pm7DNjzxl&#10;3SvW0R8NXAXvKjIMIxTeiirDqhTLKKs6HCCkD+K2SWlyiqcgSQpH5cm93lfl8mIYNEGQXIvlv/pV&#10;x84ZaLv0UznokP72jpP+doDpcYgzkrnP7e/GZE70Nd2hTlhPedbX/hrgu6kAUJWGmBQ2lurRGLwB&#10;Uw5vDsEJ6IBsDOc4hM2KK6LydAtzbad997LShUjEUBRsh/F6OBXdplxwqki/pIHjPLw2306BVGZh&#10;9ihGs4lup1FSQhCwuLOnyESEkoNh7o8XodNl9qNnu21TuBReAlRfyZmKSf5C+BY+Mq/SqrDlYlX6&#10;wfVb7LJr7ofsBiMMHaNyp1OjrWPHH3vAZV/40oFXFpUg3bnj8bpHYIcBfd1D9rc/aNwUL7j0s7de&#10;JD7RiWBlth+t7/GONbbbIp996oLD7Jjj5jsj2sLPrv7DZvtty6j1FlRAtUbxBqKRwp61dsZeNXb8&#10;XLgr4x0Um3roO1azJSHgEHo92dofkh7TxbZqMMfu3Irw18YBa59INx+Fg6gSrpTVy/xociMOFkT0&#10;reWvK2xoYyPthvwSAxkSnAdPUuYnJtQ8E1kEw+JOV/fQpKrYaol0JMS0QCYKI66TB3q7Vw6xlRpQ&#10;++PrN7yv11D//e/LO5UH+o8q7a/qQvNhEgn6f1+ndfIYwmnnHivb+tJqI0PuQ5AuTniur02RD45R&#10;tNJSFSKeTyP/OkbILfMZYYHMnldjVfvtajmLC6yBa7OlrdFS8qT+SVvqWKMVxZrssEVp9iE6zuZR&#10;YZ/s32T5EJSMQAaCCCwIihQMKRSHNpf7J99+QXroHjSMmlOKbSwdPk+KgyloYp24vNYuWZJtIJ4s&#10;xPD84sYV9qnvP2TNw5lWPW+JNdSvBdHRNHDy8Xt/5zvfO+qKtzsl3T9jAnYY0H9m9BK/pe0z66hT&#10;b7382fUjH7SUGZmxyKQv199r1Xkj9tVLj7XDjpzhWiKBedpNK7rsukdX2NScpYDXyUeO9toCSCBO&#10;nBGwoxfmIAjXZVO9m2idHId2Lpt281bSldTg45AOwyL+/HSJPQxH2+83DiI0Rv6ysBoXA2PKP4un&#10;wjaPkL5wxG8tT6+1DY89A0ek1CQxnRAexyk2CT6jfGIYIxlQLhRZW884vISzFHRJonJ6Db4KllLm&#10;5CWY+b9gIF/3JnQEGE9yh2oKcI0Ar+vV+710lwSJ+nuvUaIHP4YpLF5UpY1ZLaLwgToIFbnNcX47&#10;BQ7X7xABYcuQTDDjNjIyYkPQFGag7planm81dJGV7FaDsUNJpQsdITzPjMoC8/W2wn7VYjsXB+yo&#10;Pcpsz9IJy5yohwx5xIrTs6H07KaKr9p5n7XBch9PnQ8xSCVkyFF7eFPUGslj9nEWRXm5Fm1vACM6&#10;z85aCm6YSnsp4/Hj7z5qt/zkEXuxneAf9czu7pZ4ir+/45KPHvSZT1180F1ZRa7hdMfjDY7ADgP6&#10;Bgfu5T9r74rnnnzWj77wzJrRU8ai+Xlwh/gCaMbPLo7Z9VedY/seQFEJh2mAVNgtq+rtmt+vsOyl&#10;77DeKHyTwExmhFD63LXcTp6tamkLngzaQ2JylpHDgE6Qqxun0yRAS14nne9/6Bqz+zcM2NPo3g5I&#10;8gHSCHF8TqMrLPGvAvodq+gxX/HA4xZtRdaCqq9gNgUULzIwnlP0uw8hQhaE6CKOkUwWW7bHfSos&#10;fjUcpjcGQoO+VCl/vcP5xn/pFZ58Tlr4jXrAOnJSJSJsxgC+0qvo+VW8isjDhDs1JsllFeEwrDHy&#10;sCGo7lJBRUQpEE1B9CwnH0kBuE/SrXqPJZY1n7xksd/qR7utn0g5UJLpeBSsv8XmooSxR1mqvXN+&#10;ge1WmArMqJsyXwcMgrAtsd84RtinwiAB/DAkMXWIxNwKbeJdK+BuBSc8QfN/HpR1ad1NdtI+O9ux&#10;8yg+afd4uDddt8Uuv/Iu6OxYAHJKgYCNx33TrfUnHrPnV774iff+tLDm7adh9Hrvz3/0/R0G9B+N&#10;0Ov4HD7RbPhEP/3XZ3o/Eo3PLs7LLPONdGyyGmRlk3yiQ0Izsc0fQ0By51MbId+dCbQIVvGxfluI&#10;ET1jfoqdvHMebXYNNtq3hnpDPhM1ROhGfg3NdOW/fOESWB+BrlBJvf+FPnuqacgaBtXOAuktz3FR&#10;qFEoyEB+Y4bIhNcNW9cza21qfT1FJsjcyFnmUWBKpV10lIq95rs4k6YTXqcMZ4BQPoBhjYjt/hUf&#10;Cfyl6775+1X0V3t/+82+Wh3plepLSh/46dLyCmJv4JHo0PJC+L//EAzKeeQUs4RFdXnVRLeT0AAR&#10;HDiNk9BcE7DWA721DPCbJYvmWhaaQuG5adYMPqk/hOEEve4LQw44NUD76QTGctDeByb43UtLCdll&#10;oLdYcLDHKsmRy90dH+6CwhXVA4TvQnmlmNYy+/FTnRDQICCYvotN0vueGetHiaDOztxvmX2ITjdV&#10;2wPcCjfd0ETB6B4IrFMtqwAJloE2PM+ehtM+uPcln7zwXQ/C5/nK4N83MJRv15/sMKD/4isvPtGz&#10;P3HrJ598Pnpef19KVkFOkfV1rHd8opd9+2zb7cD0bXyi337wBftz+6BFi2djICEY6W8jnO+24xdk&#10;2Ydq8SSyJ1Cd6IL4VuG1YEh6EKtj01LwMONBwNPRcnuhcxIyknX2p/pma88qstQZixAQYxLCYJ6W&#10;Azs7kzoLpNTYph7rWrHahrdsdYxLGcKSUmQimHdblnGQsXi5F/pahugNGcDtNvyGDDBeuQyog/S8&#10;4cerI1GT46GxkTEN06SgPLH+nqIBYRwC51G8xRjvZRaXWeHc2ZY3v9b8VRSPQGE0olcVgWQzFQBm&#10;CGmX4ECLFZG33b222g6YX2w75Y3THNHLsjjGVaBbHmYVFX3SYN73w5M6SbM65UaW0xL7Bcbz508O&#10;2mThIkd03dawyeYA2Txmp/lIcWQ5zxN6T/g8G+0r8Hl2w+dZUjULPs918ZxQV/Mpx+7xGfg8f1o5&#10;XzCBHY9/xQjsMKD/ilF82TY6uuNZHznrFxf8/k915/l8RSVzZ1b7mrY8vY1P9MB3EX7xGzH43PhU&#10;E/rvfQiJiXgX/zI6bNVgRU+rTbOT96ml11sd9hhRkTI7vCYkJYTi6TC3G0Jill5O91OBrYGw+L7V&#10;W+0BZJDXg6mJ5c0GwD3DJjGiATyVGRjKEq52CDqk3o311rxqnQ3VtyAgJ/ViLx8aoOUvpK4pkSyz&#10;jyhuVfJv9Xfr/e1ft8cevVoI/IqhcQK75HrpXw0M+oogUVn9JMxK3vArF4O8XO3LP9eFe/Ukggyo&#10;IFM+YVHVIio5YDz1SUkTxxi8DHgICjMtf8ZMDOdsS6lBnTWXtl4Oq5fOsNHpXsDulOrGmszXvdl2&#10;yvfZMbstsv1mzcBbHAGUREca1XfJImeJeBkhPNEyTZNXjSAx0g12tMsq7BerBu2ep1AwDc1BkJBW&#10;z2gXhnjYTlxQaactK3PsVkEO557bt9g34PPsS/B5jk4OxeOTLS3weV78uYsPvwfPc4fx/BfO+R0G&#10;9F84mNtvisJSxvkfv/OiZ5/tPKe1ZbK0pnqBvx4+0Ur4RL8Jn+geBzLDsIEgN+2nz9Tbg3WN1guV&#10;3ShaSr6hcdsFbrZ3V/rt5OU4G2FYR0P10LMhSEYNNhvlTf8ok43Wv0nCwEFVzTOQgfDPtA2E7r99&#10;odUe3jxgW6HHy5yx2NoHJoA0YXjBoFagC5SjsHQAmYuWYRt6uM4CPXQxIVc8gScVoliioomKJMli&#10;ySsVWbY3SD6+T4INA/vaX/V7QYFev+FLGEJsQQzIUFycAm/IAAtFkOSP+vs3gktnJLqhnIInMiR6&#10;Lw14Ugza/Oz5eRasLbSsWbUWKcqBei4OzGxEXfCEDZBQp0Vp2d1gc9NH7f171Nqhs4vwJaFfRvAt&#10;PdBPAaoDlQLIjyNw9KmnQXhWJxNCmD4Rsk2B2fbghpj96kXIQgJllolcdS9FqDw82pP2XmBnVNHn&#10;zq6Q27LrrnrBrrv2ARsby0AmJm7F8HnGppqbTzx+77M/deGhD+VVvcGm/3/THPlf2OwOA/pvvIo9&#10;rfHMD5383UvrNo+f1D+QWlNeMdPX1d9oxRUp9qWvnmEHHAEzD/uvwx7cu7bJHlzXYPXjBQjVVVs2&#10;ZMb5fRvs/+2TbQfO6KftU/z3DZASw6gUwN9ArdPAglJPwokKMxEzbWgim47PGaQDCu3pxh77A9t8&#10;snXYRjNRfUyTbn0aTUpAbJicOZSrK1CTrB3MsKENHVa3vs7aGtugTKM1VGykhPcBwZ3EXcdDQXLS&#10;dXHIHgHayQnKOfSQkK/l8X89xMTmX8uP/+935Ew5pjWxym8jwt92nK++UQy9w8d68K4kZZ+o8WSP&#10;k80FU4Iw4ZlHeHMEAtEIJ5yJ1En17FrLqS2z3KUV1oW4oPjgUWCi0EdROwh/KaF3Thw5ZUL2g/AS&#10;D11QYfMyI1YY6bRi+DhTxJgAU764C4JqcJjkeqoHSDlnJ9aXZ1tCVZCCmN36ZDc57yrLK6u18a46&#10;y40P2Qn7LbQPzkmFkptbgBTND657wfF5DqAPkoLWkaBdk+MtQ8cdvezsr375mLvwPN9gw+obuzRv&#10;l1/tMKD/5iu9tSme88mLf3D2o49tujAcLCkJBLJ8TY0dthMqlRd96gN2xPEvEQ3f/PhGe3BzLwQk&#10;MwA8g9MEIF6B/vo5e5bayfMR2oyRu5xC4iNTbJYBCCoG8SbxoKA0m4ZpPYKsxTRYwUlBa/jtEJjU&#10;323ssqc6QvZoc6Y1KSkHwUQaTPZpTMLQODlSDGplVqHlQs832jpojc/XWfuaBuRwxyAnRuZDoHsB&#10;5dUxz+SeoJjigOxIgaTQOiqpYjEyBQSLklFVZ2SC8EOEGmJ5k26QoD36T55igOqyUgaq/YzjQTqu&#10;Ex7Jiv/2lf/twfCuAylBFqKwWkYvLLYlti94lsNlJl6F39Rvw2KjSpCLJPcRA9sa5Xg0TtPpqBvx&#10;mxDjEOY98flTpvMMMkZoALB7P5Cy8SwE5DCYpVAJ5s+vhrwjC8/fB1FW1EY5d3xhfjBM8xHkMr5O&#10;mxVstxp/jx1/wE5WgVhSEV5mjnSUpnssbQKdLEJ7aa6MoPQZZa+ZYxGIXxiILCBLwTJ7rsdv99WN&#10;210bxq0tWAHsKQ/W+GmUWuvteITlPrZzkSPNTsfe3n5js11+2e0w0gdsdu1yq6+vw4D2jR1/wt5f&#10;uOKqg74PzvOfIyz4N8+R/+bN7zCg/4Gr19oZz/rwh7/1mY3r+84MB8tzR0dTfCn+PDzRVMcnetB7&#10;MpzhYUrZDSua7SZwovH5e9qwJjXUZ0tJVJ5YE7ejF6VadagFPtG1NkZoWIYxpKTLxMV7CRH2UQ2O&#10;oyo5HZVfO0ZnTKr1Bstt7ViOPdKei3YTZBUdEeTfgb0wGVOQD55OzSV8FzU7ZBVI7Fbwt58UQufa&#10;emtf32h9GxvoWsKQUqwJ068fFAuU+EMxluLj9CNeFCdXOo1nHHWMSbyXoJJz4W+CzCNZoIrxvZi8&#10;Ol75FxRvGH+F/gnDqMux/b9fbky3v1wOu0nZW0fisS+JC9T7tyrlylcOoTC6vXHW5yoCiTM0Dvyo&#10;n35xDb5KdD7yjtM0OMQwmjq2KOwg+bUVljmz1LIX1CCel2cDwDw78OX7wYK6FlOMMap9QM5IrkD0&#10;URhrt10KJuzI+an2jhnoKo2h754CDAopE+epR4YtZbIP7x4sBrjR3jiLGdGBiJcnkaSelK7mdLnd&#10;vWHSfrKi0zoyZ3KMqfB5QlXYVgdCY7Z9bJcco3HJirgMV1y50e6Az7O5sQ8NwHLrBjcaCEwNn3H2&#10;kVd//NLF3yzcwar0b53hOwzov3V4X9p4S1s876yzbvzC2tUdHxmfSM2ZHMKHInIrRqju29+7yPY7&#10;2IM3DfD8CTjRH/55o6XP2o0iRLoNwyc6K63H8YkeDc5vBnyimRMQS+ApRaIQR9CaF0CjI05CwCcl&#10;S+BOLvQGNyqPcwDIUwPP9egHPd8wYhubgDV1E3JOldARQxCYkepatfHJmODgReGTyMO7LMTARjrA&#10;Hzb1Wf/6TopOvRaHAUh0aKliS8HLyxDZCG6mw5EKdI83J2B5BAC6upgm8BAFxg8CmQqgJy+D6vCl&#10;Kszg8YVFpCFDmgTzu7737W7Ll7EsOW828ZBI3gTpi2ltL2GUHdQIg+7UMvmteC5lSOX1OkMqSBJG&#10;f4pcZgy6/QBNCK40F59EQ4hkYlrMQuU5lje7jLRyvoVLciwKW1YE1qQJxmRYo+z4TzHb/CZ3rNPS&#10;xnosg5bShaUZts/cHNujOsVmB4eonQ/yLa4J/0l/Xq2c8egErfIoh6Kn5EPuehrjPQ5LUxqY3Wlf&#10;hb2AlPHPX+i3BxqDtoVrG8sohpw+6Pg8T3nHUscnq2q7+Dxvum4VfJ73W/+An0IVhMko9U1PD3Uc&#10;c+zBl1/y/w68gd72He2Z/+b5vcOA/psHePvNN9E7f845t5777NMbL4QKpBA+UX8nDPM5edN2xTXn&#10;2gGHko/kB6ol/GRVn/34z2tsqGCBDWF4jP7myowBxyd62uxcmvkabKprM6KPAKSZYEFKsFLlDEGu&#10;EZQBkqgcbZ4xDN1UKvK5ablM5Twq/9m2ZThq6+pGbG1n2J7syLFeXzY+1RgsQhRI0lxcjKHh31Ti&#10;i9MKLGUUb7VPKpCo/wDgnwI1MNTaZePdQ9aH9rpA5j6MaAhdH3l2ATxVP4ZBxB/xRM+9M5r6N0ZE&#10;5L/TMl4YV+kyheXFJR7J8P/ll+VvPFQZWR4RYVzVY+48Tq9tVa+y4y7E57PRMToaZO70HjG/PFOf&#10;A84rRGfEyPmm5+WjL19i6ZX5DuQeR/1yugjvnMpMN+qVE+CK8E3ZSIK8mQVCLFHZQJgWp43asvyg&#10;LZ5ZaAtKiRBS4S+Iw/E5jfgb0UCIRWgKmNUkiqvRhKeMyUdBQEoEXs+8Tn+EFErDdI7dt3HcfvpC&#10;LzLWVZZWPt+maQUN0WF0zj5L7eTFAeiSPfXMH9+wyn4In+dgf3aCz7MpHggOdMDn+YULPnHoT8pL&#10;fAJ67Hj8m0dghwH9Nw/wyzcPn2j6Jy++4yMrX9h0aXfvdGVx4RJ/Y1OdLVySbpddca7ttgfGEtsn&#10;Q/q1e1faQ/CJDpXPs37CRBuETzTUbqfMS4VPNGYzM8eB0vTjxeDFRUdp1xRInksqPSV5ahP4VmFc&#10;S8L8mBKO6TkwPpVioHMoegRRxPTZ6t5RW0mn0qottApStY+kVlmEkHIkyv4AhuM6sg1kgDHSBRjF&#10;TEgsAogtxfqHAX1P2MTmdiSUIfWFZWigdxDiDDCR9NUHCI+DVPTDpBFcZV7eFwY0yaYkxqkghiVd&#10;jEaJGtTf63pKEiq/fBwdnAhjOY4lVIEnLn0pR7LsRDbcU2F4mhj7CcnHIGaJwL+pBqL0NFISeJRx&#10;nhXLFlskN8tCBQXmz8+1CRKLpBIJm8U8h6WSV4p3nybPfpRRg0krD6q6anKgc3NDdjBh/VykhWug&#10;pRPZtT/SxQ919TgO8q9RinERzjUmzCqv8sCVU1Z/vQ8jLEE8HwiK1RT0bnh8k93XGLO+7Nk2ovTM&#10;wIgV4rEet9M8Ow1uBRWMECO1n9wMVOnyn9gQSn41pYusuXkTQUhP//tP2P3TZ1/47hvn1e7Aef6n&#10;pvUOA/qfGunt9tPdFU8956zrTv3DQysvCoUXzCqvnBXc0vyizagJ2ze/crodcQShG5O4latz1ePt&#10;8IlOwejEzE7PdHyitYTvp88C4rRPBbmzrZCcDRAgkhQTaa8iXBjq3eukZB4JsUXpJlljsX6IVJmQ&#10;fwqWkghV+W5+14tntJV2vxX1Y7Ziy7RtHSBtECrDwCBGRu5ugt9Hppi5KNaFCVszKZ5kQwKMb2qF&#10;4xhJaPVG8ZSG+gdsqAe2dBlSjGoEFqLxPkJVp0Ln6JQcOz6mlZygZ0AlyaGbMEmArGH6m38nGem3&#10;he4JRnq+5zqoyANGHLQRT5RXPePub3mMoiLilW6elPxsK0BrSM88KONycxjPLDTe8+n0wUj1cKyD&#10;pB3kx8cw/k6pjhEK+uEkYJHKIAIoQUe9NmfKllRk22Jo4uaw3Vl8PxzrxCtsw0BiZNV1KY4DLqDW&#10;Hx9jrUcQlnqGTWfngP8THPjUdBrrW4nVjYTtl1uG7Bfru23dFA0QBeUu7ZHW22UfXr7QProk03UY&#10;hbHLd9/RYt/8xg02DL9smD74yAje8VT36Kkf2/87F39mn2/jeSoBvuPxHxqBHQb0PzTQL99NL0b0&#10;3HN/eNLaF8c+ubF+ZFbV3J0DDc2brQqlxasvP9eOOBidHOb4Zub/zU9vsp9tjiI9DD0eOT//SIct&#10;gan8kNpxO2bRgM0Pd1ORxeLSN+2MprxOPFbZrHGMV3qIPKCIlBV6TgKdQQdpQnrGeJZeQQhPiS1A&#10;84vufIqtapqwZzZP2NoOZEKYusqhDvtIA9AdE00B1xjCoxXvLhXoAKD9rGCWZdIamgPoO4yR9hPy&#10;x+Gb9ENkMtbWYwFyrwa1XmRg3KZoJZ2iSDU1Ss84uErB1OUvTiusx1Crcq9X500mjWZCd2h7qQ7l&#10;SUkSOGnhEK2uobQUC8H8nkIuMJhLpQf2o1h60HKqSXGAWvBnIxGdwfFjUAfJu47QITRKQUd0RT5w&#10;ryEWiiDeoh/D55cHzWKRTjGuEEhSKXRzC4rMltWk2U7wvVbiMqeA5fRND9kEfKt55JDpRsDesshA&#10;IjKu1AnV9HBqIdLNwyxTsC3FBhl/vFm3iClvm2P9VNubJ8vs9qfb7L7WqHXnAkGTnjPKBYuyonbM&#10;7Ao7bQFUhWxW8srXXEV75vX3otsettGBMStDsXV6onfk+OMPuuyCS5ZdXVG5QwDuPz2ddxjQ//SI&#10;b7e/1qZ46GOnf++MF9YMndc1Xja3rGqev6Nlk82tjNgPvvl+2++QIkeFt5ZQ/Cdrhu2+db2OTzSI&#10;6Jj4RDOHnrfPHJJh+xUM0kdPeEx110aYqAq70/IxFhl4j4TiGKI0FWuEURT9m0iUVcCQnhHa87hC&#10;zp2Lo8M8Fcp2udIedJi6pvLsmboh29TnI186BgwqaoMY3Qi6yWq3j6iN0o9lQRRNxhSLiMNHYUnq&#10;9ORBs/C04PczAANOdC0wSQ5SVXPSADGe6r0fnhzDoAMC4rdTpBqmEJkXYF1FnmQbpQpUrnIuwmk9&#10;aaf0uoLQiMrM8TxWjivOE2F1m0byJMohYWfQDoJvk+VhhJzusLSKlPwUSTTfDfinCKEpAknWRGqm&#10;dHOlsO8Czq0qJwUNKz8tlyVWkxu3mQV+CFqG8TY7OIcuSyVtYmH268d4jrKYwGUgYT/LBpgbyCEF&#10;kwbr+xRSwhG4WcnDRrk20uzQmJHvHEmttm7fPLv12R57cNO4PT+O4SymPASuNW+kzU6fl2MX7Fxr&#10;ZcqiMH7XXV8Pn+d9tGdmWmoKHWuwNUVH20aOOXrvy7/05UO/t0M9882ZyDsM6Jsz7tv22rE1Hr7g&#10;k7d89LePD3wmCtY+4M/yjbSstF2XBOyLn3yvveeoWmdE2/jFDx5ptHvJVYpPtItKciA4bDP6X4BP&#10;tBQWHia8NVsqk8+gQbN4mY0OYWSyi6iKq/LbSXV9EC9LJSoefunqYDwFwqTA4THVJzpzZJD45yTC&#10;c0MYwF48pjY6nOqxzetJ8a1HdnlrV9RayMEFCpfaGFAcpyystkfCZxVrBLJXISqNjipPfA5kgID3&#10;bFp6dorMBWEP4g2rQB6kCBUgrP+bnGeyAi8cp36YrM4nevbFehQRCxKvUQxlhGdUMCnnvOIFChQP&#10;LtZHLlaMUzrGKAbe1dDZfyaGM2twI2ztg5aHHazIDdiskjSbV55qcygIlSF0FMbTTJ0GecB3Jb4X&#10;UE+8IEzuoS3p3zw5P1WwJlmEJjGqEzBjiRc0j6RArK8Be01kTZENX9Km0hbai7FCu/2pDvvNZj+M&#10;9OXweRYk+Dyb7cSdZ8LnmWkVBBM4+/bLm1fbpd/9tTXB51k1e6E1N61HxaC5/5QP7vOdy654z/fA&#10;ee4I29+kebzDgL5JA7/9bnvb4ynvO+Xms1dunrwQPtHq8bERf36w32aXTtkXP/4+O+Rd1RbF3hFR&#10;23XPtdv1j71o0/OXkweLAikassWpA3bMvHE7en7I5pDVnOqWuc23jKK5NLao2wYD6gcfKMUG+rdV&#10;AUdIBCsiQ0sbodNMkj1IGAI6aozcn8shpgq9KCLfTGBWKj7lWtcYUiGjadaLbtMfVnZYPzyko5CT&#10;jAOfmlIfPd6hyDWiWEpBdKYwjq7OLsC8cKFC16sBQMaITwRg/xvj6ID4XmVpSimJ7TCi24+bkypR&#10;VchxluoEXL2d8wT0zjNV0CbknQOkLoJ4u34aAVSwSuPYUgG2F+CJ71dTQIg+ZSV5ASujgacQ4o8M&#10;zjQU78bz64X6T7VzKZtqF8otp2CcnX6Ha12NUez24zVS0nJV/QjGOuokWSiOYXDjUNZl57PhaUhj&#10;Bhif/F1sLUvdTSsG7I91EetioRuG0rAoH7gUUh7H7TYfPs+gx+fJ6dxy5ZN2651/sRVteN4oEPT0&#10;tsbDvt7OT37s4K99+pIDbs4s3GE838wpvMOAvpmjv92+WzviKaec86OT4RO9dHQqd1Zs2AcxfMRm&#10;F0btqsvPtoMOgVKXqyWhutvAiV7/51UWnLcPUx0caHuTzQhvttN2z7P3zw0zPfsgCRmGo1I2Co9Q&#10;cpEhZiReFElDl1qM+YDr8LRpicYJij6K4RHyRZVnhZqyGBgCiJin/RkWA6gfgSwYFXl1ecvEktkL&#10;YForOIaotVFAaurqt2aq+i2Dk9ZBVNtLaD8MU/4oMKnRIJLPgUw8NOFGRYQiQkwM6QB5yJd3gso9&#10;THqcL9c6ShhTeaSeWFvCE5Q2Ep52aJqiD+FtRnQE8P+Q5XJOBcFJKwLfWUJIXpoN2TCg9CKe+RTY&#10;StKKCbaR5iCcpy+IJ7IqjN80md94fBi9I21f/1MqRGTJJKbdK9yreNoxP5Ud0iJaImREPTPuGd2g&#10;QPpTnJ8iAlpzB+FyXQsA7UaEAm9fTS4ZkLwigCKsehpSMCe9Y7kdq44ztuHxeTbYd777E8fnmZKL&#10;npZvgvpYa/OJx+z+rc9//N23Fs3cAVV6s6fvDgP6Zl+B7fYPFV7wlPOuP+mvT/dcHIvPXpCXVR4Y&#10;695i5bmDds33T7EDDwfHiW0hkrY7Vrfbjx6tt4GSvb2OmKF6WxLushOWZtrxi8uYhF3wib6I+qOq&#10;vwov5WFiqeT9UWWexhOMOi5NjIFMGY6Mj/DeL9iOM4/yuBTaq6ysokcYo+sxMsWlRcQ25cdO4dkp&#10;PI6KzBkvdYonpgvzI681y55e1wQkCG8V0aBu7HPvWNz6R5X7jAErEoY/zzWx/03xSEYoYShf3t6Z&#10;LCS5Dif6+UcngFPhJWaSKsiG5T0PYbZ8Cjr58G7m4UXPrcji3xOwu09bARjXHI6b9gCe0iglD8rx&#10;xvB4J6eGSAHgnQNw1/ZoEnK4Um/g5C17BtQvbkE95YnigUboeY9jQBXW+9i2jCZ01W6hcitDGM+9&#10;H2XOvPkkWGba9St67e71UevNXOI+y5jsR0RuI3yey+HzTPH4PLG5N93QYtf84B7rIE2Sk19kkyOd&#10;8VRE4uHz/OLFFxz0E3rbd4Ttb4G5u8OAvgUuwvaH0NAWD51z8a0nwyf6qf6e0OziwnJfV+NKW7bY&#10;jzdyri3dm+oykaSQhl9+cJ3d34PhKq61FKZTvLeJjqU+e8+ybHv3wmlbEKDvOl5H+IrlQj3SaS2H&#10;MZhUrBWiT1FYCqsKrxA+eSeoP1xGUqBxda87Dgq5iMqRqu6tTnGKODJBfIYJEYCIJ0bZVdQdq6WN&#10;Uckex3stSUdmV+TA7on6JOD8MYpik6QfxjFEHQN06WCkxXKkIpIq87EEsbOMpyrs24Prk22irrCE&#10;pzyzNMXSKOhIoiSdAlImBaR08KrqaWekaA8QcYc4rJQu0LFOAGynXRMi6Wk81jDFNL9ytgL+sxCg&#10;CuVhVoVdJS8sLKso/PzkiR2yaVvjvmdbo84LFRRLJC2E8vLylQ91rZ4cQbiQI6iyzUDgf/Jch935&#10;bBd8nhjP4hk2vqXFZpKqOW7pTPg8M7fj82yCz/Nux+dZVDHTWiks5oW62j/ygT2/ffE5R1xfPtet&#10;cjseb4ER2GFA3wIX4eWH0NkTD5161i+P/e3vNnwqJVyxsKayNNTa8JzNqA7ZF79xph36njw1XeLR&#10;mP3w6SF7vHnYmvrwp1IzyfeJi6nB3rt02k7ZpYipWwc4acATjROwniIHZVx+OWkTaOykAuFxcaeT&#10;PVY8TNiu0N9JBdOSSZFHapUi6RC20U8e0Edl3xfHkCqMDkGVR67PFZH0a/KLYfKb/oSW0gi96DJO&#10;el9Pv/Mcvf0Q23JkYFLF6yfYu9jeVQBSo6dQAbL3KgB5tsq9SgpPf+kVoRP8R/njSk9gHBOGdxsM&#10;ym1TSAN1H3kIIj30d5D8rBPuE6M7hS9JohAoywzihTImQJGmkRkNcuwq3CeSxLx63UMuxeE8VE9Q&#10;Tp/7ZDTByXrfgQ4QcpduGJVaQYv+ZPWA/eJZeAxSCMXp7pJSZynHfeKiQjttecFLfJ631cPneav1&#10;xYq5TpSgJgZx81s7zz913698/pPvuiWvbIfn6V3Ft8ZjhwF9a1yH/3MUA13x8Fnn3XbCqlUDn6mr&#10;G5w9p3ZJoLFlgxWWmX3nqott33dhyLBDPczlnz9eZ/duGrQ2uldGAMhHxztsaWafvWvGtB1FTm1e&#10;+gAcoiQlYwPUicSYhBHFAMoDDVBpdvrlGA11DPkVtssiJImK1QGVxGSqyOSeqqonEpcZ5FEFOFU8&#10;niwGub54GRfZEa+w47ahJ0ZOHqaewvbHpGgpUL2MXLJLx7E/ef3yk8g8O//XpQ9kOD1/2OeMLaJ3&#10;Eslz1X11OamoxDO5fyealDgOHRverfbvjkOGXLAjfS7DSyk/znlo3fAOWYY+eVlkLPmdvHK3sOiZ&#10;sPDqeHCcpvLiNS6e8YxjkHtDJbZqvNge2BixX64ehb2p2PLzimyY1sxqEBQn7b3Ijp8DIB6nldQs&#10;fJ4r7bprfoNYAAvL0LQVl+bF45GWtg8dv/dnLz3/4J/mV+8QgHurTdcdBvStdkW2O57OpnjK6R/9&#10;3umrVg+cMTKSuaiisjbY0rHZyqvT7RvfOd8OfCe1Ia7gFuo+d63rsnvg9Vw/CZidlsQc6gtZA+vt&#10;44fU2l6FI7YkdZBqdyuic1CukQONhXKcpLHHEonPJy9TYS7GKCCBdxkGB2+SUUoYFMeKJkOJV4rX&#10;6bmEygcmjWXCcCYMpTxCWSMHTdJT+dekYXXnyefOMMkYJQwQf06TP5T8stoxQ6Kj0+dKNSS/h5Gi&#10;NuYMoY9WUc9llusqA+YwTNtGMQYyQPpO0pVyxnX778nQkWbwsQ+jCSCJDHCAd7qToHpSItQ7fxlc&#10;pSwk+8k4+BWmu6HD8jn4l/7t5UzjFN2G4GxtC1XbXauH7Lan2qzRX26FpTMtgvEso6vptL1nErpX&#10;WiGbS+dcfnDtSvve1fe8xOfJucPnOXzC+5d97itfOuoHeJ6vJk71Fr6L/7cPbYcBfYtf34at8ZSL&#10;L7725Mcf2/z/UsKltfCJ+pubOm0JfKKXfPr99p4PEJlzFXs4jxv+2mD313XYQH4ZRRsh1yNWPtxg&#10;Z+1RbafODVhVpIH6UBPujsRBArQwRq0oQO87APlJcqIB1B2hZgbwDuxJtlLhvowDxmOUUF9FE+X5&#10;Uun+IYnpjZy8WUn+vpbH/7nbEobOeW5JD+51vGqfrkr/sg2/ZD89g/lKD2dM5VWCSAUXOwWmVEYy&#10;DAmIj0q+x9Qqox8CPYBnL/osl+ukpRXuT8G8JsK5NgCUrID2zZAWkym2kTGH5odMu+2ZNru3IWrt&#10;gVIIXXItiwUgr3ernbDzDDt75xJIRzwbfeuNTXb5t26BGCRos2fvYk1NjQx5/9gHT9rnu9/89ju+&#10;Ds5zh/Twa7m/3oTvbAtS3oR979jlaxiBmpm+yauvPfe2JUtLrgLI1BrwR6ZLisqtvzNm3/vOffbr&#10;+ymIYAPof7GP7ltjRy4tt6mtL1gmfdpQ21tP6iy7f/2k3f3iqDX6quhvn2GDfUPWM95tpUCL/HiS&#10;YQxkCv3zKigpfN3WRqnEpgvVVUyCBk5V54Rz6tKlSdvl6Qv/46fXvb7dMzEASQ/29b5uG7+Xbfe1&#10;HIv7juJ1LxUR499OGkRilerWcqlGvSoHrGKRH5JqwElO3E94UM/r7EFFsyi9FIx8uvXTohrNKLeN&#10;4yl2xzNwGGyNWHe40kZ8GSAA6CDrbbajd1lgJ2E86RB1HVo/psPollv+hAxHGhIclVa3YRWUA52j&#10;J5/8rts++f/ecdUO4/kaJsmb+JUdHuibOPivZ9etbfHUs8+88Zw1qzs+PjWRVjE27PPRLWmo3dq3&#10;v/8JO0A4UTY4wPMnK+ETfXiDZcze/dX5RF1IjraPPEipQMrbkjXGI/VFCHsV2npwUEJ+2ELBK4qo&#10;QxXnFL7nqtJOFfNNXIdfjhN9+aC+igeqnOq0APGiOlbqVEkNh5VVJV0GVOE65wdn6ARNB1NAtXTO&#10;zgOlx10piCkWmHA6bbPY3vFAoTXFS+22J9uAmY3ZUM48G4fwIyeMbhF8nqfus5MdM9fnoEri87z5&#10;B6v/hs9TClfRyEA3fJ7Xf+KTB17N4indwR2Pt/AI7DCgb+GL8/JDayYneu45tx719DMbvwSf6Bz4&#10;RANt3d3gBON2xdXnghPNltKO4xO9S3yif1lrQ+APX4lPdLrrBZqRCOeltomV9EMq4hfeMarcpycb&#10;4lWbZUQp/NCOE9Grgzp5hEUpFKVcl86b9fgnDGiMKlwEkhSZziDV85eMZ6KS7vKuAKD4zpQ/zUG0&#10;vM4paPFiMrIMAC2YA3j0AWRY2q3IbqLSfu/6UWvOWEjLJoQioB+C5D3P3XcnO2mhD0E5kAWABm6+&#10;cbXdcO291tVJRxSr4PB4K1HAcB98nt+64BPv/FFp0Q5ikDfrlno9+30TXYfXc5g7vqsRqKIKe821&#10;p/xi//0XfiI7a2JVR9fWSFFeNfrgEfva526w5x+BIZ25X8F3z1iab0fOyLK8sXbLyyQ3VzzLWtCQ&#10;v3P1lN22bgjFzhzzFy/GAU3F+RQAHGKNKX6sxnK5tkKSu8KPjIjCVRlKsJfAe3z0mavXJoIB+qdE&#10;4d4il1WdQ39jPF1orxQIeVHXPSXYF4YPI5uC4fQ5D1XpDRaYKaD4+fOc53nzc6128wvd1pw1E1mj&#10;Kov1tlvWGJR0+y6z4zCeACiMTlH7xY/r7eor77Ou3jSbUbEYAzwg2rzRY97/jus+cubBP9hhPN8i&#10;N8ZrOIwdHuhrGKS32lc6u+L+c8++7oDf//aFT6eEF+4Dn2jq3+MTbePqfv9V+ERP3acI/OEm0I9E&#10;iqoJTep2wPMUhyX5vnHCdGE45WEGBVVS0k/939iNMUJ6hbjK4wlK9KY9/gkPVCG8yI5D6iJS0UgV&#10;HQdRgt4PQb5x2k1VVlPKIhXDGdbnwnkm2lxNLaoYzq5wtf14ZavdsbLFmjJrkDvOJwwYtwIKbh9c&#10;NMdOX5zhwvYUwoO772gF53mDjcDnmUJ4PwbF33SkN3LqGfvfccln970UPk/VA3c8/ktGYIcB/S+5&#10;UC8/TIyo7/xzr99345qJr23aMrp75bydU+obN1t10bRdTcfSEQcDCAei+ap8ojOj9oHF0yhIiiYE&#10;wwHmEt1jDOi0TaAYqSwgQCIMTMAypghzXXOSvDO8L/4QNdybGr5rUP4JA+pynEnwuwPAe56njOdA&#10;qICMpMJ7FglynjkQiwTEUK/CmiMwyYKpqtw2DBU5Oro7NsADAJO/v7TSpjoaadrss9N3X2In1uaj&#10;wmnISJtde3Uz7ZnwedLWOjI4ZuVFAOoH2yMf/ODBt1xwya5fnlHja/0vvR3ftoe9I4T/L730JcW+&#10;+M9/cfajNTOCXy4q8f25sbV9oqp2F2sbyLH/94Wb7LFHITKmgDyHK3zS8pn2wYWlNnOim3bPbvNl&#10;FtgWQN23rRmwJ/vzbOMkOTg/FBYBavmCZGJE43TJ4J8R3EoLnbynu1MSeEfH4EZGUMD0/8ME8t80&#10;oDKgarv8/+2dB5hU5fXG32k7szvbe2/AUpcmEWMXjaKxBBREwQIqNaCANQajUaOht6WKFBsGBQEN&#10;QkzyTzQqaARpUpZle5nZmdnZndnpc//vd3chxCQaQIjCd59nBGHKnXMvZ8/3nff83va59fY9T1F5&#10;etWJ+TZ5lqDJCwO5NmSdSJ6xsNPttMZQiA84DrZujx3lShoMyYXwNzQiPuTHPX3ZbWfyzGGI0hjT&#10;lQSDLFj8Nhq9UWzIkY5PS5CW5qP+IcMuWvHEU/2eksnzh3Tf/ONcZQL9YV6342e98f2Jf7yof+aL&#10;JmPz59bmRr8hPhf7vmrBg79chQ3rDqpJtDtnxMf3S8SNmRp0jmC1SQp7E8c6LQkd8OKWQ/h9RSSN&#10;QXJg16VSrkPbEDpZCkJRkIJv9uiZODiuKSpT9eCiJcREEmxf7p7p1fuJVKZ/9/tjE07/6ddvu76q&#10;FEuI5MWeL/2TuN8p9J7qbDt/eIihWU0LIah+Vp/CNloTQ3fObjikKcSij2ux+ksH6swF0MZz55l+&#10;UPH0XrqzuAj3FKUigyHSsfp8a/kezJizFtUct03OLICz1Y7W5lL38NsvWDlj9hXTaD1c/22nKf/+&#10;+xkBmUC/n9flpM5q0fx7P+zVM+5RLer+SIuKgC4jD5UOM15csAVbN1VSGE+2JBPd2Gs64pZemfAd&#10;/YJma+RWUijfEFWAdw66sXGPjTPbSUSsZaLZ6kaLg6A8fQon1cMwc9zRLJpKgviuTua0TxAdG2s8&#10;qbP9Hj1ZjHGKLjwnh4RUSXTb2WNXQchGbmBEE4fnbSxDjPBPYrPN7/TDYyqgAVwMRfKN2HKUeEFT&#10;NpoJpk6kztNkrcbtfbrigZ4xdDJVd0Kwav4nKFn6LpF0eiQk00b6yG5W7vVN40YPXPjsMzdOo85T&#10;7nl+j26Jkz0VuQd6shH7nj6fPFHNvROW9/psn/u3Lb74AeSJkpfhR2GiH0vmT8DlV/EfO5eTTWzI&#10;r97D5eS2vyOu56VoIO5eqSlDZ50do/plkkdpQpamlkLvao6Ks3xSJ4TEspVJRixxuTxV6AAaYude&#10;x4SqYVf++Nz8mYjNae1xfvMJqTImQUxiIm2jzLeV021d+fZlu8dJ0SYTKCcI/MYcHEBHvLTDjld3&#10;0yIktoBfXY9EvYIoiuRHXNKbYOt/8DxfKinDzNlrv87zbCDPcxl5ngvJ85Q6zzNxz5zF95QJ9CwG&#10;+2x81IAhS/t8uMP2VEDpODApNtPkrPkKecmtmDtrOC6/NgktVOQ08URW7arFKzsOoyGxk5oyYpuP&#10;oluEHXf0SMGQ3rmU3Njhsu5DtDBLE3udQvSpskSZXoT7JSHNqk2vADwdQ7ydiS94BhOosBz2cMtC&#10;TBnpKUvSiaksoQdVu+3tWLpIgqStdJ9P7oJqTS6Wf2rFevI8q8zdESRVKSpgh458grFX9GXHPULt&#10;tgvG8ssv/QvPk9DmRit5njPI81xGniczszx+6BGQS/gf+hX82vn/ad2YnQMvzf5tstm93WYpD8cm&#10;ZuNITQi/eHolPv7IzY6yMPvg2GfvTFyfm4KElkYuPw30oEtDmS8Ka/c1MrlasdMXD11KPy5dqV4U&#10;RCahcyKhPSzGsll5hrlsDVBsL6Z4ftAHhwgEo0Q8jlPkRcNI5fOxiUQpQyDlgrbKc3sj1u6wwmnM&#10;QnxSMgL1VUhuqcIDF/fAECZPDoWpvu3r1lRizoJ1qOVPq6SsfDTYaqiOqrXeOajvwgmjBrwsk+cP&#10;+o75p5OXFei5cy3/6ZvcMOStC7ZuO/gENCk3dC7Mi6wo/RR52Xo8P3sSrrouWpUo1fGxeHsL/lZt&#10;RWVzM7kgBu7PeZBC7N3PuqTirv4FyEMFzGECSGhKh7CbwCEu+dlFDhBZHCTJSFj26lQ00hk6zmAF&#10;qiKWxWw7l/ACjSeaRm0i+XZQCrvtFn02anUFeI02HG9zvr0pQvA8k+Gh15LgeQ4TPE826MQPJUGS&#10;3/BKG8/TEebMEXmeLR7W+/6aRvI8p5PnuYRUJTEsJo9zJAIygZ4jF/LrX8PRoGjGTVzTb+dO2/Tq&#10;Ku/F+bldI8oq9iO7wIgXZj+IC6/k6Cb7J9WsvNZ+7MSGI1WwRMXBY+AfuhtRHOXBwFxgaHcdOhlq&#10;qWNkulWcFH0LM7VYJpxUSkI15HS6BLXzzEXxDCZQVYIlaEyqFEssxoSsSTTIBIEpUpUq7WxNw6ZD&#10;Qazd6+f/p3NsNgPN9ZXkebrI8+yCkR3op8Sqky7IKJm3E0sXvQ8XwSBNLtL4UxMYr6oG8jyfJc9z&#10;FXme7ZaoZy5c8p3PbgTkEv7sxvusfVpCmkaZO+Puzwvz8Jv01PBf6+uPBAoLOqPJocGvfrEEn/7R&#10;R9M1oIA/Qgf3i8NNxV2QIBiYTm7gxRCKoU3Am3vqsZ1dp8O+BFas9H8n216Q7RU/PX64lNcQxtw2&#10;nyRGOrk3KlgkQioqfiyroBGBdqL0h38fpATITxO4kMrTFCxR0aASzhSnM0gvEl7bRJSYKhJNIfE5&#10;4lzUiaJjlsOCJCU+X3XMJAtVNMXUz2XyFEMB4qFuUYiTFpKmWFUk36DLx59ZfK//0g5LOAEm0qyb&#10;LJx459TSsAs7YgiTZwxfmsqV/ooFu7C0ZAOcXLYb6PuemsAfRi2V7luuL57z2JSrV8rkedZu/bP6&#10;QTKBntVwn90PS8/TKIuXT/6gd7/4mQZT1R6X63AohnYeh7604MVpm7FlnRjDBApZPY3qo8dNqTom&#10;VAe1jx44PWHUJXbDc1sqsKWcWLxQESeVsgllN0FPCRQMLlhDHJwx0r6YIBI3c08rE5WPhKeg6GiL&#10;IXkBG6aBkyoKIi/TQxsNnxhnEpbJ3CYAnTNVMPMpH6KCFAZunIqi/MjHqlE8ghw/bUue7Tg6bnD6&#10;hThez/FMIvyCYtZf6FuZzJ0GHRtr1H9yzzMoGKpGYaVRhP1NCXjtEwvW/d2CJpL+9ZQy6anfzArU&#10;4K7eqXigcwQy+HR62GHZilrMm7cF9kYz8jN6qOOZLke197ZBlyycNf9n87hsF3an8jgHIyAT6Dl4&#10;UU/8SkSiKeSJbiNP9DkC774iTzR0jCc6jzzR999pBc0sVQDJ+AGFGFycjdCRXdSJchKH44p2o+CJ&#10;BskTbeVuKGU7tOJ12sgTba1FmiFK9QFSfZCYhPQk3auOxGIZLFwpxUN4v6tVYlu1KiRD4qFKotTJ&#10;ptO5BcX7iIdwDBWVbttepipJUieHxEMk0rbPDaifLXzu2yeq+Du/8Iqns5LRnELTTXoQBc040GrE&#10;n6q12LCvCVY2jNh6Q4qJjknUhA7t2xGjLkiGiT8DEhi3JXMOYdnS38PRpEUyl/elB/fwwxzuMaMH&#10;LX/611dPp85TGsCdw//G5B7oOXxxT/xq5IlqyRO9jTzRX5Mn2ok8Ua0oxBIzNJi7eDJ+fDlYUQqm&#10;pbBMrsSCrbuR1P0yOH1G1cOnQ2Qjhv84FYM669TGUrSnnHYitNZQCB7hvqlCeZNw6NRwQklHx021&#10;AlV9lQT3jomLRHufkIyK1bXA4Alg/n+zev+mPVCxbUCTO6bMtvcVdagqP2pneqqz7SyvtVFoVYny&#10;JrXbLp4TEWAvR7hkMPl7eK6mCDOfnYNdHgPe/MKBzRU6HAklI2xORSyr1FjrUdxzSU9+f73qnil4&#10;ni8t2om5M9uSZyyntwTPM0Ce5223XVMy9dGrFnI803ae3F7n7deUCfQ8uvTkiWrJE/0JeaKzyRPt&#10;LHiidVY7UtL1+O3sMbjs2igugdssk9f83YrXPymFI66onSdqRXaUE8N7GjGqUwKKOPwZbthNHiaT&#10;JxOM8C0SbpiiDlTN3cR2oqA0iV/FXUYsXohL64DYo1QtkIVNMBf31Fx+Yxf/GxJomNVkm6PnCTxP&#10;NYGeyPMkUYnLesH9FGd3jOcJwfMUJ0dPJX/QADetOcqDcZzK8uDNL204GMqGMasb9yU8MNRVkOfZ&#10;kzxPvSpVYv8Iq15q3/N0xCMxPg1OdyW98Zps5Hk+P3HytS9npWtEGOVxjkfgdNZP53hozr2vR55o&#10;mDzRbe080QPkiQaTE3JQVxEkT3RZG0+UlZUQg4+nJfJPc6KR4D7GEy08gSfahKMtCdCm9aSnXCRz&#10;I73VOR+vJ09UTHke54mqiVN0tIXTJ6d9WOkZCGvWsDIV+5QBPtTl/Gke6uSQkB+pj3aqkjqiSQ0n&#10;eZ5i2kicihDJR4jEqcKQxYw//9RLKxPanlSFM/DyJ+R57mpAdUwekJEFX2MtYtwNuJsk+SFMniIu&#10;UdzNfGv1YcyftwFWexQyUjvBUm/hD48W16BbL55BnudSmTxP84L+gF5++nfvD+jLylMFctlYWlAy&#10;4g/FvdOnBf3WXbaG2kBRp544WOrGg5Pm4C9bm2HmyjaZ+eWRW4oxqDgF6X6yLmxN7JgkoSaQgrWf&#10;2bH2yybqSDPJBY1XqzjV1ZIczbYuNptM7Hi7WCH6DIKtyT/nUlu4fIplu7AD0bN5xOFIde78VA/x&#10;WkGSNx5LnseQdGxahYikc3PZ7uE+boD/L/ZFdSK5qslT6DzF3mkMFHM+9rFz/s5eN/5cr6esK5kG&#10;ejEw8HlxhKkM7Z6FByjlyhGFNGvKN1ZV4cUX17AwjYWZ+6bVtVUstN2+YcMGvvToL25e2rlQL0pb&#10;eZwnEZBL+PPkQn/9a5InqidP9PY9X7ieLK8KFWXQd76s8hA6ZRsxZ/oYXHMZl8VUhx8W3j07SvHm&#10;4SDBGZlchhO24aIraIwTPynwYVBXN7pEOilwYoL0UOYo9j/ZmffRpK5F2BozeRo46imSsp4SqDYk&#10;HDvnJEIJyZNOWCd/UyPpG3WgfD9BhjrWMFLhJgSCsNveTDSfl0t3GherPM9Y8jzBGf42P+Q2nqeL&#10;Os8ybwbWbK/DOzUB2BLzyQFl5eqo5/fzY3CnbLqZZqkWHIk8zQXzy7BoySa4vBFwt3hUnmfQbfPe&#10;fvuAxZMe7vNCdo6cbT/f/jnJCvR8u+Lt35c80eDMGWN/l5ujXZSSqjlcUVcXzszrS55oLB6bJnii&#10;dW08UeaaEb3beaJ08lR5ouZEHNGlYA3HPj91mnHQn8iZHMp/dAltfvIB6jKFZzv3PYXEKcBqVOx7&#10;qk0l0ZFXO/StTJ5C3dPWJT+14wSe53FKPCVJtBdW5Uz8THGDCzAIQu08T5E8WZk2GzJRp8/H2/tb&#10;8Kda4AhHV5vC1Ll6w0jg+V2bEY/7mDwzGYNMvsmKhYdVGLK1lXyqiDiV5+lylXuuu6H7woce6fMb&#10;mTxP7Qr+0F8lE+gP/Qqexvnn5msCK16asuxHFyQvMplaGh2tTQqIs9t3wI3Hn1uH9zaWQ8cFafdI&#10;Hcb1iydPFOhibKLLpJc8UT8a4jpgxrYyvFdhRCmX8ypPVEdqU1QUTGy1K74mtniYIIN+dqdF5SlO&#10;lv8RLFEh2lfF7sImRLTQ/8Pj277fMZ4nK2PRcQ+JBzWhQijPVErTu2ZECb2pj+tvLz83iudInucX&#10;7lQs/8yG1+gPVapJJks6F5Hcj413Wsnz7IKf9+2MdJ5yBB9vL99F0751qHFokZJbCIfbBnfT4eY7&#10;bu0zd+Higb/OzJZIum+7TOfq38sl/Ll6ZU/ie1mrFdMtI1dO+fKQfxKMuak+r1eToLejY5ofT066&#10;Hj+9OZ8Okxz75N3yErvziz78At4OxaqFksFjQTejF7cWxuFnXePRSVMHf+NeboO6EJOQwl1OBSEu&#10;000U4GuE9jPAqpOJVW1lE/QMIYNSE96pHKKaVdv9bQ++v3DPFBWvmDgSlae22YrIWPE5LCU9CuwR&#10;hSjT5OGtAyGs/bwBDjNHM4n0S0mIR5ByraH9OmNsT4JBeJrpLC9Wz/kIq9/4C76opndSSh4ayfyM&#10;0DoaH75/wG+fePjqpTEpcrb9VK7cufIamUDPlSt5mt+jpk4x3TPhpQmf7W19yBWIzwo16zQGsury&#10;491YupA80SvBcUai8NgPWrm7AvO3fo7YHpeiEWzE1JSTJ9qAUT9KJ0/UgCxtJXmifIjyVS07hRZT&#10;8ET5q1jes/oMcQRKR790zWnYegoZU4DJVxXQs9LVtPM8ydJn04iaVBVLx0pXVJ5mbi9EdMR2FyeM&#10;OBSwkRT+ymAsOcomJDJ/R1orMeLSvri1s0bVecYy365YdAQz57yh8jwj4tL57l7+NKiuHT74onlP&#10;Tb55OXme/Ekgj/M5AnIJfz5f/RO+e1aGxvvyovsX9O1pmq4J1pYi0hiOSeqMcqsZD0xYiPe3NiGa&#10;uZC7hLi7Zx4mXHMxlKOlUJqZVSn7qQvHY8POCry31wKHNg/6qCK43HyB6Nn426tOP/MNG0gh0Zln&#10;pztAJJ5Igqd6iMTpZ1L2cdnu576neC+RPAXPU6MawDGBUygPUzyfk479PjO2lfnwQakHlb5oRKfl&#10;IJqjU6HqUgzv3w13MHnmi3TP4nhRSSVmlWxGA/d3zZlFlClxYktjbRh311UvPPP4zYtl8jzVq3Zu&#10;vU4m0HPrep7Wt8lN1/hXLRi9bOBl2QsSo9zV9oajShx5ouX1Yfzy6VXkidJqjStmWs9hdJ8M/DSP&#10;PFGXRbWziEw4gSe6x4KdgQToEvu38UT1YpkuZtbJEyUlH0YKkPRcanNWXiTB0zrEWBMPMWEkJpHU&#10;hpEqZxJUJaLqaL8RjOyJ/dpOWPpxI17fYYHdlIVYjl16GhqO8zyH9og8zvP83aoKzJnfxvNMoIdR&#10;vaWK2tVaC3me8yaMvGYNeZ5MsfKQEWjf1peBkBE4MQINViXi3nHr79yy5asnDBGZHYoKC3QVpX9D&#10;bpYOz82ciAHXm+la2cYTXfSJH3+raSRP1ME8KcTyLeSJ2sgTTcZdF7bzRJVq5jMas1FbGeZYpULt&#10;aECJY28piCiCRbTH+JsneRnalvD64zxPoQnVqWOcbTxPhd32Ju557mOHfePBIN7dbUeZy4SI+EwS&#10;k0wwOKo5156JkX2TVJ6n2JZd/8oR8jxXwR4UUJHjPE/bxJGX/WbawzcIkrxMnid5nc7lp8s90HP5&#10;6p7Gd7PXKcaxP189Zs8e19SqytbsvNwibVnFV+SJRpAn+hAuuoqVI7XzTI1YS2rRhtIaWGhx4TFw&#10;r9PVRJ6ojzxRDYZygqdTRDXidNQKKXaCk7hTqTGzWkwi9J1aU5W1capA5nZJlNrNF5WskDWJ96L6&#10;k80kG3WeezmSuZok+ffKI9BK0XyQS36/vQHdEjW4sXMqxnaNRBRPQfSZFs3fyaX7ZrS2mlWeZyp5&#10;niF/VeOdQ3/8zOMPXid4njJ5nsY9dS6+9DTXT+diSOR3EhEgZMQ3d8Y9ywtyQwvT0oJldTVHwoX5&#10;RXDQQ/KZJxdjx59ppMbnFfAx+Eep5Il2RILYd2xykrSRikpKg97cbcN2RzR5okysSGZyE+ZsBJDQ&#10;IjikdbOndMxv/tjsvCgb2zrqwmZJCO1DWkJKjt2lKmNUPNQZUf65qsTnOqqd56nO3os9VVaeukxY&#10;tPl4b58bf6vTw+qPhZuJ20A5VbrWi6tzY3A3k2ccn53CbdKXS3ZiycK30ezkaKouHknxsWh1Vvhu&#10;Gdhz/mNTrhM8T5k85T+Nf4mArEDlTfGNEairUaLGjJ07cd+exok+X2SmVmvWOGxuZGZnY9pz9+C6&#10;26hKYs4S9pLL/nIE26qbCCBJg93lh4760RRHKcb3FxM9GuQEy/jkKuY3DZfeBjJG/UjRpUPj4XO9&#10;bDQRuCx07gobQd4ItsbZbAowmUaEwpRBMUmKPCkSpJAr6dk8YidfIQzZxXn1VPJG9QKx72enP7oD&#10;9nLUciUtODZXhlGtT0PAmIQYJtw4+1EM65uPMb0TEc+3M3C1v2Z5JWZyPNNh06Jjx74oLy+jBXxT&#10;4I7hly6bPuvyR4mkkzxP+e/k30ZAVqDyxvjGCGRkaVoXlDw0t1uPpIXkiTr1rPhSktLJBOVo46xN&#10;2LqxRYiUVNDGuCs6kCfKcc8y+s5HC1E7bTFMeeSJesgTdROCl0eeaD6cdhcaOdWUxj1K0UTSMhmC&#10;oGf1jUSTiXuiYVaTwqWoDYknblMxsSTgy+2wEI5/KkoEGrldkGbO5Th+PIlIYYSic1jxxuCNvzeS&#10;Jh9GY0QW92ujkMpkfoznOZLJ08y3ieNbLp17CMuXbSWIX4+UlCzyPPdSZtUUvP++m1+b9qvLn5bJ&#10;U/4D+aYIyApU3h//VQQsViVq1L3LniNPdLQmHGu2WXyIjDEiLjVMnugUXHwF0MjVtIe57hXhO/9+&#10;O080QJ5o7TGeaBp5mpo2nqiXPFFVuUlAHJOhxsCMzKW16jtPD/aAJglajkyGOE9PYicLU3tb8lTn&#10;5tmICqeqJCc/bIgiESrEpb9Hw60Dvt+aT+rw2t5WOIniE7CTOOL2YixluJdUpcFFOjXZC57ny0s4&#10;YTSDPE/anMTFRqs8z2CgyTlo8IDFUx4ZMLugUM62/1c3x3n8JFmBnscX/2S+emqKpnXRotFP9+yZ&#10;N8sbbGyJig0qySlxsNYH8NC42fjzVhcS+ONYdLNHFefjwQH9oSvbT4IR90Xjszg7n4WX97mwttTP&#10;5X5Xwpu6ItwkmMYBJkkBIRHjnaLK5BKdFamO00RaVqHCjl5IlNroSfxFbRhRJE9OvD7M2pKVp8Pm&#10;IvmJpCjus67aUY71h20EgxTAFZ1EB2ZuF9QexR0/JpKuPXkKOMiSkt0omb+RUBATMjhhFAi1kmlq&#10;b7lr5BXTn3h6wHSZPE/m7jh/nysr0PP32p/SNyeUOWrq1Fcf3fvlkYkN1mBCYkJXTT390Yu6RuA3&#10;M8bi0ssJ8WAO5OQ5Xty8B+/WKmjO7AyH8JZ31iHbUId7OptwX24IBdFsOAWIylNcCJHUFGZzSEd5&#10;kYZ7nwK4LP5MHAKCLCaLOFLEh+B4CssO/lbhe+qTEIhIwUEK+dd8XokVO+vhSe0ObWoR3HQaTaXm&#10;dEhxEe7rpmXly4kjqpxeX1mK38x8Fc3NUcjisEBNdRlMMbbWoXdeNGfcgz+d0SlfyxOTh4zAt0dA&#10;VqDfHiP5jBMiQChz69z5I2b0viDrtwFfvc3eWKcUFRWTJ+rCpJ/Pxv+974CZ+U3lid5EnmiPdp6o&#10;nUtwNnJq/IInasPaXc2o53LbL/BxEfSjN8aQ3hTHBns0k2eU2i8KMFGGWX6q7iDqfiifGxa/8rbV&#10;smLVi+HKGNSEM/HWl068vc+JlqQu8NDbyM259mSTV+V53s/kKTyfdOyjv7GqGi+wYeRujSHzJBnV&#10;NVWsgF2hobdft/Lhx2+cJZOnvN1PJgKyAj2ZaMnnHo+As1mJHHVvya+/2u25r6I6EJ9WUKwpO3oQ&#10;HXIMmDdjHH5yOZMix88Ps4h8efuhr/FEBW/TiesKPLitewsKjA7KiZg8icILB5gwRdIk5V4kUC0n&#10;jQx8D5Nq394uV9J52VvyokXLyrOpEO8eVPDqATuqojKgTSdJvr4chdwzve/CYtyZn4JI0TDinV6y&#10;sAILF22Amz5PruZWlecZarUHyPNcOHFq7+eJpJMeRvIeP6kIyAr0pMIln3wsAnGxGs/MmROez8vT&#10;rkxKUWwVtbVKen4f1DrIE31qBT78S20bT5R32Ig+7TxRbztPlHuTR/Sp5Ina8Smff8SXDCcTaJD8&#10;0ADhH4ogNoU1pB4xCZPkpBV+7SqImQ9KnbysVBt0uajSdML7VEWt3WVBWTgZWu57+mobEef3YkSv&#10;IjV55jDnpvHlKwkGWbBoPRq9Zs7ix6o8z5aWo94bb+49a+rjvZ+VyVPe26cSAZlATyVq8jVqBNho&#10;aVqzesqzvXslvpqQGG61ue0ImdOxrzyASb9YiXffKaO+kzxRYusm9UvEwNQQOmitSGQ52UQqU425&#10;E2ZstWJLRQKq6EbfzIW7wu1HkzmEKD13PpvY6Q/QMll4Kmmc3BO1wMM9zSZ9Dj5uycWCz/xYvdsN&#10;S1wh6fm5bOL7kMDkO6JXN4zsnE0Pd+Zb7nmuW/IFZs57k7BoHdLyOtLz3kGRfGkTeZ4vzJ4/4NnU&#10;dI1DXlIZgVOJgEygpxI1+ZrjEUjJ1jQtWTj26V49Yl7Xos6jMfgRmZKD6iYzXpj/e2zZRCgzl9DJ&#10;rAInDOyCQX2y4Cn7HOYozrCzEqyP7IZ3DoSx6aAVDfRn1xpJi7fWo9VSh+iEWGi8tB8OCCM4PytP&#10;IytVIVXKwYe2NGw4QAE/daYtNI9LijTCZK3B0N5dcX9xLEwsYg2sPlfO+ysWLn8PNqcO8clpOHLg&#10;C0UfrK8fN3rg1Od+/TPh2y5F8vJ+PuUIyD3QUw6dfOGJEbDYlLhho5bM/Gx/6+1+JTXG1+iFMVKL&#10;ggQfSuaMwxUDmOwET5QDRit2lWHBH/6OxN4DYAlQ61l3GN0NX5EnGkueqBE5YQu0btHHZ9al3zrY&#10;gPIbaUsc3QU7qeJczQbUW6VG2HzkeZIElRwRbud59qGPEdSG0b/jeYYVj6IJ15SR5/ncr6bcvDY5&#10;Xx3El4eMwClHQFagpxw6+cITI5CapHGuXDJ2ar9e5mVKsLoR0TFKTHIXVFgiMYo60c2bGxBLeRP7&#10;ShjeuxDjqBPV0MQu1EoNaGwmagPpeOdzJ97nxJJTxwn72Gx4/Gybk7Dki4xFS3QRDrDy3LyvFW9/&#10;Wg9bYwixWWmI4Rx8sOqwyvMcxuQppEomvuXiRVWYveg9NAaSEZ3dWWhNObdkOTpm+BWPkef5ukye&#10;8v79LiIgK9DvIoryPY5HoLJeiRs/Zc3j23cpY6wWXUJqYjos5TvRvSsnluY9hB9dYaQBXZtOdPoH&#10;h7Chmk2jpDwYibbTNh5FF1MDbu4VheuLw8hjF6rRa4HJRJ4nU6OgPm3d74KN7X1NXBz0FOAnua3c&#10;FuiC23tGqyT5aNaUr66oxDOz3oKNDaOUrALUVO1X4gyWyntu7f/E1HE3/i67C1v88pAR+A4iIBPo&#10;dxBE+Rb/HIHaBiV6/ORNk9/Z+OVkfURGfMe8bE3F4U9RWGDE87Mm4cprzZwjokUIH/N32PBRdQsq&#10;7HpEmghmDtUiPVyGQb2CGNy3K+X0ehrWGbBprxHb9rhQ3xqNmPgExHKZr2k4zAmjYtxFpqeYgDLw&#10;Tde/UobnyfNsCqZRNa/yPBXFV11JnufkX069fhN5njJ5yhv2O4uATKDfWSjlG50YARp8Rt01csW0&#10;PXucD9TVBhLzc7tqSsv2IDM/AtPnTUH/q7ie5yBRJV/0yqcWrDvigYMA47CeZsSuclwQY0H/Dgno&#10;070P3ttVivfLtGjRZ3EqyYgYZz36RdhxZaYJoy7roo7QC57n4gW7OKL5LlpZeTpaFKSlJSp+T3nN&#10;8Nsvvu/xB6/9Q0JOO75eXioZge8oAjKBfkeBlG/zrxGoKlUiR94/Y0pVZXi8w2HMSEzK0DTYKwhl&#10;jsHTz43GFdfQw4gKpX1MgC8fYvV4oA5OHxtHcSZqNwkebWlATk4Oyu1egkpI7tTTkanFgaJQI8b1&#10;TMXdfTJVgT3nk7jnuRPz5q+H0xVPsFMi59rD8HqrXbfeVDzm2WcGv8HKs837Qx4yAt9hBAQrTB4y&#10;AmckAjkdNZ6jlcr0R6Yudv/1o0PTXD5vYmxsDPZ+UYtnn1iPoGMIht4K9CPZ3tiTIHu7GR9UNtMo&#10;zowGoumM1HZanAGOvlMHRfuOhLAb6aF6CvNzMYIJ1NBKUhNJS8tWVGPunPfZrI9Gh4IeKCuj2R17&#10;9MPuvPSFOfOv/h2lSjJ5npErLN9UVqDyHjjjEahpUAx33/3ikwe/sk+J0GfGuN1G+solIC9TwZNT&#10;igll7oF6ypsqeCYr91Pm9Ke90GV3gC/MZX6IJWbAhcw4ApMpd7qrXxFG9o5HDKWhKVy2z5lzAK+9&#10;/hEqy22kyGeQDmWFVuvzjR5305LJjxb/KiWNCnx5yAicoQjIBHqGAivf9p8jUF2rmMeOfenpfXvq&#10;x3m8JrOvmaOaET6kJjkxb+nT6Dsgkji6tu78mv0hLHn3b0jr0guNdhvS6R1ibq7CXVf2xw0dTZTS&#10;kwjKmnJ1yRHMm7kOzQ4FsdSLCp5ngDzP2267ZsHUR6+am5cvZ9vlfXhmIyAT6JmNr3z3EyJQWaVE&#10;jh+/+sHPth98QkuhaGJ8kqbRZkVSinD7HI8Lr4lDExtLnD3C67u8eO/jz0i2pwOovRZ3X30BBhVn&#10;qDpSwVVetbyBPkbr4bYqSIkXNPpKovCaWu8YPmD2xMnXzstK13ATVR4yAmc2AlJIf2bjK9/9hAjk&#10;5mg8ixbeM/vKy7s9FRvjtddZqpS4+CJUVWrx/C9LsPsvNqRwfl3oOcf0NuHGvGj0CFvx88t74VYm&#10;TwqTYOSKfv2rjVg4912K6WOQkdoZlnoLLUBa/INuvfi1kWOuXiSTp7ztZARkBM7ZCFgtinHI4JLJ&#10;cVHjrLHGOeELevxeSY59XOnT63Flyx/qlWZFUer4KA0qyvqdR5QG/t7OR7VTURYsr1LyOkxXErPW&#10;KGnZG5WUuBVKUtRzoSmT/voO9aci98pDRuCsRUAu4c9aqOUHnRgBG5PoxPErJu/a7n60psYbn9s5&#10;W1Netxc5+QbMePFBXPzjRMTRBVkw6d1sGNHOHfMXlGHJkncR9EbBY/chLSkRPk998PZhV26a9HCf&#10;h4mkOyqjLCNwNiMgl/BnM9rys45HIClV45s18775RR3NJelphqbyyjqkphWjplaHXzxegs8/rICG&#10;PFENu0oxbMavWNKAZUu2we0mXEQTieR4HVpbvgoMvKHrmw890ucRmTzlzSUjICNw3kWg5ivFMOzm&#10;136Zlj7fZ05YqnTo9o4Sl/y80qnDJGXLpnrF71aUZUtrCGsuUWBaqHQq/kCJTy5RstMe8z8yaePb&#10;Aa+Sf94FTX7h700E5BL+e3Mpzt8TqTqimEaP3zDr0x01YxERq400s+TUVCIrMwaXXHIxNm38K+rq&#10;I5FCYb3DVgO9rj40euRFH02YeM1juXma7edv5OQ3/19HQCbQ//UVkJ+vRqDFppjvuXvzkg/+vGeo&#10;MSkzwkMSk8tFDbyJm59uP1LMWTAEPdAGLaEhd1z8yUOPXv5kWjY+Nmk0wi1JHjIC/5MIyFHO/0nY&#10;5Yd+PQIxSRq3q0EZe8eIVvdHuyvuDUWlGs2ZtCZ2cXwzOQahBlae4Ub/3SOu2vbQw5e8GJ2BHTJ5&#10;yvtIRkBGQEbghAi47UrcTbe8uiw6Z04wssMaJb33JkWXNF3JzHrSO23qB5sajigXK36FQ5zykBGQ&#10;EZARkBH4lwiUVyjZV/7kldeTs2b5EtNnh6PjH26d+tB7m+0NyoVKkGB5ecgIyAjICMgI/OcIOCqV&#10;/oMvW7KvT/aTnmk/3/ZxxVHl5oCiCHKdPGQEZARkBGQEvikCHD1K/b+V9o/HXbustWqHMlMJKJkO&#10;r0fqluVt872KwP8DyfZYZoZkg/kAAAAASUVORK5CYII="/>
  <p:tag name="ISPRING_PRESENTERDATA_0" val="TMOqIFRo4buLIExpw6pu|R2nDoW8gdmnDqm4gbeG6p20gbm9u|bW4uYXNiLmx0bGllbkBkb25ndHJpZXUuZWR1LnZu||e0E5Nzg1ODY2LUZDMEMtNDM3QS1CQUY5LTJCNjYxRTQxNDBGNn0=|R2nDoW8gdmnDqm4gY2jhu6cgbmhp4buHbSBs4bubcCA1IHR14buVaSBB|SVNQUklOR19QUkVTRU5URVJfUEhPVE9fMA==|MQ==||SVNQUklOR19QUkVTRU5URVJfUEhPVE9fMQ==|MDk2NzA1ODU3MA=="/>
  <p:tag name="ISPRING_PRESENTER_PHOTO_2" val="png|iVBORw0KGgoAAAANSUhEUgAAAZAAAAEsCAYAAADtt+XCAAAAAXNSR0IArs4c6QAAAARnQU1BAACx&#10;jwv8YQUAAAAJcEhZcwAADsMAAA7DAcdvqGQAAP+lSURBVHhedP0FlFxXlm2BRjIzMzMzMzMzMzNn&#10;KkkJShClmJnBki3Jli3LzOyyq+xyMdnF1NWvqqth/p1yv/H7vf++xjgjMpUB956z91prRtx7Q7F+&#10;aB8eUW7ouCtwjLHE2NMYAw89/NPdKGiJYXJ3Phtb4wyNjDI2MY5nrAUOqUrENZmR1R/AgYv7WT91&#10;mMLOXDbnG7l9/iB3nnuZns4VbJ0dGVnJYHYmnNVqLS53mHC9zpR7g/5cHXfkO08P8s2vP+TNx768&#10;eMOaHcOj+AX40NTdxZ1b3+HgngeEx3th7aOMU4SaDGXiUgzwc9LB2EaBmb8yM6vTnL16hsgCC9Ja&#10;bElqCSe7IYbEMgfy2k3JzitkfWsXO/ZOsnHkCm++/hK/++2v+fi979DcncUzzx2C//wX3nrwEaNF&#10;4fQkKvB108fY1pTErGSKGwtILy9ntzx2dmWJqu4UImPccbT34OmnPmZuxxnMLAxwtFIQEmhIbnkQ&#10;VY1J2DkayP+rEpPhR2VHPHFZ9oRl2OCboo1noiFO4RZ4+jkQmuaGnY8WLl4WZHdGU76Yh3eZExYx&#10;6sS2OJPY40x8rwdpg76ktnrRsSrzeb6LmdNdDOxtZvhYG407K/EJMMfFRoXy1lDyOiIobI2hdDqS&#10;lC7fJ2v4g/eW+I+f7uNn3z3Hmet13HvpFHvWdtJYk8yZw3V88P4u/vqn1/j0u0/z8N4mf/3OAl+8&#10;u8L3Pr/GT7/6Av7rPr/4soVvfjnHxXPtLM4t88Mvf8ovf/UNH775CX/47d8pquhAz0ALYyMFbg56&#10;MieqOOgqsDNRIjfNi+pcbwqTHakt9WdtsUzWt5qtQ5U8fLjFRx9/xOkbswwsurG4lsfLL93jj7/5&#10;X7z23Ff87Ed/5N5zhzn7TC3PvrSbX3/9KbduTTIxk8X4ZB05Oe50doRx5EAzT91r4d2Pm/jLH7u5&#10;9Wwgb38nno9/HMBn33Pmi+/18PUvbvHRC8W89PoQz39xl/GFXmobc7m4XsgP97vw8g4X7l9LIi3d&#10;ici4EAbXmyhe8CAsV4XMSh0aN5TpOqSgclBB9ZiCzsPKDJ2yZuBgMo0rTbTtXWDy3GFWbxyk/+As&#10;C2eO8t2f/4oX7r1JXXI8VR7qbDRm8f2PX+Hh6z1sXvJj7sAgDb0txCZ4Ymehi62xBjN9GXzw7jjv&#10;PlfJvhVD7p51on/Ok6qpFOIynTA2UxAR6EVlQSHJUS5khVjgZKwgIMSQ0qYIYjM8SUlyIj/bndwq&#10;O3JrzYmONKOgS5OpA5EcO9xAS0M4haWu1LWac+FWNXffW+bW4wMcO7lFTUk5vvrqxAf6cuvOYb78&#10;+ctsXG1m55VU5i8m07FoTF65AX1jLpQX2OBgokNOnhs5FXYUDsZSPRRDTpI5UxkmDEcq0Zsh89Sg&#10;Q3OtIT7RKliHKXCOVMYkSB3HJDPZ1wP85heHmN+XRuWsOqXd2uRk+nLhzAb/9o/v8Iuf/Yiffvkn&#10;fvHLf+Wzn73Lj753ld9+sYubz3hQv6pK9S5NanYoyf5pE56hg4OzERpqOtha65GUYImjmzYKhZoM&#10;ZRkKNFU0sDBQITxcm+Xd9rz0ljOXL7uza8OSEycV3DitwUK3EjHmMs9qCko8DFiYziQn3xtnY1Vs&#10;5DksZDhrqRATYibDhCAdHWJttZhbtWB6WZ+8atmuTm1GdxrSNKAsvakgJV9BYoGChFIFkRlKBEWK&#10;bsTLz1kKqTEFMUWaxKSqERWuTnaBFpN7wth9pZGO2TCaOo1paLSjqtKasjp9MhuVKGpTkfXVILVO&#10;haY6YxKcVAkNUSEsRhMnfyU8InTwCtbGO0Cd1DQdKsttqO0LJrPZg/wGK9qaTanp8iS9xgPvOEPs&#10;RMPsQg1xz9HFNV0b50zZxywlHOIUWEcrsI9V4JeuwCdel/AwIxR2YXqYeungHu5I1/gAu49uUtaZ&#10;REyBv+yQHQn1VkwfbOPk05e49/gxWXW+eOarElitILsnlqWtCzz/3Mc8++r7nLr9NIfOn6KsvYSl&#10;tSMUVxeSWeOCf6wG4bEOTDck8GAkhhtDAWzm23J1eS+vvfg6m7O+nNljIAVjJzsfwcPnPuKT93/F&#10;rvVmwqN1MbBUx8FPA+tIFewiNdAVYTL2UcEz1YKBHaNU9qZRICLdPFlPVEkcFd2JJBe40D8dx/4D&#10;5QRE2JFeKved8GN2vYzBpSaKWnOkaTv4+lcf8Y//9Q73nr5GWVEgGbGquLiqY2iiT2BwMPMLG1y8&#10;+hYjC7vJbg6ktCeCwDAPnD3dWFhfpm+2nahkdzycpRHsFLh7aZGS7UZWgR/+gabYO2nj6qmLs4eu&#10;LKIJfqFm+IWZ4xNuSHC4O56Bzrj66JMiotCynE/WaCLBFcF0L4xRP9aKc7YFbsUyN4PetM1mE1Pp&#10;RGyNM7uObHLzwRssXT9Ax1Y5wRGmuFmq0TUax47T9QzsrGdqdzEHD1Ty+PYC//6j+/zl07P89fdv&#10;ce+145y+tYujJxbo7ihi90Y9lx+M8tJHV9l/eZUrLx7nlTcPsfdCF/cfPRQB/zP8+9/43dfP8Pl3&#10;HnHz0lWunD7CW6++wfc+/YI//v4fXLp8lpBwF9xsNIj1NCfG3YoAN2MxDwWm2tI4Ca601URRkORI&#10;R30EBzaaOXlwmH172zh2vImPP3rAw5duce7aTi5c7ePTzx7w1z//id9//W/cv/s6j56/zd0X1njm&#10;0Q7u37/I2dP7GB+ro7wkkMnxSC5dyuPq+Wpu3qiVUFAho5S9x1M4cSGUjz6N5O//LBcR6uUnH+bx&#10;h88y+eH3dnLx3j4auyqprUljsLWUPf0ZrHYFUpjlSUl5LhOby+RMBRNaqk5opjJJTeqUj6sxeFKD&#10;mjklyka0KZs1o2o5iarFNlrXJxg4us7c5WNMn12j+8Ak7VvTzJzZTXVpIYkmWtSE+7E+Uc3etV56&#10;ejPIL3IlIc6WKD8z8uKscLGU3nLWoyDamrRQTeoyDWksN6VKhDe3xYH0WntiY01pqann/s0X2DW1&#10;SFmKG9mBevgYKZEdbMehhSqqy+yIEGEKkxEtwhGbpENwgCaBIg5ZBTFESA2np/sSGizGEqFNYqoO&#10;pVLfvbNNtDQVkehsSoCJOjH+btS0RhNXqENypTZFnbrUddqTlWdBR1cMB0+30TeSQ3FtnBhXFNnl&#10;HjTsiKNt2J7CeGVKPBXkRIig5ajgm63AQ7bHOUJChYiRtYinX7I6nU3mfPZGI1eeiqFxWpf8ISVK&#10;+rTpHAvgwjND3H5rmrtv7Jfg9xp/+/1jfv3LK7z6eIC19UhymvQJ3hY5eQ1dOxUMTZXx8NYgJEaF&#10;tEJ1VvdJgJoOxdRS8cQ4/OzNCXK0JC5ag7YqAy4fL+KjTxq5+3QCVy75c/2CIffOqnHjuDI9JWKg&#10;EoDyLFUYrk+lcTQbJ2+Zq5gg4kJl7qSvI4MMiQ8yITvSkBh7maMAXRo6LKlu1iJT9rm8XkHLkApV&#10;7SL28nNGsfSCjJh8JSJSVQiOEQMRcQ6W4BoiwhydK6EzXRPfABUJ08pUN/ly6oIY+62H9PYX0tju&#10;TnaxI8UdpuQPqpNeqUp2hSEptca0dWjTmqNMkLOSGJCmPLcS/mLWYfEqRKSImZUZsjptRWmDB/FV&#10;DmRIwI4rFp3LEsOI08M52BA9WzWMnbVxCBM9i1LCN1MFf9F7pzRlrEMVeMUrEZ6njneqmFK8Fgot&#10;VwUmAVp4xLpIYs9m9eQoLZOSXBtsSGi0xCFBnZAKI4ZP5LF4ZJT0Riv8pKG8y/Wpny6haWieQxdu&#10;8N73fsTqoeOUi0MeOJ3HM+/dZs/5NebX+klPC6eqtZG9m1Pc2JhksDyG9TxH5pI9JJGEEBRugquD&#10;lhiIG+311ezff5/T55/i0IlyOkbs0RdhNvNQEvNQwspLgbosqoqk3MK6QA5dH6JgOILM9jSm93cz&#10;sW+Y1OIgIuMtpOmiuXCxgtgUG0oaLDl/z5/+RX8CUg2kkK04dekuv/z6N7z7zovsOtRHaKojZlY6&#10;WEujWUpicXGz59Spq3z4+TuMrzeS3uBMfV88yenBRMQFUd9ZSUypGyG5VoSkWeDorY+5uTIuTupE&#10;xdqSURhIuBiDtZcm5lLcRvYqmDhqoSPp0dLSiMHeZWqqlomNiaOo3Jm8Hh98pDGbJxp56rnnSK1N&#10;wiVbm4AyMZh6e2IyXfDOtiVzMIvTd57jhddep2mllMw+B/yDNfC0UaWnr0RMoE2Ev5mvf3acv/3y&#10;Bv/84/v84+u3+Oa9Fd56bpoTtzZkfvsZb49joK1QhLicQ8dHOHRrWhJuPJXL6ewUI+k5UsPQYjcv&#10;vvgWL77wkD/8/H3+6399T0jlE37wxWk+fHs3v/zZi/ztD58z1p1BRbInt3Y189Wzqzw+M0yRGKuN&#10;qQqmsl5BPhbUlYVTmunBeH86F08O8Oj+QSGG3Zy6Ws2pG4m8/OYK7350mqvPDvL8y+f5za9/yfe+&#10;9xn7941x9sRuDh6dpUfWemlPE1furNPUEE9Xsx/HtpK4cS6Tu9c7OHk6k/N3i3n+43X2HGljt9DM&#10;D14u4H99msbPPvXlNz905m8fR/Or766zdXSOipoiqZMMunpLqajNpKAgns62TvafPkH7Qjfh+SaE&#10;JSmRJ+k5s1WN7CY1SX4iyCJ6WWLqqc0hlIvo1u0aY/DohiT0U+y6dYahY6u07Bmn9cAwdXO1VOTF&#10;squthMXxKRLjkvH3csfdyYL0cCdyhR6i7FUpi7TGW8JRbaE/L12o5ehoEO11DrR22pLXakBljxV7&#10;d0eJ+eTxwduP2bvvIJkZ7kx1BpDqakiAoYLe3DgOrlfTMWVBuQhXyYgKtdOS6AeFoNpEoPKlTiI0&#10;sHfXoL7VlxMHy3n69BAb88M0NHdSWl5PUVQMJe62uBmKLphqEBloSVSwM4E+Rrj7quHkoou+riG2&#10;TuaEx7vhG+KCR7C1ELUpYWG2hEXbkJtsTHGiLhlibEFRqk+SrH2aAkcRS0dJsVYytgWppc2Y1+/L&#10;+t2vpnnBnIpJBeVj29urTOmAQkxaQdGogs2zabz+cICVCS96WzzldQwxFlMwtFLGxl0ZB1cVbEUn&#10;YkXYmiY06dilLqFSgrGfKto66njaWjCf58BzBxI4tZZLuSTzvmIztnYm8uD5HHYfzGBpIY5TS2ac&#10;GVHn9KQGlR6aNIVJUBwsZ2i+iOopF1Ly/MnOT5XU70l5p4H0uB7BQv6hFhr4GagRZqdGTpG6hGdl&#10;mus0aBJKKKhRpbRFmeImMdMKBalCH2EZQotxIu6JqgTJXASJkWzfBicp8BUzcZW58RNC8w1WSH0G&#10;c/zSFRb3jUr9R9EjxlrZK9RRpUxCiTJVvQbkN9vRO+IptatHZbUBzg7yXAnKRGSokJSvIkYhZlan&#10;Q2uzDrlSuzmtAWTVexCVb4RfrKYEWl2MhNYUqmK0yqKvakpoGqrg6KeNU4gyIXl6xBdZiBnp4xqk&#10;iY6NEvoWQnUm4p7GEaq4Zhhin6xJWIkIlDhUbJ06FQtCIC2m1K1Y07DLkQRJQamtkjAb9GndWSdC&#10;18vuI6fZf+o8jx8/5PBaJgf2Krj5MJa1u6Vs3B7kg0++w/F913n2hZd4/vWbPH7tsaSC3dzZM8Xp&#10;Jgf2bDlS0KOPvaeqJIpSPnr3IIODhQwupDK5GEVStjkJGfqCveoYOyjj422Cu6spWtrq1LR5M33E&#10;kbgmXSylSEsnLZg9ni2G4Y1bgIE0vjndEx5USQN2TmTw7JtzXDibI4/TJKvBlYeP3+Czr37OyrFO&#10;xo8GU9lRiLmzNaaCgMYeymgaqBKVGkxVdww9ewoo7y/FNdgAAwN1giXBtQ3mEyXYnlDpQnK9N57x&#10;0kRBRriJWdiaqxMkzZRc6EuIiL5XjhFWUjB+BRZYe+hj4WAuRTnKmYt3yCtMIi3XCe9EU2yizYgs&#10;iJVFDUPfQ4u4WmdCC2zFQLVwDTeQx5tQOpzEzsObshYxpHW7U9Thh1+ghlCQAd3d3ew92cKzt7N4&#10;//ECb7yywX/9y8f8+st73DjbyjO3xnnzuQ1eeGaGs/vz6a33ob7Sn53z1Rw410xulxNpQzJni2Vk&#10;dYVL0QfQuzNPXi+Xb766zT9/c45f/eIsv/7X1/nrf33Ev/Mb3n7jEmW5fpydq4dPTsP3z/D7V/fT&#10;UuKHtbGYp54KThZalOUH0VQVxuZKAzevT3P5/A7md6cye9SXkf3WHLgTwdGLjZy91cu7Hz/iD9/8&#10;hRcfPMVzz2zx0UcP6eprpL0njJ37ounoD6CsxIoZSbub+5K4eqWaZx90M78czeh8KotHi7j9aJG7&#10;zxzl7afneXTYi+euWfDNj7PEQNL55LHQwugYVdWZlFZl0CLUvLK8xOWbD7j7zvOMnWjFK0nEUwQv&#10;v8SAtAprXAXbvdLMSKjxY3Iln3P7Uhnq9aNa9rv38C4hj1MsXz3JqhjIjkvH6TwwR8tMK41FYezo&#10;T+X0pTpm95TQOpLB0I5u0pJiebjmzcUeOw63x7NLEryrrRYtVSH88FE9RxZCSSm0FoJXJrdah8XF&#10;AK4cyeHjF2e4eGiaYKGUsg4rKjPNiLIWwTFTprMymZ07qmibsKNuVoXKGVVqphRUzGlQviZEsKAs&#10;5qdJYrsGLSuWHLkUzZvv7uDMvXMce+4Br3/2XV56+Cx9+Rl4aSvhYahGX2M8q7uL6Jh3ltpTI7FS&#10;ga2rhgwd7ES8za2lL4MlNMVrY+ekhLuPKmHemsS6aBNorSVCJoFNzMMjVQ2XRGUctylECMQtREFU&#10;pB5FmXZEJdjhFSVCL1TiGa6KowRFWwm3jp7qWMlz2jlJKne1wspYhwAxsqJ8b5q63MQUxWxmlCX8&#10;qhAdokRKsgqpFTo4SoJW1xSD0VQlK9GOG1stfH0tn8+fSuD1Wzn0xusR62XGrs0gZveK+O70panT&#10;jeY4dUZEwLeatSn3N2FttZMLz51gx/4+Zjebmd09RE1vAgVCSOXTStTVaFDqIDShI6IvhBNoIIJe&#10;oUl7l4IxGY1CHXklqlQ1K1MuBp5bI7/XKUsYMKN+2J3UStEzMYkAfzGQMIWstQx5fW8ZnlJ7Lr4K&#10;IpKsqenPp2MsmcJyCZgDjhR2qhKSJdQixNI0JQF/PpL+sSipVRMSs0RPRb8isjSJK1AVw1Ilo0qJ&#10;xCIF2WUaZFZpkpptSFikGrFCETkSgB09NL41D9mH/3Moy9xrU9nmxurBNCJirNA1VEahokBVTR7j&#10;lxqOfoCSCLAGDpEWFHTlUDmaIIShQVCpHmG5OqSIwEc0aRPWqEV6nz5r5+rYe+Iw8SX5zGzs4s6z&#10;73Lj8nVeuJ/KM/f9ufeqmMPDDa69eo6f//rPfP3Lf/LjH/yIFx7d4f6zD/nqR7/lJ59+wrv3l3n2&#10;lRba581FqA1p6ojg0LE2du4WAzqdTk23J8Xltpw/kkiaoLy2lRShpzl9OTasDUayc38efTPaTC5L&#10;UxSrkttvSNG4FeHpgpUZ5gQny8RI2gqvsKB1PJ6r8+k812vN6Q0V9twI49VPn+dPf/0H6yfb2Xks&#10;gSNnd+MQaCfCLYQgiV7H1AxTEeWYLA9uPz7Fxv459M11ZFLVcQmyIizbhPRyf/JqggTF7WWhHOgd&#10;taGu2BYnMyMMDZUICLAiPduTxAIPvFNMsA3RJC0jm7mlEwQmFQhmJ1JQ5ilomkhgvC22EfoYhWhh&#10;7KOBS5QBUWLoiVUuRBW5E1PnSXSbq6TKCHpmSyjtSSC9PpKe5XrCEpywMVAhJ8eTvtk0lpYL2Twz&#10;yfCeZl5/dIhXHuwXekri1KEWfvb8Io9e2MOrrw2xPu4mwm5PfVU0ywslYq7+JFXb4pqpi3WUNlFS&#10;AymSbvbeaOXnf/gA/vNPPHrpFi/e38c///Ay//6PL/nhr99hqKOAc73h/MfrO/mXF8c4PRxHSao7&#10;YV6GmGkrMJcGS4335ujBBk6f6GB9s4mFpQLW9idw/Lo05tYQtUtOLJ2M4lV5/j/8+m98+dEP+eZH&#10;P+W//vkffPH5Z4yNlNPSEiWpzpvKSgcWV6MZG49iYS6R5++Pce92M5evZnP18jz7d3fx1DN9HL/c&#10;xKHLBRy/acO95x352UdlfPVWHHduxjK7lkZ1bTy1DXk0tWWxebSfk/fHaZmPkcbTJyZDjaJOZUnw&#10;hkK4geS3pzA5F8v966n87oNy/vOVaF47l0bf3lmGzu1h8sw+Vi4cZOr0FlNnDtN7dIWx5XFuCqFs&#10;TorhteuS36FNx6Yes2eDmZnx5+u7ztwZceLiZA0n1nKwl4QfHGdEV4MvLbVhZJQ4UyZB4cHdc7zy&#10;wnEunO7j0M5qyjM9yW5To3hEiQSpF389BeH2WvS3xrJnoZqWLm9qd2pSv0eZmmUlyncoU7ekRHa/&#10;Chld6hTOKMgaVtA1q8S+46H0rQ6y7/JpXnvzZV55+ja9GSlkSAgKtZSwle7JsKT2wmEX4qq0JLAE&#10;C+HUUDTgR2K9GvFlagwu6rO+R5+Wbl1a5/REzHTpStWlIdVH5jad8DRNwrPEQFLFbFJVmR52ZXbQ&#10;n+QYS0IClYmMUMHdXQlneyX8fSX5C2WMz4rRTifRN+ohZO3H5oEKRsaKRSNSeO2lHN75IJC9l4xY&#10;u2xPpVBHQJAq9tZKGOmooiLi5+mtwsq8Oy+cjeXjS/E8vhTG8UOevHDGl3Oj8rquumQWmlM/ZkrX&#10;iqMkeUeCTdXJFJLrlvTfXerIzFoBU1s9rBzZYPXwPBN7k6ke0aB4UEhpUoXmImUa7RWkGCvwEVEt&#10;iFRnbkRLqEWdHa0q9DSpU1WmRG2HkESXErlCJOXdGgxLKK8bFK3Kk/AeILomRhwYpYa/mEagjAAh&#10;ETcxU/94E8p64ghOFG2u16KuX5nCdgVx1UIxYggZDaJ7FWYUFLtQ2x5GRUsg9k4G+ERqky7mliFm&#10;n10l5Cz3zxMTaWvTYKZYg3aBhehkdTKyzPH3t0RdTfX/Mo5vh5OnISm5zhKEHcmpdMVOQoG21Nr2&#10;30wt9VGEZ2VS0dWGc7yPFNEMO08vkDlkIEZhQHWXI7WdDsTX6eFXo0zGqCnzx0u5cu8YEyvzFPUX&#10;0jQ/wGuf/ZCPPvwBT9+9wcefvcyvfvU7/vjn/2D739//BT5/5w2+fDzKm9fLeebqHN9/520+ffEi&#10;7714iA/eOsjRw1WUlnmQmG1KUX0AYzNZrM1m0twSQpuMhgZ7okv18ciRNOKiwUi9JY9uhbC5asPi&#10;LkOOn7ekqlWfpf3JVIy44RauRUyiJfGF4u5xujin6FJWZMI5EYXHlQacGjVn7ICHpK0LfPDesxRW&#10;BLBzo4r5tTYMXfQw8JDGlES6uHALd68SUlJsmZ2p5+CxCewcbVDXVsM6xAQTP3Vs/HRlIewJSXIi&#10;scSV8g5n6iW5D4zKnNpbYW0haSzYkqhoV9k/HxxdjckuLOTmjZekmB/S0NEmr+9Ht1BFWW8sWb1B&#10;kg7dSe/0IrvPm0xJuBltwdTOZFO9kE1SZyjpQ/GUTidTP5NJx3gpo7taqe/Nw1GKOC7YiIauWEk3&#10;+TQsNTF0pJeF8+0snG5j/PIQ155d4ON7sxw7PMLeq0Ni1sk0lDtSke9KV2sya0JabfOuIjTOeGVa&#10;kt9pRUF3AAMHqnjw9h2++OprTlyQtDoUwb9+p5X//PUuPn93L8/vy+R7Owz57RFPvrlVw3JnAj1l&#10;wRwYDcDLVA0DSTd+buacONTImdN1jM2lSPot58jpUo6c7OD0xWX2X2znre+d5I9/+pLXXnmdT977&#10;Mf/2r//kz3/+N55/8Rn2Ha0iNcWO8gJ/1kVsZxbixIjyuX61Wwxkiqcu9/HwqVGObfXx2ms3ePOt&#10;E1y5nsCDV1y4eM+Laxf9+c5rwfz2uyG8c9OatfkguvsrpfmSSUxzk3WQJpWm8w4QZA8wlYbVpGOv&#10;Eq27hQDyrLm2kczvPmrm7z8Z4vfvlPK7F/s5f+EAzYfmaNrbx9L5DR69+Yjdl87Sf3ST8fN7aFyo&#10;ZaDDh11d0UR46WNtqyJ1okL3hoK1vVpcPhfM5y9dZ6XvLC4+3liHaWARqYNvkgP79q1y+/Yr9E6t&#10;c+3ac+w7fIL24QySRIx9JNhEJOqS1iwCkadJabQP6zuaeOvtXfz2+4usbTpTNa9C9aYSlXvUaF4X&#10;IxnVokSErXGXkMmKgtJZEbVJNSbX/Fg9tpNrty9ydHGa/pw0KnytqXVXpSzMipTsQBr6cinulLqe&#10;H2T38SN0LfURXGaPW6oCr1gt4sOVac9TZ35Il07RjsYhDSKCZBt9LOhsT2a4v5rYBCOhaCXSc0w5&#10;vDudnuZw2gdNWD+rwb4Lqowsihj3K+gU8zn3TDzPvFPH0x9UcuuFRG7faOLoyVyOHIticc2LVx8X&#10;8edfxoiGuHP+qjexBZro6Cg9ETZDIY9EIZ0TR+z4/Q+yeO1+KLNzqjQLiVVPKBhf0mBs2JJw2bcq&#10;Ed3DV4t5/sMjnL1/mrK8EsK1dRko9WFpLp6uyRy61oepX+yjWEy5QAyzslfmTQxr+zOIMiGFaqG/&#10;fFMF6SYK+soVHF8RU+7SZLpJl6lmdUaFVjpm1KkQaihslpBXKXQWp0ForC5JhZaynoY4uIp5xKs8&#10;MRAfoTNvGe5CaGFpWqJFJnIfbdLEMIq6xawaFIQWS6+LIZRIKKms9aCqwZXSRunbolC0tUxw8hVz&#10;qFGhQOojr0GJAjGdDKGhXNm+HjGtvipPCluixWgcUdPaDsXfHlzwP4e+hQbZDd4UtkURW+JLQJol&#10;njHGeETbYCBk6epjgGJz332++MHvOXb5Fitn9jK6f5CSCR9613xYPO3B6DFvouv1sBZHzOwLZuP0&#10;TmLyfPDN1cOjSB1nweeauWJO3T3Dwxc/5vd//Ad/+91/cPHCI248fpPf/unn/PaLEWlcYx7dUef5&#10;G4k8OlDK9bEIXlyN57dv1fLmUw1UVruSVG5DdJo1PSXGnF1359lHk3zweJB3bzryzB1nKbJomkbs&#10;RPSM2X1Qh6EZU+Y2gxlesKV9UpMd+3xoHLWTv1WTXxQvC6HJ2FI+wRmW1IuJvFBsygvNFvQWmFPZ&#10;as/mVh4TO2Jo6ZEG6U4lLT8EKxsHLKzdKC7d5ItP/pXKwiXqyt0lYWfT3NOGh48pquLA+s6a2AZp&#10;Y+Ypix1uTESaGEipJ2n1DmQ0ejKy0klcVggWluq4e6rgLGnI08+YkHB7/GJdSE6P541XH7Cxe+7J&#10;5zXNXXFMbQ4wsjlCZI4fIclOMh8+RNf5EljqTmKzF6liKplNQWS1ioEMi/CvCopvNVHen0ZyjTNu&#10;bmo4CULn56Zy9MQ5qsVEsgajqd8spmmrkOYDlZx8ZT93Xt7L3mMjDB0dpPNwM5Xbb2OV21NXFsr8&#10;YhEbp0oYOVNI+y5P7j5dy6PnZ3jmuUnuPlhj98Vd3H3heT7Ym8uPb3ry4+/nsGs5gv3Njvxg1pRv&#10;jiXy40fDvPLGBPfvN/PjV7PpLXVGSwrS3kKNtvpYZgbS2bc/hWceFfP5Z5N89tkmn3y4lwtnxeAe&#10;zPLqF8e5/OI+XvvoMZ//6H1eeuMWl+8vClnlERlpTFdHErdvTXH2Yi83bk9y5FAzx4Uiz1wYYvdS&#10;C6s7Grl4Yi9nRBQ3Nws5dS5R6CWEkWF3jpzx4+61dH5yLYJzI6GUV6QTHOWEf5gNQUKVLq6GONob&#10;Sy3Y0bpkRN2sNjXD1ixPO/H7+7787EECHz/fxiePe3n5hVPMnDxM2VI7HXv6Wb0tr/nibQ698DS9&#10;h1ZILEoVMrSkUNJn/5w5ickG6KgrYWOqS0eTJ588m8r7bxTzqx8+4N6Lv8c6vBy3eAOck/SJKnTl&#10;6ccXeO6FL6mv3U1IsDuuvmIYpdpi6lq4+yljayl15aJGaZcxaxeyefDOMgeP9nL8QDbTSyaU9hnS&#10;vFddCEmZrmldqgf1xTzUqV9XompVhZoNMZcZFSbmvHj2uUVO7V5murqGEi83arx1GBcCHcj3prU/&#10;gag0fYqa3Ln5+hV61idwyrTBNd0I7+ztdy5U8PDQJdhWndpMNVqrDKiq1cUrQIX0XE22TgRy/lSV&#10;0JsLaem6OIrQxzoZEuakS0unMZu31Tl2T4m1w8pMbipY2G0kdBokvR3HhYcl3HgQx551VwZ61IRe&#10;NTl6JoYT56e5/7CNlSkngrwNMFGXJG+khrOZKpXlepw47cCzD3x5+VEEF87ZsHXAnN4JJdEJdaFy&#10;MzE4eVyQOXkVLrTNWLN1o51nP3qbk2efoig5VLbLjwbRkvKeIMoH86ifjSetRZOIAiHpKhX5WYlE&#10;WdeiHGUq7ZVpkNett1QwX6Xg1LKCoxPKzNQqs1yvSlOpliR4VbLaxLQ7tz/3sWd0uIjlrXZmDzZS&#10;XBIk1KBEYLzQR6wC3wihJ6EPtwg1AuTnEnl8VZ2IebUKmY1qxMhrRNVKcKjXJbvAjsYWH9YORrBz&#10;XzDR0U4i/qryPOpCzyoUtSoorlNQJtuRIbdJhRrkldhQUBuJb7g3qprqKCv9T/PYNmE1tPW3j7TS&#10;JzzHjsyyAFIrvAjJ1BGqcSa93FnmwY7QNBMUv//Tv/O7P/ydNz95l77lAWYOz9CwmEjusAUpnbrE&#10;t5njk6dGULYKkaVuNIwXE1mmQ/KAEhF9qrjki2vWKZHc4cXhK7P82398w29+8TUdg7UUDoXRuRjP&#10;wTOm3LylzJ1zOrx7w4efvpzK/UPh7JXn/+y8FXf3eFBT40ZMjhmOgbIosoFXr68zMVXN5mgIV6fM&#10;efeeHj/4wp5b1yyl4IUohlTJrLdleaWC9cMpkrA0RUwlzZyr4frDBcq6ErAM0CS13FVc04iCKHUu&#10;Ndiw2uLBYK0T16SYR9scSS92IrMhiC5J8rPzjQTH+2Hr74SZVRxHD9xjoHOY6sooXnq+l+x0bzT1&#10;VFBSU8HB2xi/JFNc4vWwDdfEJlCbkAwz4nLNxGDtyO0IIa89WBbSDQsrdRwleVpYKMnzqmHrYiBm&#10;Ium+KIzS8liiUz1JzYuga7CFutZaKRoPMgsCySzxICLfGe9UMYcUE3wyDIkqcCWtMoyi3kgKJiXl&#10;H2mldbaYAPl7QJwWFjqSUOISeeXVt7j89D12X75O34EdNG3kU79SxPCxXvY/PMD+5w4wcn6M0sVi&#10;SnvCqapworE2gN6uVJ66Iyn+3jjTexL45pP9/MfXN3njuXm++PAoj1+5Io0+wXqPI4+ENs6cjqOt&#10;M4IMPyNuSw28taeC2c5Y7onIfvFFLz96Lp5rM244GapgrKdEZIgdR1Zz+fCFdK5eTePll9p59/1y&#10;fvjlIK/d6ebK4RzW95SycLyO6dV6jt3YzdFbY0zsLCEixIW+3nQOHOvmw/du8uGHF7l2ZZije5q4&#10;dWmSk5c6OX15B+dvdnPtmRH2Hy6nqd2PypIQ+puyOHu6l1v3plnZs8Ke2VJmOr0Jj7YmNNwcPzF3&#10;ZycTfH19aO5sZHi1Q6gvgbqpDKYPtHH+biZfPhPFWwd9ef9KA9/9YIs9Z2S9ZlOoWWyQdZhm4sIe&#10;Bo+vMHJoJ8kV8egKqepIUzq6KMiqUaJ+TJ2sJlXmdsXwo/fX+ecvxnn/YQS7lkJEqMpxTfbEN91E&#10;1tiaiDwbqeFocgrSGR7tp2HSk9IpIYclZcoXlORnVYok2cZmqBOTrU9xoxcXTmdy41A8A92xzK9H&#10;srUvhJl9JjRN6VE5qEv7hjotu7VIbdElrlISsaTomikldq6Ec/PiXg7N72Akv4RcZ3s6gkxYjdag&#10;OVqb1Fp9Mod0yKl3obQljbi6QGKb/OXWR8KMOZ5RasQlWpEeZ0hevDKddQbkZemRnGXA0LQn6wd8&#10;xeAlfB6MpiTTgVgtBWlqCqJNlKkvsmJ5zYDdV5RZOaHOxkV1bjwME0JOYn2fN3tPOnHsghZzc2Is&#10;QhEXrlhx41WZ6z37CIgJxURLCSMRu8oKIyZH7alqMmJ6rxlTB8xoWhRDm9JgfMGM00dtuHlBzGrN&#10;jcY+M3JrJCi4CAkUKNG2bM7isSLmd8/S1JYvgdJVaE2TuQvBNI74M7AczsRhT0oGNCTFq5AsAp5e&#10;pUbdoIYQihB/tCR6VxUGQlU5MKTN1X3mbI0a0pEqVFWsTV2dDYlVRkL16jQNm7K6O4Mdi8ksLebQ&#10;syNDzMUFnwQtPBIUePy3ebiHKeMcrCL6oUJKsi4puRokC7luv10YWiFrLsaQ2aBGaqY5aRLiS2tc&#10;qG6KksBqjJq6zG2WGjntUisDCpr7VcSENIlOUicwSkdo20eCjTs6phr/wzj+v0NZSYGdqyruMWrY&#10;BSvjESbmJnXgFq6Kb4IOgQnaRGZbESx6o/jjn/7IgfOHmDk6RIeIcf1cEWl9bjLc8co3wUZ2zC1T&#10;i/oJT7pXU6mZ9SO6WZO2CW3ZMHUSOpRJ7jenajyC5cMJfPfzffz0Z+e58qCVi/e76F1IpLDGlLO9&#10;Gry4nsqXH5zh66/vs2NvOX4pglNVekzUW9ElC9/Ro0WOFEJOSQCnz86JiXQxMhJAS4M9y4vmHN6y&#10;YGvdnIZ2Q9KrtQjPMMI/yl5SmSt90w6S1rK5eWdKGruB5eOBVPToEJqpiqm3THqMLmd2xzMvSXSi&#10;3oJPzxXw8qkGQW5vorLNaB2toHuoBMcYfUlWTkTkRlLfX0tGcTgeIZaMzMUyvZCAppYeKioqBMRa&#10;iaP74J6uj46fAmNfSScyX61DHuQKUkYWOhKa5Sw04YO1JFpDHRVMTNTRF3rRk4I3MFTH3FwLnwBr&#10;AqI88A5xx8ndChNrnScm4xVoRFyGA6VVkeTXRhBcYIZdjCr28TpEFPqS2hZE7lA4JdMZDB1uoWA0&#10;iugaMxysVPEWIdy1NMd3P/sV9195RG1/Ea2TlSydnWdya4g997bY/XCO8SO5VA2H0zGfT9dwKrUl&#10;PhwVof7jz4/wzc8e8PHbD/jphzf5yStrfPryAL/4bIPPXjnM6I4SGjrCefXFfn7z62fYu2cHZmZ6&#10;DOe60p3phJ+k4kox5mkxpskKM7Zk/cIddTDWVcXSRIeV8XT+8uMGrt5KYM/JGE6ej+Wll1v4+een&#10;eeuperZ2hzE068LyaBD7NyqprAkiNtaa7t4gTp3u5/VHF/nh56/x4r11XhBje//do3zw7oYQcC3P&#10;v1LDmdvV7L1czv6ThTTIWowMpnLkYDOvvnaI81eW6R3vpbg288kHgqHhpkSFWJGaEkBNUyUjC/Mc&#10;uH6OhdN7qJ1vZeTIDhaPj7J+sEhqspKrl/J47sYg7zw+KKk2jpFFD7qWy2jaFDPZVUHNTCxhaVY4&#10;OGiho6sQ8lIiwNqWnQNF7BXzGVjXYXCvIe+808+vvn+FhUWhjgQj7JL08BPTCMy1JEpuo4rdxEjs&#10;Sc/0pU6EoWmnLrW7FVTvUpGhoEpSbt2q/D6vhmegHv5+Lsxvhsk8pnLmbAHTm0GsrDnR1KdHpiTR&#10;snktyue0qZxXFwNSl1tVahcUtC/rcPXaMOtzJ5nqqaEvM5waL3P6JXT1pShT1yxEO61Mapc+PrF6&#10;GEjKDkyQ5N4toafBVQzMDhNzdfx95flF3Gqr5TmbRbBy9EmONyUnT2guW5uKCgtmZsqYbkuj0FRS&#10;sQSdfA9NDq7li+DW0tdpR22nGov7bDh7LYvT5xPYfUKbPceV2Ltfi5Z6ZQpzJVEXm5IkhG7naI+l&#10;qQhsgAYFjTp0rWrTv6IvhiHJe0xB06oaQxtOLB4I5+zZPJ66XMrSrAeNEnKaxjRoG1Unu8iIkAhd&#10;8it9xCTqqe1Oo7LNkqpebTrnHTjwVD7rJ3OYO5jKyO4iSjqChD7MSKxTobRfj9EZQ0anjZkdtKYv&#10;UZXpXlOWN/SFfkJYnQ+nskxLQpkWOyQgTG3GUjPgQEmtmZiGLe0tOtSnaJEQp0NYii6hOXpEl+gS&#10;lKqGq5iIu5iHja0yrgFqJGRayzxrESp6GVmoTGSNUESfnZiYKZ6eBhjoqqAjwVbfQFMMQBklJQ0M&#10;jEWXi3WoGFQmt0oVPw817K30sLIzxMbRAl3jbfL4f5iHsgInN9H1VCt8w3TwEiJyiZMQ5KOCqaMW&#10;JvZCvX4quEdpEphqjOKjD98nvtaFyHYDska9yB+JIzDfCRtpLos4fcwilCUBG1Pc5kXLjliqp4JI&#10;EEFo7DRhaFyPkWO2HLjTyIVnZjl+vZgTFyrYOFbJqXsdrJytZ/FgDwdXUnmr14gLrdvvKXbSMtlC&#10;bLErxS36jA26cWZWkujxGD66Ycu9k3msrpXROeMo6SmIo0fCefq8M0cOa7G2U9LFqCnHThhy6Zo+&#10;7d0GMtn6GIhBpJdZcuFUEBO9doLJehw5Ys47bxgwv6aJT7QaEbGWdErxjI5YcmxSix+cjYJPV/nD&#10;izmcWRVMbW4kuS6TwHQ3ArPdCSj2xi3LjuhKByw91TBy08Y/zRRdQ60nE28iuO4s8+MihaMtf/eK&#10;dpDiz2JwxR2fKFNJDHE09dRTKOKfmB5BZ+8wkRHhmBhoYGXgiLJCD4UkBW0Z+no6WNgKydgbSjNq&#10;oismY2urJuZiIgtpT2y2LQ6x2mJsejim6eKZZE5QqSUxYoQxrd407a+heV8lsXUeuMniu4iJZKT5&#10;MzM3ROeOHMra8+hb7KFluZThvf2snFlg7kQxB7ZCePrKDJ9+9SXHz5ziwHQOv3w0yDcfH+X77xzj&#10;1189y/27K7x2tYB//2YMfvc0f//lQ86dGKGrPUZSfxV/+/VOdu8uxtpKUmeQiLG7GiG++kSLAYZ6&#10;GxLtZ0p7qh0xXrqYG2lhZqJEdqo377xUy9Ub7uw66sfmsQx2H87n7t0Rvvf2LI9vF3PqUBSPzsXz&#10;3Mksploj6O+L4+7FCn7xoJ4/fnKKX3x6m/df3MVX76/yiy8u8ZufP+Iff3qDf/3jG9y6PipiP8SB&#10;zV425gt56u44W8cb2H2ymqWtCSoa8gX1HQkM3P4A156wADcx0A5OPbjCURmjR3ZSt9BO63oPvfsH&#10;hUA6uHb/DCeeOcfGJTHg07UcPpzB1E5LJpe2PxwPJanRgfQOCVpzSgRLktSRRoxK1iSlSI2ZSW/e&#10;fb6Dd98e5rW3NphYj6d9zZy1M7WUd9XiFGeHV5asqfRdaIEzvln2JFUEsryUwdHVeGZnhYqW9ala&#10;U1C/oUL9mhKVs/LzDlWa9+jTMRLOni3Z1p1i2kvabG6pMLxTUwTRgtg8F1LLzKkZ02ZUeqj7sBKd&#10;RxRMnlQwc1qPlfNhvPfeJo/uXKOnI1FEzZTFVKH8OCMRbDXyJ5VJEaKITLYluyaErNoY4lP8qBny&#10;pWMxgvB4F+ysDfF0U6W8SoeGFnXat9+qKVAjLFAEvUuMpVaTyiItRod8mOzxpMJTQaG+MiWWqkzl&#10;uLGnN4HjxxNY2wymqsaWyfEk9u+JYXpFhZ2bSiK2QgrhIqbO0ncGqk8+Twtw1xS6NGZiXo+CYj3K&#10;anQluKnROGlI1w7Rq3YNyrrNGVn3YGMrj5NnOxleDqSyx5TWaYUEPSV6h1yJDHUkLFyXvjk/moWU&#10;c3pU6FlyYe+Jag6ey2V4+92YtnAiy3zwTnHGJdYUtzRNQst1yKhUpbPHXB7rQEWTPqVtBnTsMGBY&#10;NKC81Z28VlOqhQyaC33YuxLL3JQPpaVG9A/60l5oTkWUBgmh2iTFm1BQZEljtysV7c6EJGsQFK2C&#10;X7BQQ5oO6UKLabUqxFSoEl6pIKXVkImlNs5dOMGhQxM01scQ4G+Bhsa3JqCiroOTgzExKYakFeiT&#10;GmdDfW4w3W3+hEU5oKmvjeL/YR7bw8FTS/TGlPRCpyfvBCVJEHAREvWONcItzAjfaDMSKkwJEBpK&#10;zDNAcermUbwLLHAu1MAhY/vIG11sZKd0XJQxDlLBK12LjAZzivpNKBlzIr8jAp9sa1ySNCnrs2VL&#10;0sKesz1sXerhxXcmOH1rXFJACqP78klrtCej0Y7lvYGstlhQIM8fXGAkjWJDWpkFp0+08OyVkzyz&#10;t5vPbtTy4WFfvtiw4eSsG/ktxmTVaTA/qs8XTxvy/Qe6fOeKCS/sN+OzK2b86R19rm8nk1YDwjL0&#10;CE+zENKxJCzZECNfbYKEDFYmzFmf1qJ/To2WPsHxVmPBRQMySnXIz9bi6p54/v5KKd88LOPylSOS&#10;PNoIFryLzPbEL8sJjwwbMprccPLSRFVVGUNjXQyNVNEQ0bd10sYhUpu85jACY3ywcdGlvtuD2O0P&#10;7Ovt6JtNpWkgjYBgG+oaa7j+9BlaxmIobBcKWjiHjaUbaoLx/3PxNNSFUIzFUAzEBJx1JF1oEBJq&#10;RHKqI3EFPiQI8fhnW5CQI2TS5ScpyY+CfkmBNZ4kyN/Dk6zx8tHC1UaVmARL8svjaZvKYOP4FFfv&#10;zLL//CgrN1bY+/QGx+5tSAAo484tEd9v/pWvf/Ennjo1z6XFPMYawliaLuKQJO+1Ezt47YV5/tdn&#10;M3z17j7+8s1J/u3313nqWL8IfQWfP0qjs9Eda2tNPOyUCfKSpOSr++Ts3FgZCYGGFMbbkRxpiqWR&#10;BkaaCrxc9dk5lcWFi0WsH5OUd2n7Lav0J6L85Z0c/u2FWD5+poR3Hg3z+p0G1sdCWNkq4b17O/nL&#10;i+P8/e1F/vHOOr/59BRvPDvBo5ubfP+77/DVV2/ywXuPOXd4nHeevcQrz2/x3HMjnBWSffjKOQ5d&#10;WqK+p5qoOHdJ7OZExPkzMj3J6t797L5wnP1Pn2f99kn6hTrqdrYwfXyewYOjdO5u5/Rzz3LuuXts&#10;iTGt7M2mXdJnx6wqVV3W5LWYUT+lSfW4EmWzKqQ06xMRpUd7ry51w6p0TWlwaJ8OH70/wx9//ynP&#10;3Zulc1z/Cdl7pFsSvG0cRc4yPIiq8CJAfs+oCeTB01W881oaOw7pUSvm0bCpoHmvGMguEd95EcFN&#10;E44+l82dl2vFnMa4/Uwp3RNmTExHsGs5m9b+cAbWmjh0Z4ATN1N49nGGmJYje867cPfpHE5cSmfP&#10;iVKeelDDniNRzKyXMDkYw2a5LSMJutRU+ch+JtE7USoiWcPMkUmWj85S1pgjwpRKQVUSLh6WONtr&#10;kZujRXu/CHiLQsKFgvFBXTLiDUXkdYT4NOgTAhoRchpbV6GlX4WqAm1yvCXo2Gix3FvI/GQsO0Yj&#10;2LHgT8+gBWPd9nTVi+5k6+FuLyFNSx0rS12Swy0ZqrWnvdyY+goDdkyqUFehRlqKBtWS9jv6rekY&#10;9BLx1CUqTY3EQiGSJjV2HbRh47Q9g/uNGTmqRteiMhkZ6nhIMMzLsWBoPpDCAUPq55VYXvZka22Y&#10;1Z0zVHRl4J3tgEOcHm7ppjgmm0q41pB10iZZjDK7Q5tCEdSWbhcSyl2Ir3OnaTKJiFQHYstVaOz1&#10;pqEwloGmGKY6rRgRjWiqi6W9wJWyFHNSIqRPs8yo6bClus+D2l5nyuR+8eXaQiRaYt5KpDcqSKxV&#10;SGhUECyEFyE/l7f48vDhyzxz/yEbu/pFz4IkjH57JJWhqQaZZQ4SHFzoa/bng0s1fPfhKJVVfmgb&#10;qgqhqPwfuvO/h6+fK1VNYWSXWBKdbkZEhike4WJGIYbY+2vgl6xLuGh3SIGZGJkhCZUmKDzyHbFL&#10;Nsc2zQz9MF2MArQw9FdgEamCY5Ik6xxNSbq6lIxbUDFlS3y9CbENJliEq+MZrUd5kyetY6WMrbVx&#10;+PIomVWJ2CRY4Fvhim+BMdG1hgQVm+McY0JosTGnbnZIgmskUppnZEYS2dsfSTIpoVEcebhMhw9P&#10;RfHurQIWjpkyuKVM35AGY2IkK0Oq3Fmx5sNDdtw7YMTRFTUK01QEkbVYWDDi2mEbrm2YcXyvJzuF&#10;KBoqxDzqtLjdo8WWNPLuZaGXGStMXPSEWqzFRGzEYY2Z7rEWwZQU0ZcuSbIUc1+hmmhrogp9SSjz&#10;IjzPirB0G6ztzNHU2EZDHXF4DdLyHDlwPpOLN1oJCHJD00QZM9vt9xrdJDkFk9u4bVbmxCZ7cORi&#10;CUub+ZR2+NO5FMPyrjZ6+r2xCdAmMsWelZUqenurCY+IEcw0w8RYEwsLZaEJBf7ekkAyXahqiyKm&#10;yI3IXCnUbDeKm0KeHO0Vl2VNZI4LOXXRlA4k4xchRW6mRHlNKBFZbpQ2hIhxVHHjuUYOXslh4mwH&#10;ux8e48Kr59h9cYulo2s8futDfv3HX/H2O9eoKQyW1zSltiKStd1dHLp5iJkTc1y+s4NTNyb43nc3&#10;+cvPd/Gnn17lV49qOTNlQHy0Ba7bx+k7KxHgpkewuzRvgDHxwRakRpiTl2BPt9BnfIwXhloqeDho&#10;UF6WyLGrM5y92cX+C1nsPZvL03da+PBKBn++4cMfnsviBy+N88uvdnDvXAU3JaR8/91LfPrKJX78&#10;wgH+8t4pPn79DBvrNazMdfL4jROsH6lhYrafa1fu8dMffp/3PznBmx9d5ezFe/z1L3D19gMhukCi&#10;Y52o7syhabqFqaOrrF08xsb1U+y5c4Lm1TbyxvKF1hqZODRF/4EpahY6OHnnPo9e+pwf/uAnXLl9&#10;luphWyr6lSX1atO2rk7HYYXcT0HxrCYlq+pMH7Jg5YABvTuUKOoUWphQ5ty1cB6/PcIPPtnNtX15&#10;Ug8phJa5E13hRniJO5HlvoSUexCY68nYcioXzsVx5mgIqydNaNgjBiKjcfttrFV5nSdvYanw2puZ&#10;vPXxGM++ucSLb01x4VIlp0838NTtGTb2VLJzfzvPvb2P9z84xSvP7uHhUzu4e2OYYwf6GJ+MoX3O&#10;kbppEwpHDaiU3wslDJQlaVNfYkheqSNdzQEMC20klVkTkGtDeLYN7v7fnpxnKYHKxlx0wk4CS4TQ&#10;Rp2YW6uC4X5V9uxUY3pQnZIibTrGhJQm1OkUcupYEuNbUad7S43hdQPOnUzj5QeTrC3kUl6nx+CM&#10;BouLqowPqzPSE0VGZBKmatp42agTH6lDZ4cea6uOrK97M7NgQL+Y0cyoGuuruswN65OTqyprokfH&#10;kJkESjXpi2/nv2ZIwdSKFfNTNhK8DCkf0cYvUIkwCVxxrlpkFelQO6lgY7cxe0dtac0NEANNJzjX&#10;EU8xmLBiK4KLbXHJsMQiTI3IYnWhFSVqJrVIkzCdneBATVcAQyvp9I2lExBhRV63NkXdOpSVeVNV&#10;HMTsgCdD3f6UlfpRXxZIfX0kVSUBdDY50jKpK+Rjyp79rgzOGoo5iSl2qpIo5pFQpZAaUeBXpCBW&#10;6i21QcS7wJa5uUauXhllfq4UJ3tz1MQElLaNIEgeXyrmk6NDdZ0FC/1+FAs1ahoIMfwPw/h2bH9o&#10;roK9kzEp6aGkZnqTmGZLaJIF7mKULmHK2AXrYuWjhqOvErYCFr7b5CQAEJErz2cheGIbZ4VNsh0G&#10;kqjNYtQwDFVgFitJMVcPWzER/yINJrei6F4OomjAkfhafeLKDRlf86d31p2prQpO31mkc7EGv3x3&#10;7NKMsc8wwCrVHK8iU3xzDHBIVxcDsuPWy6P0LGRIcrNldrVMUk8T8ZUe2AaqU1xpwbULoTx8kMqx&#10;G6Ycvq4ihaLJuDju3IiuFFQgC4J5Q8PW5JbokJyiwpgUzZsv6/PNZ/q8dlibu4sG3DnkyeUpV75Y&#10;1ed3u1X46X5dMR09eme88c0Oxzncnl1r+cxtJhCYqUtSkQXZZQmEpQSj56SKcbAxTgl2ZDd7Utzm&#10;TWi6ORb2RpKAbHBwMMTAQp2kfDM2DsZz7HQBdnZ6WDqo4RNqTVd/AX2ThSQWWJNe4EvXWBKLR/zZ&#10;sZZGTpkfufm+1LVkCx34EZHuyPhsPA+fG5bG72FyNp++tkKC/G3QlKTubKdCgJc2sTHG5Ba6Epcv&#10;o8iHrExXJusiSM/3xyXLUXDSjbKhJGmKJMFefRxM1CipDKegM0aMLpidW3WSQPvZuthM+2w1Dz98&#10;iQ+/eIbv/ehVvvuDLzl+80UuP3+an3/9Blt7pvD2sSEs1Iq19Tk++Pg9Dj11jJPPX+T6i/fEDCeZ&#10;Hw/lteuF8FUBL1+JIFTu6+usS6S/Dt7O6jK0BM1NSQw2JzlM5jbRjtWlUsoqorCyMsLeTI0AT2Mm&#10;Zyq58KCbzUuZXL03zcXbS+xZTuS7Z4P4t6fjeOFwiohoE8+L6H348jk+FzN45+Eqr13Zyal9k0xP&#10;VIighLJjNpLZpRRaOxKEanbw3qdP8f6n13n7wzUuXlvhqTtP84tf/oGhkUl8fc1Iyg6gcbaUts1m&#10;+g+OiYgOMbZ7lu6NXhJbQ0nvj6RhuZqW1XZSu7ZF3oHj8rzP3LvJ6uYuimsyKBLyTS3QJDZDm+Zd&#10;KjQdUKFSDKR0UdKhpOyxU8bMSdKdW1fQPaJCbu/2GdWqtM4Y8OD5fN57M5fOiTB8020JLHAitiqQ&#10;5NpIgksDqJ2o4+mXT3Ho5Bg1LcE07VR/YhwNTz4DkSHPWbtLickDmjx+uZTzz3SydjqBZ4Q03nl1&#10;ByculnHrhdPcfvYmx87t4vCZenm9k3zywQM+evsG505v0r2jkIZxF0o7RQDrjCno8pG0641/mj5R&#10;2aoU9BlQ2GpIWYkSKYUKSd8KPDO1CUnVwttDG1dHfSzMNHFz0sXXxZgsCY1TQ0a0dygYGVSwZ0mV&#10;08dU6GjRJKdQk25J/E2y7YU9MkcDSlRMqzC0YcDdxzkcuR7I0LolNSPyenW6pMRqYWOhINLHgZmm&#10;fHY0J9BT7UfbgB7jh9XpX9cS0tJjVKhvfESVHROaDCyoyONVKGhQFWNWpUFMq2NIi6p2VelhMVyZ&#10;/3oxtKkec7KSDHHz3b58kCG1ZeqkBquTUa1MZ5+CxToTamN0iHLXIydcn8hoCUYFFgQV6RFYqI9z&#10;ig62EarElmqQ3a5EZqcSUfFa+LjoC4k40dDiRE+HEzVl/hIOHSnoMKJ70p7OnhASgg2Jk37IynWi&#10;rzud0fFcamu8WJ5yY6DHlPYWeyYkpG9vf2G7AY2jeuQ3KZNSo0xUpYLA7bWosSRNDCilwIWdM+6c&#10;OmRPc6v5fxuBQkKuCqkSXPPrdGiotyS50gz7IC30zTT+/7xtpYKTUFiMkFVMotBPvTOpeda4BJrj&#10;FqmBr/iBY4gKnglauIQoExZlQnpJEBHF7kSUWqAwizTCOtIE0whDTKN1MRfXMYxUQjdMgYk8WD9M&#10;Jqjalb7FAqYk7b0gGL7rZASzR+I5cCuGXZciJbk1sf+pPto3iolp9ySwyhq7JB0xJUnzWZKIk3Tx&#10;LhL8bHWmeCJOaCaWqslEBneX0rojm6jaALzzHUgXmtm9154DB9S5cF5XjMGQG9f1uLKl4OqaCTvG&#10;bZjfKY25JhNUYUVaqr4YixrPPWfN978bye5dnmTlGHLkyBhvXqnmvQUhmh1afLQpTbtbm4PH/Zg6&#10;WExcWSzZ4v6bl0rp2BHH4HKcNIsPhpZKGEsa0ZMEbSwJ2iPbnPBCQcw6cxJE7N08bHF3tcTdzQyv&#10;QAPiJJnklFri52uOi7sRJYL0t+7tZXGrATd/c+IzbagfCmJiNZuB6VhJJcY4ulrjFeFGfrEffb0B&#10;LK8HU9JuQkqxG309DQz2djLQV0BNrS+uDkr4eqhK8pIUL6k0RdKqR44eWRVGnJmLZWpHESElPnjG&#10;2uOT4URIoTPuvppPzgcprQ5m9EQL5X05rC8W8ZtfHuXoyX2MTy3xzne+z4tvvsvf/va3J+fqfP7F&#10;75nfe5KTt/fyzPObjA/G0dkQLSY7ytuvvckbH97nO189xXsfP2Rmfw+1Y9lsiiH+7NMKXrw3QGSU&#10;D95O+iSE6BEqVOXlqiONYk5qmKUkSEvK8zzZtVJEeVUYFuYmeDqa4+OkRWVpNOtny9m8kcXB223M&#10;HaumbTKSkTonrk16ckJS+oEjrZzcquf20VbunOvj3Rca+PyVWeaFWocGwsgrcCMrw4W6xiAR3CJu&#10;PtPM3Uc9PPt4F2+9c5bdu5c4f2GD6Z2DhIVLbfraUNFczs6L+1h7aovxg9NUNzUwd3CRmsVasvoT&#10;qZrJp2dfO4276oW+vXGJ3z78UZvKpgDiEt3x8pXGrteiuFOFaqmvxv3qtB9UoXFFxGtRhdINZWq3&#10;VJk6ocHuI1bMSaKs7FMlo1/S8ICCpb1O7D/uQo1Qak6pqdSYP7mt8rqdocTmeFM7XMz1F+5w6MwN&#10;qruiKN0hCVqoo0YEuHReDEoIp01C0dxRYwb2OkgPWTLUaSZzHMKJO7McvneZC49f4O5rr7F1bDf7&#10;d5fwnTd3celyJfvP5DKxlUfVsgslo0bymmaUtsnPHX6yT974BBjiE759BI+hiISIRrICj0wJkblm&#10;pLU60LVqJduohb29LgYGKpjoKhPkqsnug7a88KIVd66bs7yowayI+8iQEEmTHh4eamRuH3LapUZ0&#10;ljox6ZKiiw3IqDQkt8YCL0n0dm6aWNtoY2Gqiqf0YaitgkxXZXZWa3H9cDxL8zF07NKi96CC8XUl&#10;0QFN5qaUWJ1V0CnzmjeqQUavpPY6BTmS2gu7lFiUed+xZEaRmFp5nzIVYl5ZZVpESF3GxbrTOeTI&#10;2IQ+xfWG1LUZMd9mQnOEHv4GyjgZqpLmqUtsiiWuiVq4pYrQpijhsH0GfYRQQbEKaRJso4sV+EeK&#10;wLoK/WR6kZwsYSBW1rw/nYocT+pHHGkcF1qtcyU93oe4KAuiYoWCOmtoba0QQgulKMuLolx3apod&#10;aJhSJ7paQ0jDkopeO/KzNeVxymTWaJDcuC3ezlI3ueRXBwht6dJYaUx2rvF/m4ESLh5mFNQ6M9zu&#10;Tn+bvwQcZ7T01FGo/N/neSihLLeOdvpkic5lZBqQmW7NYH8QBQUOpOQ7kVziiLcYh3uiOk5CNR7S&#10;36lCPsmVvvgUOuEuj1GEFIRhFqiNtWykvaQpJxFK+xRzMRItTKK0xEyU8cq2I7LAnYWtbN74TgdP&#10;v9TB+L4KCsc9yBywI0kcN2fYk4h6W/yrbIhoCSKsIZjAChdcsw2wTVbHSNzMJsEE/xJvUnqiSenP&#10;Jr4rn8S2AtxFBJzSrUis92ViIZMbtyN57p4az9404MA+A25c02dD0snl3eYc3KfDxKwvN+7uIdjP&#10;G1srachNL95/OZPvvFX55NIl6W3B9M+70VGoS0GINhXFpvTWmXJsrxIvvx7LiavTpEpqb1sMoH4y&#10;jLYdoSxfiidNBFhZRYGythKaFiqYh6gLuupRN2ZPaKIFnr6WxMQ4kV3giX/I9iVWnIjLdcDeRxNd&#10;Aw1yK8OY3htPeIoVjj6GYlKyKJ2mtK3K8x9JwkZSupGVAS6xJhTJApdvG6rga0SOCTW95Vy8ep+3&#10;P/oOT4uwLW144hemioerpI4ICxJjbckt9yG1zoGMFmMyZX9KuoLJrwljeGhQUkk6ThGmWNip4myq&#10;xGBbEDs2UimZiKWkOpoP3z3JR483eXR1hR/++Ie88PrX/OVv/xT7+C/+85//xpdf/pHDF++wujXC&#10;5x+M8Pr1Dl59dpED+zvYuZDDH351i5/+6l1eev0gx26usHx5J299dpn9B7bw8vMiwF2NWF8tokIM&#10;CPQyJi7UgtRwc9IjzGgoD2Df3hqu3Niko3kGSwNXnGylScKl0dbyWL8YR/e6Jx2zoWSWehIlprMy&#10;G8hTT5Vy9+kRvnz9KH99p4NHl/NZW0jh6ctNvHBxhL4+/yeGuX20z9hwoFBCgoiujFNxPHx1huu3&#10;NxgY6KCxNY3QSEehDyNB9BjWzh1j+eYxxo71kSFhYniigx0SOkomixg90CcCO0jzUrUQQ6wkTQMi&#10;MpUJESENidYW6nXA0lxoM0j1yTWbqrc/mxBRaz+soHFVhcIFZXKEQiqFEhZPuUqt1bP/aCIDs7qU&#10;jIjQDasJLWqSV6XP/Kw3CzN+ZJQ4UT1gy8wOW7ITzCVdmjGyP4qBfdlk1RlS2r99+K48p5hInphJ&#10;npBOr9DHwi472vrcyM3ToiLfiJbZYDq3xtjzzA0hxruce/UBa6c22L84wK1TB9h3opMdx3Kkb22J&#10;qRAyyLMVAQqmqs6X4u3PORst8A7SxVUIMihQFxdvdcwDlHFM0SO4UISvyPjJNbk6NrSJEhOxttEh&#10;TEQlI12HjnF1RsQ4NvZ6UFUlJiQ9oaWtIuKlhLqIlYoImJWpEKoEDS9nY5ztTTA20MXOXgM3d1W8&#10;w9QJz1ejukKFlRpNlgtVmS5QsNJiw9UTlayuhwnpiXkIhW2syFhQZ2VOTfTAiOldQgMtasTXfCvq&#10;mTKyWpWp6tGkuleVyVU/ZtaCmRzXY6bXhKYqF3r7XMlqNqBqzJj2GVuq2mwoy7Qg3km2RwTXTkPC&#10;m4vchgpxhCthE62KhYRq+1AFQRIo4nIUJMv2xchtTJYyweEi9CnuMh/WuHmZkFdqRWWNGWXN7mQ3&#10;2xEtgbpEknu1BMPm9gxa2nKpqoyhu7uU2uokGtpFh8a9KO3afndHi7Aa2Z9mLQnEGlQL9Q1PC6Hs&#10;cKV7yo/hyTzRKmMhH3US42wwNBODeGIKMo+RapS2GNJd7U5UqC2Gplr/wzT+51AhyEOdvlZTYgN0&#10;SArVor9dKHIimMwkD7KyXAmPscfBX4f4MqmLKD2snTWISNQmscgA31RdPGLEuKKLwnGIMSGo0onw&#10;Bme8BY3skuywTTLHKkkwNUldyERJxFRBWo2bpPU0upbTxTgiSB+KI7ZNNrTagaBiWzwLTYls9iZ5&#10;OJnUsSwSu6KJFQTfvjy5R4E9gWU++BQHyu8hRDVlyXNUENsUj2O6DZaxpoSVujO3NczNm/187yMz&#10;PnjNmpJyfZqHLSWxSAISvI6MU5FCT+Xy0xdIzoh4MhkJ6RbsFMN495I1f31dnmPCFPNYBeaSGgwC&#10;VHAQdMwSYztzQYu33tCjfdReJsJEJkWXyCojkpsNSenQJyh528m//SBKXUsJKx/Be8HD1bMppCV7&#10;yv8rY2SsS4fs+8RMDkOD/bRNV2DgrY22mQhEdQ6uAWbo2qiQ1CAmMWj25LphMdJ0KRX2aOlrYuOu&#10;j0+WoRi0CkZBGlhH6Qg96DO8q4BTN+c4ePEw/ZOZ1PbpEl1hLMZlSEKoHrFBklbzPKhoC5VtsiZr&#10;0InALAtGZgo4eGxSzCuErJpg7O00cRUCGWz1Y3Eth/FTtSzvi2N6KpY//Liaf/1+Hcf39XDk1H1+&#10;+NXv+P03f+J3P/0zP/juL9m9eo2XHt+C/zzKl6/WMN2XwOJcIWt7Grh29wQ719f46U/f5sNPv6R1&#10;foat2/vpGGnHwUGCgaukSz9t4sQ0Aj1NnxBIWqQZOXGWdDWHMztbxjvvv8rzD97GzNAabTFqL0ct&#10;6mpD2X+6kJn1GEoqAgj0saCiMl3IrJy3Hjby2bubvPb8eX76+QZ//vWUhIBi2us9ObRRSU6WP60d&#10;rpy7YM/MvBZj02acvhjPvRf6ePOjS+w/MkC+1HdkrDMB/sb4eptR013P7junGDvbKmlVGsNTj7IW&#10;P7J7Heje38D8+VW6NzooHY0gp9VYyFDENF5PjEoPL09D4iQEWRib05A/JbRzgtkzcdRtKmgTYevY&#10;o07Fmhp5QgmlOxUi1p4MLeTROxHD0E49GieVqZtVp2hEQXa/gr1n83j+pf3Mb8UITajz4Io3J2YT&#10;aRk3pnWPGMaGgip5vrKdSpSKgeSLceTuUKFiVo353Qa89VQW1w7vpSQjnLJ2H+p3dzB4bJmlm/tZ&#10;f+o4o3sWaOgs4eyJgzz30nMcvbef9rV4Epq0iIm3IsnPlJZGQ2padamoNqSoXFcMQktSqzHxCaYi&#10;kCLwEmJMQlVEbB1IzrTDQE8V/2h1AhI0cfIxIzhSB2dnHVycVHB0VsFMyMHGTQUdQ3UMJIQFpQpx&#10;JJmxOl3Eg/OdXDzvx5EL0Vy53c7aeD6FuUJBO9TpOCLjgBKjQmizdUrMjKjSO6xKW30Eh9aHuHWj&#10;joUNExZlrg/sUmZrWZndi8pcPOHJvec8JeSYklWrIgFLzKNeQYqM8Aox9UEL3nxlhA8+2MnPPpzn&#10;rbN1tEvaLxA9iC7VfnIuRWi6Po5eunhbqREkhhcgYdDNUBsHc2VsbJVwFHOwCFXGJViMI1eCUrYS&#10;MZlCH9kK4vPk5zwVMRFNQoRe8nM8WFrNZmrVhrYBU9y9TfARQ/ETo03JETrI92agt5GaumSKK/1p&#10;6YugfSCIjtE4yrqDqOtzonNWj9YNLQpWJXCMCamLhuSVm1BQb0dNu7UQsx2llZZiRO4khhuKQW8b&#10;gqyTrhodrdr0jRlIuDXF1ErnyWci/6dxfDucnC2pKneQ/jMievvoKnMhMSGQGCEWFd1tQ1KSxyqR&#10;IF5QUGFNYLqa6KE6Np5KhCfrEBBujJe/FQrjEMMnbx8Fy874Cp44Z25TQgBB5f64ZFthnmyGk5BJ&#10;yZA+3fORdM53kttdQERtEEntiaT2JFG/WkRWXyzpXeGkdAcT2xGKV5kffpVyn/5U/BpCCW8Jp3K2&#10;iqjWJLwrw8VcssgRzItuDsSnzBn7JCNiih2Y3Exk14Ekzhx24/Ylf1LzTQhINyC9wRKfJFUpaDGy&#10;Bgfa5oKobItASUmBX5Ajs3srGeu34rPjujxaEVetUMciWxm3MnUsg5Uw8VYmqUSDhZ3GsvNqT87D&#10;MLJWITxHl9JuKzIkgTiEaqJQVnryXqGqCJxPhBWZfWZUTbgJ2ls8mXgVZVXGJ4Z48Ow1SbNxIvKO&#10;6DhroqIpFGdtjY2HPvbxarjlahBeaohbrAa6QgUKXQ2MXTTwiNXGJ1kPE0l2et5KOIkp+heIOCWL&#10;8Mep4x5gSnq2NyGCzkHV9oSVOBAiwhwVaEB4mDGpFW5EtdiS1u9G545YPvh0H6MrOWR0OJItiTw4&#10;yg4Pa1VSkiyJLhRRWUlg/IgfJY1u3L9Tz4XjlTT1VTJ8cIlrj+/x6K0Xef2Dtzh58iZXzz3m61/9&#10;gH/86WNef2aKpCgzSgojmdzZwtT6KhtrT/OXP/6d65dfpKy+gKVDdWSXhePlImvkqkOQt44QiAVB&#10;PnokhpmSGWVOSbotfe1xjEq6vyip/8SZOTKynNGQuTQT0osVQhkcin9yOYbkBFeyM1J49OLrPPPg&#10;MZv7JvnOB7d5/s4hVpdrWd2Zya1LbexZr2dlVzljo6k8eG6Uu8+W8PS9cM5eSOL63Tpe+2yOtz88&#10;Rf9wPbFxfgSGyJr76+LpbcvU3gkOvTBP7bTUu5cIeZI9xX2OjBwrYOf1VYpnm4SQY8hqt3ly6GSk&#10;pExPoWcjI11MjLTw9dMiItCDD15+yD//9Y+cuLNFyYI2LfsVNK8oPfmAu0zoo0oMpLxH6jDNkTSp&#10;4eGd6hI2lIR6hSYmFfTt9ubu++e58tJOFs9YsXBMh0sn/NizEkjfAS26D6rRKs/ZeUiD+iU1KiR1&#10;588pKFlWoX+3D2PjSfRKYuyqTKWxPoDqqRCa9g4wdWGF0ZNzjJ7YycI+WbPlPTx8+VVO3j9J02IE&#10;XTsc6BoNJzvShZoUawaGbClpMqawzIrGZjd2bDmSkqtLYo4eRRJiPJM08U1Xp7BRn8wyA1y3D7AR&#10;ArOzU8fKUZnAYDsqav1JS9ci2EMIrEKbbDEoewlVSXl2tA+7c1RE+4MPJiQANArdOvHwjVA+fC+H&#10;r65EstJhQnaNDpk9QnPzKjRNqdK1pEm5zGP7QXtW9nUx2ydrP5NFU50jc1PKnNujxBEhvx0yj7VV&#10;kvKFjiqFWtIrlZ68fbU9spoUxJbLnNWacfR0GY8eNvPeU4OsD1QyN1ZC61AhGbn2xEca4eJljpml&#10;BhaaCoINxHzctAh018ZeUwlbXYUQqBYJtZLSi5SpGdAgtVaJMDGQqBw1MoqN5FaFqEI1MRUdKto9&#10;2Hk6m5XL/kwe8yGtxUi0QxP/EG0yJGAXlwUyu1HE+N5IWYs4lo7W0becRHanhOVhM1mzKA4dDRMD&#10;cqFlU58qIa3JmTxm5xuYXclkdime+gZPAkOt6ez1pqXMBm0R+m3Bd7XTo6PJmbQMG0wtjNB8comS&#10;bz8b+d9jWy+3L+lfXOlIapo1OdmuNJcHEepmjIGO6Ji2Mgo10Tl5XEiwAfXtgWJUoZS3OBMv8+wc&#10;ooV7iDK+gcYY66mhcMg2wSnXAIt4EcBkVVyL9Qmti5aUm0NEpRcZPREkdvtSM+dOz4Yfs0f72bFv&#10;gYK+DGqWigUrG+jbambseKs0TancN5qYZn8xIHc8cxxxz7PHs8SZ8LZIknoyiWtLJ6Q2kggxldS2&#10;aEIbwwkWE4luDhAHDmBiwpsGEbviikAGpxKp7YrEQbDaJlDpyVEBvkmSxgXXB5ZcGV+KQ19PA0tL&#10;AwamEijpNWdw1oCrp6VwF4zwL1Inql2f3EFbzII1UN6+LLybBjG5hti6aaMqE+XkZk5NcwRN/f5k&#10;lbqhLZSwfTljJV1VIRd1gst1JJ26YeKq+cTNTfRFFHNaufHUYXyjxOVdFWhbqKGsocAjUJvqHivy&#10;m81xi9cV49PFWZKriqo2Gno6uAdbYidpxDZM0F/m2TVBGfdMDRxDtTER5A+rNGFqdwhHjpYRk+6E&#10;e6Gt/F3Sgb8qwd5ahPgaUV4TQ7UYdcuqpPrTFSJgK+T2hxMrySR7KISUvACczMQst68FVuVLxmAU&#10;EY1CXGW2T852r6ovY3TvMLWrdXRvNjK2r4mdN+c5c+86333zXb757iP+8ssrnNvbzM7xLBanczh/&#10;dD8vP/gl77/yZ/7zP/6TgZEhKVJr9olpl1bH4u5mQpinNFKAPrGhBoSKyMYE6pEeKakwThq82EdS&#10;eCETWzUycgTXg9HVUZbCl2KWVF+U7UFEsCmlRV4sruRx4tQAG+tV9A7E8c7rl/jg1WMsTGVRnOvD&#10;tfNHeePVR6wfauf2+QreuNfNB1/c5k8/v8FHXx7ipXcP8Ma7O5meKSYsMoiAQDdCwi1w9zTAy9eO&#10;2QO51IzZYyfrFinpcHIgm/ljXazfPUzzxpjUZzTx9a4Udoq41KpLEBFRiVVDT0NbjNKaNKGZkxu5&#10;/Oi7q3z3wzWWj5bTvmVD/3ELeveZ0rRfm9r9kgT36pJeq4WrlzER0dqMLqlLABOTEROomVbQterK&#10;1o0yFk/7sHElmpPXuukdiaN71oyOVS36N7UYOaLNyHFDetY1aBIDKZ/VkGEntFLMay+O01dnSVGy&#10;zZPzMToPNTB4Ypa1m0JXR5bYvHWGp999lccff8b+62doWQxkZNKUo+sprM8Xk5VsTlaRiHyZNqGx&#10;WtQPaFFYrynrqUlZuTG5Fbpk1GgTFitrmqpGVvX25wgq8tphNA25UdpkSkGTEXVdbiztD6ZzUpuc&#10;AhOCgq2ESvQoLoliab6LIRHU3jE/Fo4nsXHRjYun9Xn7pUA+fzafl48EcULouGPWRsRejaRyAyrn&#10;dWkQ86zbr8zq1TymJ7opSQgj1NEID3tVBlq0uLIphDKhIK9ehfhswydvAcYKKSaVK5Et5JG9bSCt&#10;Qgc1QglCB30TcULAiezc4SLEbkfbvC1FHe7k59uTHGlOUKATPj620mMW5MdaUlFsSaEMDyMNvMw1&#10;ZP+VReDl9WT/M3u+PSIqIl9d5sSShAJtIvKUCRcDqeg1YOaAiP+ZEDaebWLidA65bYa4BAiV1jlL&#10;UHUiUea2st+B2jFzkovcSK+IIjjNAatATRIrDeka85ewEUezzFn1oAF5Ylw9OyLYd6mavRfzGV3M&#10;IDTaDdcgIdEebYrLTVF78uG4Kkb62ycmG2BkpY6S+v/vobqamlLPcXaU1FrTIZre3uDK6lggZVnu&#10;mJvpPrmPspKKhGdVrKyUKSnRo7DOnkoJ/3UtvmSXWuK9/VmItyn2zkIjHmIgjtlaWKUqcJYJ8S7V&#10;wFsmpGLAn6JOLxoWRMyu5VA+HUlGXwL5o4nE1IYQWeFLXFMQcZ1hZE8kkzuWRcFoDim9KYQ2hBNY&#10;4yUm5I1jmjlWMdo4JYvLZzsQWRtPUX+t/O5ObF0UTWNdDC5PECq0E1HvJwQTSs1oAOVtvoTFe1La&#10;nE5hSxRWQcqS3hV4h+hIMrIit9yZohpH6lu8MdTWRFOcc+/BAjE2D1K7DBg/4UrXEVOal3RoXHag&#10;fMTpyaWkHWOU0BWxTy51wCdVC1VDJbSMdYhMl4TeFUBInA1q/31VSjsnPUZ3hzFxOFnMKAY3f7sn&#10;/2+sp0dbQwNHTk1g52v45BLIyiKG5h7qhAup9Y7bMDDrR0CaoRiGsRiUGZYugvtBJsQXOcvrmmMp&#10;adhFTCMyR4PQAjHFfFXCq0xoWLJl8IATVYPG+KWI0dU5UbszRorUAS97IRo/QxLinVlciOPA2XAq&#10;FsXgRzxIG5BC7LQlf9iXxDwX7I2E0pLtaZlPpWIum8RWZ6Kr9HDwF8SuyGPz+i5GTo3QtlFH8XAy&#10;XQeaOPTsQb789EP+8c3b/PMvF/nhd87y9Y8u8+svNvn84SY//eQT/v1f4PX3XyVbAkJcuiXd/SWS&#10;XFNwdRMMDjAkOdyMxAhT4rbP/wjRJ0OaMyvWippKMZCpTGrGXakccqJvKlwEXe/JfFoZKhMTZkFF&#10;WRgrG1VcvTvCviNZjI1Z01Aj4rTQxO5d7dSU+kniTuT61ZusrS9w/EIHjx/U8fLNLr763of85ntv&#10;8OWX13nznUNs7aojIHT7wpXWTz638vLXx9ZOCzdXA6kbFxyclLE2VCUv04OVpQYm13skZOQSL/uV&#10;VGNFRbMrPWNhpDYaPBHRZKnhutxa1habGGzP5CdfXOCnPz7DvYc7WDySxOSRSIb3RTO8J5rBoyEM&#10;n/Fi4aobg3us8faTsBCuS/+cMkO7lOlZ06R6+zOSGQWTizo8fjTH9796zHuPn2d+vpdsqW9XB2Va&#10;2ww4dTuVc88PivEEUdxpQ/6QH62yDbcfX+TNN67QXZNEg4SG1t3lNO7poufIOPMX1thxaoOTL93j&#10;zK2TbO0e5cyFbu5Jvbx0yp0D++2lvgyILVEW4ZKUnqBCvohvVbcWNb3ahEdKko40FrEwpGFKg8I2&#10;TUJj1ITaVYmVJJ5X40P7nIskbQOyysxpmzBnYNKQugZdqqqscXEywN9LizYJiYePzIt5hFI0tn0Z&#10;eSWKZA4Wtky4dDycgzvFeBsjqCwJFqE0o/mAGjULGuQ06JMmRNK8YMbEUg55MeFUJ3lRFWVLY7on&#10;A0LlI41CK212MicxVHVlMnNijKbVYuIqxISqpPa338ZqEZIQCkmsUhXR1iW2cPttOAXF/SqkdYi5&#10;1Mrfi/SIkaAXHGhBeVUUNVUSIlPtiYuzIkhqJsRL9EbmIjrclOxqM4p69aX2hZbKDUkvMRPiMSE8&#10;WyF9r0awaGhGrZqslSUbp8IZ3xTRHXInPsuUlByhsjLRqxk3+tYsGd/pSc+k7MuuLFp2ZJAvAS+3&#10;0Yy8SmPys7TlfoE07PQlr8MG/yhtCabKhKXrEZBgiIO3BgHZmhS0GNI2JjoRu/120/ZQRk1LFQMT&#10;lSeU8X8fcaWiokRmTigj4yXU1KYzs6OErg43SvJtcLA1Qd1AHU0DFYxNdQiNMKe00kDWVIeOEVN6&#10;d/gQm2yFX4Ax3u4W+Pg54uCih1u4PgqzZAXm8SKYMgHxddq0zTlw/Vl5oTUbmpe9OP1UtuB1PuWy&#10;o0k90Xjm2uJf7kTqUDyRLaFENIfiU+KDR5Ej3kIdbvnu2KZZYR6zfQSWo6TfUMJrA7GStO4c5yKU&#10;UEdyTYaIuRPxeRn0jbUTnW4ngmuFh9zfp9iekh4/IhPssHQ2IijHl4B8W1yjrLB11hUHNKKmK4f+&#10;yQl8wlxRU1eWydFneS2DPVuhuAo6d0+HMHTAk+EjNiyfT6NhVAyqTLB42Apnb3HO7S+LStMRGtk+&#10;MkEoINiW6lE3EfXtr7z8dsI9fc05dD6ZfZcTOX+7j8TE2Cf/r6OtJ43exOxqNia2ymgZqaBrrIaD&#10;lwFJxbYkZpnQPZZCbK4YqBCDX6wYhqQFuwgNHAI1sAsUBIzSomxEk94la/LbTfAsVSGgWJ38HiOS&#10;tr8oZkiPiBJzYqrdad3KIK89CEdrZSloLWJjLGjsjRHyS6BshzPpA1LUky5UznqTNSRpN0cLBzGQ&#10;8GCZh1kpENn35HYrYhvMCM+zJS03nOHNTpp2t9Gxr52i8TT6D7WycX2FT37wmH/87SX+/tfX+MVP&#10;nuc3P3sEvznLL18c5dnzB3nl1Vdk3nvYsTFI21D1k7PsQ2M88PYxJ9xbl0QxjpQoO9Ki7cU8LMiN&#10;tqYiQ8RYtndkKZuOSSeGFoLlOeIICbFEQ1UFAy0FXs6aZOd6Mr2zkOdfuMj1m1usbZbRVJ9NWVkU&#10;rS0pVFX4UF8VIeZxjCOH93H5QisPnx3mnVcf8M3Pvub9Vz/gO+++zbFDm8RFBWLjYIKV9falG7Ql&#10;TSlhbqqMhaEa/n5SR5bqxEXa0jdQyOiORoqa4okql/kpUyG1UuihzZG2XncSqtTJLFYw1OjPo6eW&#10;mZvKpbwkia0jC2zsm6Kzv4b8snCSM6W+or2JiPEhOTuAYqn59qlYuickMJXK9vc5MzyvQYfQR9uS&#10;Cj171WidU2XvZj5/+flL/PXH93nnwSbPP9pDSoI7ulJnDT3O3H5lmmeeF0NYqyWzLYuS8UIxh3W+&#10;+tW/8NozP6Cps5razXRqV9qoWmqkdV83y1d3sX7tCE3jFRwQSv3BC0n848cl/PimL3dPmTJ7QQLi&#10;sqTnIgX5qarE+ylIkgCT3atD1Yg62eVGhEQaEh6tTEqm/C1XSC1JSDFaxLhUmagMMd4iDerL5b6J&#10;msQlqFMktdsjpD89pE+YnyZdg/rM9lnS01zAxrExBrfcJexsE5SC1gVtWgc9qCoNIyHInkRva/Ki&#10;DWmZ0Kb/jLKYsS61jdpUlntRVBRJlKcFM72FrPUUsrsjie5Sd9qHkli7sin7eYrJA+tsXN3N8r5m&#10;ChqMiCtRkCCEkClmkSkUElesjIMEUJswLaKKNShol+Q+rkTOoOxbg/RJkvRViIaElTCGJGUPt7lQ&#10;nhdMdmo4JWVBT96daG+soqQggaJKN8qancmqELGvsiOhWOhNDCQkRUFUqooEUWWhIh0mxsOorzGR&#10;dXcnPc+MCqGThGRlcpv1qekzo6HZg9x8R8oH7Gnd9Kf/oKeEdD1yW9WFAJXJaNakc8qA5nYxnkYV&#10;ynrFKMJ1JOyqEpimIUFcjLDVgOE5ZzxC/vdX9SpQ01BGXfP/fZKgjxhiY2sIM2M9PPvM6xw4cILI&#10;GH9MrDRR1VDByFQVC0d1LG30qa/1ZWXRmcFBIwnrOpQ1GuIfavTknZ5Af2eMzYwwsBQ9Ez1SOBYp&#10;EdIgglVnSEqbCT1zngzuciGtSyZqKILi8RS6NyqFPtIIaw7Gt8QeH0nSQTXeBNb6YJdthLm4pHWy&#10;KQ7pVpiF6qPrpolFoAFBFUHE96YS2hyJY5YddlGGMompgn9haDppYOVrRWCCK+5x+rjFm+OYYk1E&#10;9fYVZz2JLnTCO90J/yJvAso8CShxxyPalOrGWE5J8Vy985jmniZJmWYyQaoiYsaUltnh6GhIdLIj&#10;Ja32NE55cuhqF2UdfnhmKZPZbfrke9WV9cUgcnRIljRhIROoZ6yJjbcydkG6KCl/e7ibqaUOSaU6&#10;tC/a8cKLu6Sxo5/8v46OFk0d9uw9KvsR7oyOkRIuvoK/YZ54BRnjESdEEWuPi7udpM9vv7rWxl9M&#10;S1KEY6gOntGSsARVG2ZMiGk0xbdYF3tJHa6ZGoRViQj3WxHXL4TXGkSooHlKry8Na9kEx9vjJsk0&#10;KtSYnEJverZq6TpWTvGEG8mdptQuO9Kwy5oMWWxbc0lhSTYcOhlLvqS7hHZNUjtdJXkFEppmQUN/&#10;ngSCEvImMskZjadsQQx5vYY3313ktz9a5OPXhvje9w7y6dtX+MkrYzy1r5z+5kJq6wrZ2nORn/38&#10;b+w5fJGCqmR8Am3w9pQ59zchNdJS0ro9qVE2ZEZZkh9rQ2WmO23tofTMREnBJ9DYH0NkijP+nvqY&#10;myijra3A0VISVoApZSVBbKyUcPJ0Pe9/9BojI9MM9OVzYF8bc7NZdLZV8M4br/KzD0/y5TvT/OqX&#10;L/KH3/1Extf84eu/cPPqFfKLcnB2scNaGsHETAtjAyWMDBToaSuhI7RobapCTIQLdc1iaKNVpBZH&#10;4eHvgIevKqkiimUiPL2ScHtalWnvVDAwZM70WKJsSw5JKb5kpEdJMqsgOSkZO2sbDHT00dPSlaGH&#10;jqYO2mpSTxr6WJha4mwnBp8Zz9BiKnN7AyUw6NEiSbx/pzI712L55JP3+OY3H/Pq4908e3OJH37v&#10;PumpweioKXHg8AD/8r/EGD99WUS3Q4y+kvqNTo7f2OCPP77KfRHNsV311Owqo3KxhrL5anoPzDBx&#10;ZI6usWROL7jzydOh/OXXgfz1h+789HV31s8Y0bJhSNmwCVk5aqTEquDvL/QrdB6dp0NskS5JJfrk&#10;l+iSk6lNdIQS4REKMUYRWgmYMXliKiKUsb4axAepEhWiSrCnNk21Bswu6YspGIrJG9G2oMrOU26s&#10;Cdk2NdfQNhrH4O7tbwONo7jWkKYhM/ok8NQ2SaCRes60lwDhLVRWqcHkgi55qeoUJwVTlZ9GiL0p&#10;E825DObHM57uxUCBDwcuTnP2pbscvHOekd1d3LzcyzP7y2hpNyeuVCHasX3Aj4L0RmXi8jRwC1Dg&#10;naBG84gOQ2tiUNsHOUwJpXQpSK5QeXKfhnxnjo6EcmjBi662GAkXHUxOLTDYP8fS7Aaj7fuE+FYY&#10;m+okv8GT/FqXJ2QTnidzIyYSm61Bcr42I2NuDK9UkSnE3CCUVJRpRlqYttCbMuXVRgyNuIk4SwCU&#10;MDSzUE3jWDhF7cbkNSuT3i4m3S5zLkGmplPIbsyJJiGA+ExN/EU3oiu0CBWiipC1a+naJj8fbB23&#10;r3/1rUkoKW1fB+v/PFx3m0Zs3LVIyDOVmnVivKeFBw9fobq5C1Obbe389n7bl0Gxc9DExcOckAgn&#10;WiQ0hYcYPDGW7bd/nRyNsbQwxkr6SllZCTMLNULCxbzcilSIaDAlutmWgEo7IivFHMqtCaj1w7vC&#10;Ba8Kf3xrAwhtCiauPQrfUiec0k0w2z7EN1YbfUkmBpGKJ+eN6PmIwLpIqvTQwz7GlpDqYBL70oho&#10;jcIx3+7JeRWe8caYB+rhKOISnBmNsQiJZ7w+1kE6WKZa4i8JIyDLCa9sZ7zktRxzLHDNE5Qrc3ty&#10;8srsrjxuPpzh3ks3efODh1S1RKK3/d3NicFkZcdj7KAhJqFBUaOkh0FfWubEeJI1sZYGsE5Twj5F&#10;HW1rFXwzdcid0nxyWWxtPTWMxNAsBMuUlL790Ck21YvO+Si6Z/xYOZZCcJTRk/9X1dAgPMyO/qF0&#10;qupiqGkoorwhnbTtM3R9NbH0lgQggmVmqc3erVh2LoeQWy9mkivpt1CPtFodKrvsye9wxaVACwtJ&#10;gc75sh2FBsR1WQlJhJHUGIBrigWRxXZ0L0VTP5sopiMGYqeEv5tQiAj00Gotw+c6ye6RdSlUJbdb&#10;UqQkv2QpUkdLJRKjjNm5K4QEMcnR/e70znhJwnSjY8iX7KIQ2qYLxHwiyO53FbPyY8eJSW4/3uCV&#10;N5a4fnGVv//tT/zsq/cZq4kkL8WOhoZEaaxOvvjkV0/OHXn+hY8pLanCy8eIAD8jIsVAEsLMiQ2z&#10;IF7oIkOIMSfekloxu8b6CAan8qlvKxfBcsFfKLG4dPtb5cxxEuTevqKqi60OgT4mlBa4cuXKED/5&#10;2a9pa5tiebGBQ5vt7N/XwOMXr/GdNy/zzr0o3nuYycc/vMRn3z0mIvwKv/rt7xib2ImPtzd2dhJq&#10;rNSfXLRSWxpDVyhne7g66VGUFypJrEhILArPIDtMLfTQFIq11JMk6rf9FaRq7J5RY2FQmVZZq/Iq&#10;Z+qaMikoyyYlPf7JpfIT4+MwNTIW05D6FyLV1dZFX0cXHfldU10LDTUZqlpoyc+GetJ8Dvby+HDG&#10;FyIYWDKTedDh/u0B/vzbd3nt/Re59NQlvvn1T/nzH35NTFg0OrI9WxuT/O2vf+TO8y9SNd1H61Ir&#10;HYvlYpIV/O1Hxfzos2KeelhD3VIVpTuEhIQ49l07wMZmI9NdLrx+1I8PH/jx5nv+vPeeM5cuGIuR&#10;udAiCTu9WIdoCY4RGSKsSSIE2ycHSsiJTtaTdGzIYJPclmqRnS+pPUGF6HAFodLj4XEicnESrCLk&#10;8fGaJInp5OTpkhWnS7KMcOnhBUnO7bOq1K1Kij7gJfcxJ8BNh4LCaNb27GCwp5hU6ZNUIZ8sEfZk&#10;ZxXqo2wZz/Mh1ceQBC8dgi01SYuU4FGZRl62G415rqQY61LkbEpHjgvDSwFCYlk0DYaQmmrNrqlM&#10;FuYDaZ5RpaRfhLxMwkCxqgRADYKSxUCCFDgHCdkXa1I1qkSFmEfVmIIiWeMMIf6iHjVGB4x5+mYG&#10;R043SbBIZHm9i6mpdnq6ClhZHuby+ZscOLKfsZ3lNAgR19bHUd8eQlN/ILl19qSUmpBTakxdmR7F&#10;7RKiGu2JT90mKS0h6Bh650rpGLEQA9o+JyqRs0f62bNrl2hWGHEx8thsUyorfIV8E4hKsiBDdK+0&#10;04nobCtMTWSfio2lT7UIq9XAK9xMiN2G0gYTdPT/318EtT22v1TLVKjFL0GfDCHsitIQysuSSM9O&#10;w0go4sn9xGBUJcT5+5vJawaQVhApfWGLjoGa9I8aWloSuMUw1FVEP620JECrYmWrSWa+CxW1gSiC&#10;6i3xKTclqtmPpJ4YEgbDiOnwwl/Sb5A0T3p/Dl5lAbjnOeCcZo1jqjkWEYYYBqiiG66CfrgappJE&#10;9EIU6AdqYuymhJ67Bs4JtoRV+AjdSJKuDyKwyoO4Gkdic41xDNDAPVyKqzQH0wAjvGKEXgKMsU0x&#10;xyHPXl7bk4iKAPzFzDxL7PDPs8Q3w0jwzZJecezDx+qEQIY5cqWJ2FJbjMWwcmojKKlNFMxTQtdX&#10;hYRqN8KKbISCRJxzVLBLU8cqWRUbaRbXGGtM7dWIKpH9TvTGWEREz17n27M1n0y+Kpl5CWycT6F9&#10;xpGUDk0cg//77S01FXTNVAVXzahrj6dzqIlc2beGAZmrUms8vHVENDTEUGy5fj+X1c1USutdCZHt&#10;D83RZFCaOLXJSshDRokB9knaeOZp419uiKfMjU+CJXH5DhT2WdK8bMvRc9tnsFuTmq9DmDSBt4tg&#10;rIcJZVVBVE6GkjvsSHGfMZFSuAldBmS1mOAtTRngpk69zEFusT4bW67sO+NPy5IxtWOeBCabi/GG&#10;0rcYTt1wAH27qlk6v8CeG5ts3Zjj2VeO8cfffp83X3mJg7uvUFVeR2V1JPV1ldy4/CJfffkjDh3Z&#10;Ir8giZAgc0kq+oR4G5AohR0bLCkwwJy0KFNKMm1ol7XPk6JMSI3ExUHmO1KToiZ9hvoteWUtgKVK&#10;wWg1HTTVFFhaaRAaZM366iyHDp6krqaGjV3NbK228/qrB/jVL57lkaz7889kcuFoFh98coz/4jm+&#10;/PFdBif7CQ4PkqRkhoWFKlqGUvhCHNtrtn210uhwFwrKo8kqjcE3yAUTSyMRfGV0pDlMNBU4mKrh&#10;ZqNDdrok6SJD0pOtSUoNILtAGjomFDdXZ2wsrbCxsMLEwEgMQ+pFV18MRMzjydARk9o2kG9NREtD&#10;+4mB6Ghooaejh7G+iRinhyTaNB5e28G/fLSPr99c4vRGG0+fP8Tf/wGvvPgGzjZOmOkIBdWHc+HM&#10;FGPrA0KLLfQcXOTe2QF++XQ4f/lhCZ9/d5yn7w2z9/gIK+d2MXp0jHPXxjl/qIuBQS92rpiwsKbP&#10;0hFLusfMiN8+/L1Aj1oJFAk1SsRVKQgUA3GNEpJIMSI8xpLISCOK41Vpy1NnoFOJ7h3qpFdoECEU&#10;EpsgyT5RQXyyMnmV0juS2sPFcAqE5MPc1fCwVCfSR4OuRhV6+7WFNDXIGFSQI8GmvE6VaCGA9KxQ&#10;2lvyyIl2pC7Wi4PTNQx3xtLRFENXUxah/ubkxvvJ350pTPVlfj6D6X0u9EmwqvW3oi3ei6YcN2qH&#10;NCmdVpVtUsPbRpWial2aJtXEuGzoXhfKnYojq1x6IlUZdzE+7zgFnjFK5DRoUjelTNWEEjVjSlSO&#10;KFMyokbfnBpHj5lx/6wbJ/akMrYQzfpWKSs7W7l8eZ3J6WbaR6KoXzQRszEiv9xVgoU3BaUOVLT4&#10;UN7k++Tq1JU1AVI7dtSVWJOcp4l3oBJFlRYMTVXSPVRF/YA/9Z2pbOxdYGVXGwO97eTmxpAYJ4aQ&#10;ZUGz9Nj4WDHRSfYUFpsTLAFdw1AVnzAhw3pNkpu1qOqRMJ/uSHSWLXEZlhiJ1nyrWf/3UMHLU4eU&#10;NAP8YoQM20V3MizwDJb6lXCr/N9fIGVkqUVghB1ZhX4Smn2F1qwxNFeXUKSQmhUt1ZVb+d1OSMde&#10;CMXETA9nH22ml8p5+OgRirAWT9KGYsgdLyS+K4mEgegnh+H6i4hFV3gzc3BBnLoGy3gHbJJscS+Q&#10;RoozxzZKF9MwdcyC9XCIMMU0QguzaFPsRTgMfXRxjTcnptBRjMOdpO4Y4gWJMpslZVTYExRnRc9U&#10;KvN7i6gQXLQM1EXXVgTeT0eSugWpkohDch3wyLMlvD2AsBoP/NLM8I81oaLZm7m9PsxsOtMwbEps&#10;oRmariqCkYZ0iIgnJ9qgJ+kzR9zbVRKSfZaIf5oWzon6eGdsnxQjCaHRBjNrLWrqWjl3Z68kMXsU&#10;Wuooizl8O/lKlJYXPLlW08CBSKbOhJJSYfHke4C3PzMxd5bnb7bCJ8gUa0F4rzQNKVBDTESANLVV&#10;sHTQlrSmT2mzA5V9vnSMpxGWJgKSq05gkT7GQmv6YfI8iRpYScKzSVR7cjlvh0gzAhKtcY83ILBc&#10;k6w+a1qGgvFONSIiW5/qTvm7v/K3Z31HO5FRZkPhiKTqSSGbZmPKxw3IETPxD9d8cihveLAh1ZXu&#10;vPNmPZ99XsL6cVnTdm2CSrbPsHVidEcO1T3xtE02sXB8nsn9Exy6tszDV3eIeE1w++qrfPbp1wx0&#10;C7bnB7H9zX3d3W2sru5gbmcn6TmhBAVaEBZoSJC7LpnxNpIc7UkOsSBbmqIm35XGan/8ty9ZHyBJ&#10;siacBhGDsbUQHgqd/fW4P8/sT8Xb1/TbYtZTx032LSstjMKcBHYu1HHqRA9njnXy5fdP8v0f3OLM&#10;yTYWd2Rw/fwcP//hZb751WEWdtYRFOaNo4sZ5mYi2lL8Kk/WSoGFlQnxKUGk5UfiF+ki2G6AupoS&#10;avJ3Y3UFVnoiMEKeIYE2BAbZyLaY4OlrTWJqLHFxsdjb2EsgEKMQwjA2MMBEf3voPxnG+mIMenqy&#10;3RIaxEAMZOhpaqH7xDy+NZDtt7R0NbXFdCR06Ro8MaCJvmZ+/niJH90Z5PrOfD5+voEff3aGo4tD&#10;2G4fSePhyKG1Dk6ePsDI3oM0L8kcPH2LX731FF8/08Xz13K5frOKT969w6fPHREy28PJa9Uc2e/P&#10;4IgnXXMmDCxrM7FPk9YJDXxc1fCxU6e9S8xxXFuSrEICh+y3iGtFhxYr582Y2GVGbYE+ub4KBiTB&#10;z8wJgc1pkVCiLwYqtynKJKVvG4iCMPnZJUAFeyuhkFBdvKzVxETUKUjQlefQluCiQkmNhqRyMapy&#10;xZNvQcxp1yU6x5HChiSSChwlbTsK0UZTU+tDVoYNqUKs+UK6u+Z7WJnbviJDAudONXH5ip8IuDoz&#10;zYGMlqdRm+JDldR6ULoGtsYqhPmIKQxp0zppIPsaQt/+Sgb3NpBVaS7GqCAgVshJjDJCtrusQ/Zp&#10;SUHNjIpQ3fZnIQrKhUTyZhSMzmhwrUGdsw26jDUFsrDYzJ2nzrB3zyZTk4O092RT2OZMSomhhFWh&#10;5/8PX38dJUd2pevDxcyUxcxcWczMzMzMjCoUlrDEzMzdLamlVqObmd3utt1mGMOYxjRje+b5dqbs&#10;e+f+/vi01lmVqsqIjIzYZ7/vE3HOPj2OJFRI3ilXPWfRJrvKnPgMM/WS0ksz9UxPtBIe7EVlZTp9&#10;A60MDTdw8vgZ9u3f4OFrz7Ll7CqbD04xNd9MQ2s4uaW2IrKGpBcZU9LoQVaBEzY2Onj6iWB3GpDW&#10;qUXDgC1D7WGkJEkOTXQmJNIBW1tddaHXJ3nrX80AZydVAVkrOgedKSq2pV6IyNPbGn1DXbT/aax8&#10;/a1oaMkgIy8Cd18F5nYmOLvaE6+MINRfjJilOXGS06OTTFA4aqkHyzi6meATLsS2UMxzj99EI6TR&#10;m6TuOBK60ohrj8WnUBx/nQ+RLYH4lXiSN1hOzXI9GUMpxLeGESlqG97ki0eKFd7JqrkLhgQX+cl2&#10;XtinikPLdMYxRUFQjhtB6XbisoUiSr0Ir/UmsNgF21gDIsvdWNxo4vHrS+w7W0WcuJwocT2do5GM&#10;r0SRXGZHQKYC5zh7AioCCKz0IaLcgcBsGzwkOabLReyfCWFcnFV8nj4GHpo4eOtRXWtNV5MjDqpa&#10;S5Kws0e9Seg2J6hYB5cEUxE1Q4pajFg9aCtOwoKAMCXN0+mSqK0xsP7fF0CDrMxcLt46ydRGMQtH&#10;fWgedUDXTHWhdLF1EjQdCsLN01TERAP3BKETcbPqkRDScoUkhhclWeeZMrSUxdLedgKTbNUl2c2D&#10;NDHwE1ccrYNFjA5WKVq4ZJlhn2RIQqMTE6vhlAv5uarOa7UEVZsXHgVWRFeZ0S2JITnNkNhQM8L9&#10;7SWhe9K9YEe+uKiuJTeOXy6ib6sfUal6uFloEBlqwsJiJf/+q4t88kG7EJGIwCYDWrZHUdaulKQa&#10;QeNkEfWTTcwfGWfp3Bw7b+xj69kJQe56Vvft48FLT3HsyIogdgRpkog7uooYHmtmaa1f/i9GI8RC&#10;PQRXNRw3O8menAQHsqPtREAcaCz1p7rEDy8vI9kug7PnR4Ugo1ncksqtvQlcW3ZnbMqV5gFvvOWc&#10;Whnq42inSUSoIdWVSi5dnOX+02vcud7Ha2+OcOOpNoZHlYyPpfDKa/O89NIyW9dKxSG74+yhGstv&#10;IsitqRZ6lYB4+yhIz1YSlxSEk7uVepSKCtlVax5Y62vgo9AnWmgpJtqVgBAFrl6qMfuuQh6J8r1C&#10;RTRUzzVUBGGCqYkpFiIaNhYWOFhb4mJriae9FV721ngpLPGys8DNygwXS1N1szMRQdE3wEhFI3oG&#10;akKxsbBUPzMxMTSlsSKdhweb5Twk8ehGJD98v5ILe5qwM5SEllPJo0cPWDi4weTh/dx6dJpvf3KH&#10;BzfXRDgHeHQpgV98Msbff/8F//jj73j+5WvMbfbl0j57Lp2zZuGcNlMndFmQNjxnhp9QeXaaFiOr&#10;WpQMaREr4uGVqEFIlD57Trhz8WVDDh4S6igTcxViyGq7DlsO6LB82ZjGUTNyRBhihFQSszTUD9Zj&#10;xPQERmnjo3K4eY4ECoHUlIpAdWhRJSapstRY+uKTMutJBUYUtVqQKX+PTtIhvcaN0FIrGmctmNlj&#10;wtB2fYldbQb6XDh7oJlNEzWUF0WSHOfDrukOPn9xRITUkT2bo1hoK6G/LIrmBkfcnQ3w97SittmU&#10;3jljOqfdmdyWw8zBKjrXcsiTz0wuEnIS8UgrkVYsAtKnQf8uXVqWNVCVw68U4WhVLes7K63PmE2t&#10;kewZzWV6qIzevgrGR3tISkwkJCSA2CgliRkuVHVa0jLnRsW0CFSlgbomVmabBkUdmuq1yTPFeDe2&#10;pbJ/3zrKIEnEgXZkZfkwNFTKwty0EGgnE/OVVA9lq5eeHulPkRZNVZkbqanWxKcasba9jezMZLyF&#10;2FNyTEnN10UZK0ZAVeVa6cjMwBClRfVieFwJCrTB1lo130OVt1Q5SBtHV2OK0kwoS5M4q3GmSYxm&#10;iMS5nsTjv/KblZBbQp41w/NFjM5VSeybYm1tIMe4mVsXHzI7MclI9y6GBkfEKCrx8bHG29dUDJm+&#10;5E0jsvNcqW8qQCN1IIKo9khCBb98i51wSDSXpBVB8kAcqUOZpA3kElorSakhCI9se6zjjXGQg3MM&#10;Nycs15y0JmfSupMJrgvDs8ALu2QbLGNFyZKssI3RldeaKFLFodebizBZCBWIcxASSGuRxDEaQFKz&#10;JHIJ6ORWIw6eSWbnPsG8sThx0qG4SbJ0EPdjEWmEQ4yoYKQJek7aGLsLWlcGUFoqxxumhaGrOM1Q&#10;TWIEG2sarQiKFMUujhLnIeRSqkNchzYR1UbyvXTIGbASwTCle6c49WwDNC018Ew3wNhFdYvq/45g&#10;8PEPZvOBfnZeyGN+nydVQ+4iQEIHkW54RDmQWuaDu6cZARHGJEhgaemottVUD/9tHhEnXm5OZJyq&#10;QJmzurSBmcKAuFyhvQoP4mtEAOpM8ZDgtpWOrEjQI6rWiNRBuegjdpR3+tGwmIiyyZrIVmtim23J&#10;77ejclgERVxORoI5VVlWgv/e7NivKr7nxSEhpVcftHPpWg15Re44mktHl2vUN1bE0TM9HL6QxNZz&#10;wYzsixeX1sHInkYiU31FQOsZ2DNE02It04eGWbuyxNTxIeZPTLF6dp7V07P0TVRSIEFU25DF5FQ3&#10;U1N9DAxXk5EZpp5vEqMUTJbgShWCykqwpVC12FaCPbXFfpTl+xIVY07PuLugvDe7dyZz5XQVe/YI&#10;jfSKY6syZGXBh0Pbc3EVPFatZx0gohwWYCVJpYCb11Z5/GiKN9+b59rFCI4c9Ob4mRYevbCdyckC&#10;wiP9UXgIFYgYmJlqqkvRqK6fmwhKbJIXvn4Sj+Lqdf7punSk2QqWe7mZExCoEOJwwFsSkbNgfaC/&#10;C3m5aYQEhYpwGGGqIgoRERV9mJmYyH6kA1mY4m4nhOhmS4qfE/mh7hRKyw10ISdA+oK/MxnyM9nL&#10;niB7SxSyjZFKSKSpSMZaRMTUSH5naElxdjwPL8bw4lPRfPfNVk4dLMZYV4O8zHCef26Re89O8vYb&#10;q3z39Q3ee36GZ56t59N3+/nLl/387WcX+eirX7DvqcNMHaxhaLMlO7fZseeIlQiIHovXNFi9osX6&#10;BSP6R7TpmtCnbkyLlHoNIgokvoPkHEcZUVBix+YZWzZmNZltEnPmrU+9xGNTuzmtU8bUSX8qSrfG&#10;J1jccLhsK9QSl6GNMl2PghZ9EvMtyRDDVNxoSNe8Nt19YgSbtRjs1aZJtWJelQ5ZtboUlBtLf7Ui&#10;Vfqcn/TrjA49Zo6JqB3Ul6Suz8iEJ1unq+iQpJSTH06+mJXFvgYOLLXyzI0eHtyaZ6W/ib6ydC5s&#10;ruD0bCLtJWKqhvSZ2x7A/LZEprel0LcSJ+Ih/bNSxE7oJ61Mg8JGDaqGtSXWdWhf0BSB0aBlVURE&#10;WoO0rs3a5JUJIYU6kJkZSpIYjrhwB9KS3MjLCyItOYyMVD+qm4JpGwunrCuA8mEn0soVFFZ6Uz/k&#10;wvCmCNp60+kdzWd+uZH29noxVkqsTfXlemsJeerg4WFIdJQPSckBBAe54ORgiLWlnpgQyQW2Jri5&#10;mAqB60r8OeBoY4Wb5AxbWzMxQ0LmIkTKeAUz8zm88Y23SUnokG2NiYzwwdXV8f/kLXNLbUrKLYkJ&#10;NsBNTE5chLMkfjHIhv8SD8mXRmKo/Q1QeGrh6CImIM1HBNKSifFmPnz3PTFtL/LyS+/ww6+gNHcH&#10;eSVpRAkh+vpZ4+phRrSY27gUY4kfEa74Vn8CRf1CK90JEdSJqHAktsWf+J5AlO0xKJLtsFTq45Rh&#10;gWuWLSYBuliFGOAQYIxziKkkX2cRnmAiO8Tp9UTjna8qgyJ0IonOO8Uct2Rxb6E6WEZqYKmafS1I&#10;ZhOih7soqn+cGe5J4taitfCIlWCusWNyPpe1A2soi32w8NfAJsJAXWLe2Ec6siQWRYBsG24mqOdK&#10;cIolJhG6ckza6PtqoJTvMbmrkMxuG3EXniQKVlr56OFXqE+SIGBUiaGQjpV6HHVqszirAVP8Ew3Q&#10;MVQVG3tyAf7VUtLqePq186xI4u3enkKpBGyYiGicnJPKuSKyhcScBZ99Ys3wl5OrbfxEfHSNdckr&#10;dmBq0ZfxVV9qmpzonPKibdyVy7fLufuogMkNX3EtKgwWmkuNIawwkPAaPVJ6JSkN+lM+kyWdqpbo&#10;JgUxIrCJbS5EN9sxeDiEsR1JpAlWbp8N48yxWK7dKObRswvcvFTDzi3B1PYIBdS5467QlkSsQ1Of&#10;ksXd2ewVcVbV5cpuC6VqtojqhXIRtGARpBAyuoQuBuOonipg6lQ/c+dEPM4tCZUMMLTRT/1gGS3t&#10;8rfpFlaWRlheGRIsryA1PVCckHSIWBsC3M1IiLQjLVaIKFlBvtBoTYk3fR1ZVNVHC/EYMrZiwbIc&#10;4+07C3z26TOSGIq5dNyPF64Vyv8naeyIE2dvjKeYBFsbDUKDxW2N1/PZlxf4/Mfneft+CZ+/3sJP&#10;fniJz7+8xsGjc2Rlh2NhJwbAXEtdPUBFHp4u1kISTtg6mKGnp6l+mKi6NgbSrI20cXPTwtndBCtb&#10;K+zs9bF3NMHbw4Y8IY/Y6Cg1cahuO6moQSUe5tKsTcUUWZkS5iLvC3GlLtaXjsRA+lJDGEgPpT89&#10;hOGMUIYl+ffK/9uTg6hQehPn5YCzpYX6WYiJ7MdSCMbKXETE0BgTUyv625N5/X4lrz6by8ZyAKba&#10;mpTlhvL140J++24Ef/luM9+6l8Anz2TzxjsdPH5vmc8+28yXn09w4O4sFesi1JIEh/boSzNgcqcJ&#10;S4ftWL1mwNpNDbZd12XthAnze03J79AhukQb72gNXLw0CBYiSC2yYLTNhm2TOvTUa+NiqoODmQFB&#10;/naSNE3oFcM1sOBBeZ9CvdZOZrohyRnSl0REYqTvZOQ60zIeQm6dN9VjEutjhgz1atDXok1vtzbV&#10;3QaklOmTLgm9Xfpkx2gMIdliIJsMmTmgS/9uDQZ3CCkt6THcGczKbAeLa53k56ZTU5BKe2E43dWJ&#10;bJlrZX1hgLGyLK5vLeOjZyo5vDOIuV02jOzyom8qkPYhR1omzMkq0iFeRDC/SYNcMWuVTab0qcrN&#10;7NYWE6ZJ3YQWnUJj7fK7ph0aNE5oUpggdOSiQ7KbMTlB1mICzInz1CdBkm+8lxmJnoakhFmJsAh5&#10;KK2JiVAQ5GNFenIotfXJlFZGUlOXSVNDPg31+ZQUZ1CcGU9qdCjJ8REow7wJC3UmJcmXPInZlPhQ&#10;woJcxfXrq9cXUhU2VMWoqm7Yv3KQg6kuAW52uDo5EBgYiJGJUFysJ9lZ6ejrO6nfk5gUTVx8pPq1&#10;kYEmSZH2VBR7EBJoj5uXHQp7Y4yNDNEX6la9x8xOrr0YAXsfbUyFTFUDQfJibRls8mTzej+7DyzS&#10;0VvBtp2b2b3vJBkpHcQk+REdb4WnlxXB4c6Eikl0CzIXopdjTep2I6rCnNRGD5JrwoirDSC8wYeA&#10;OlcCa3zEIVtiLG7FIlIPc3EhVhEiJmm6eGcJClfaElblR1hdJMoWwZxKf6KaQ3GMtcY62BCrMFHB&#10;RBEIpS7WITqYuuugqa+BsaiyKrG7pGsQWGuMhyCac4wgcaoZR66c5ta99/BJiMAoUBvrKF18MlSj&#10;m0wx99NRi0C2uJ2ATAM8JKBNwvUx8pUk4a2Ne6QNSvmyzuFGeJdJQh7TJrLUEqcwE4JydAnLFCe8&#10;VRL7/gCqe+Nomcpiy9l6Cqpy5AI+KTpmKG41MCWIgu5yurbXkD8VTc5EIqVzKUQ2B5MzlUH9jhrq&#10;thQQ3+5HRK0HSW3eOEtwGRhqERJlz9SakpO3xC1fDqdr1I+5I95sPe/O/Qd5XL1ZKInamdRyCcrM&#10;IHqnOoUg0knstCdrLEFEOI6S5XxaNyQIF8QN9XgRXO2irhYQ1SBYXuFM/3gS556aYmE2m42hAD69&#10;mM7L12s5e7NSnJADLcMKPByM8HM0ZHAkgj0nC+gYD8NbSDA0315EJJzikXiy2iNw87UhNk8Cu82D&#10;ii4ldQtZjJwZYvbsBKMHq+naXUvfQhMDI2WMjlcxMlzL+EQDLW3FEsxeFOWLUEfLeZeEkxhlqy5/&#10;UiCkVpHrSmOpL+0NGTR3p9EzEU1tlzUNrWZsW6/n3Ze28POPivn+541cOlPL6w9zBJu9CA+yxF8C&#10;1dnRCEc7obs4P04cm+Un3znML7+1h19+fYzff73Ol1+f5d9+d1+IphJ9Y4kr7ScC7u4tIiaOystT&#10;NbP2/3ZGF1tD6gvkWkW7qUegGJnpScfSw8pSE2dXA0mMkaSlJmIplKB+8G2kEg7Bevm/vbk5vgor&#10;krwV1Mb40JsSzJCIxWSOktncSObzI9lUFM1ScQyrZXEsl8YxlaekNzVYhMaPBB8nXK3M1URjqXqO&#10;IiJiYWYu4mQmgmLPLnHUf/lDO1dPxGEogpcX7c63zwby+3dD+Pevx/jO5TzeOJrH5t1lrByvZ+u1&#10;BMaOmFO3rkGZtLbtmsyf1GPitAbzh83JLrUhs9qGTUdtWDoh5/ucOZ2qKq8VWoRL4vf00cDDW4u4&#10;QknkQhAhIbrMTetTmq2DnamIq60+ERFmtHYa0j+rRccuSb4b+jQsmNPYa0ljmymxGfrqAoK142a0&#10;LHlQ35dOeVsKHXP2jMxqMNmvz/iAUEivDmnSZxtEVEbXTWlfjMUxxoysFl1m9moztldDhESDLSe0&#10;GJ30ID0lgIQ0dwJ97BlrzuT80VGywr0pkjhYW2xnpbOUMTFcy/0+XD09xc1n5pnb60T3vA6tgxpM&#10;r3qwsJxGV5M73Z3G7N8YFdMyRP24JS2LWrStaJLfoENGuepWlibNCxqkphoQ72BKpK3kNQttolwN&#10;yZf+nBtoQ7yYkWhXLTIk4Rb4G1MdaUy2lw6h9hpEuRmRHGJDUoAdqb5mZKsGkgRYkhxgQ6Kv/E4o&#10;tDzBn4oCia04NyJ9FXjaSb/0sEQZ7ERkiANBQQqMLXWxUJgSHeONoyR81aqltlaSFx2E7gMdaCpX&#10;0t9fgre/AjtnM/Wa5+q41tTAz0+1sqY/evI6WI6jSOLOL9BDzJHEm5mmxLqYdhMttDW1MLIU8ojQ&#10;xD1UC1/VvJgkpRDfOEWl0jcbIkSEK2ntryCjMJ7Y5CiJEzdc3Jyxd7ASIdLBRI7T3EbMmvzUFXHT&#10;V805yRiJI7dfSfpAAsGVAfiVOhNQ7UNIrTeuOTbqRaasoyTZJ+vhka6Pe5Y+runG+IqTCSiS36dY&#10;4CCJO6QokcqxDpoX6wjI8iK0JIzwyiDc0o3wyBUEKxWMHQwnItdRErp09DTBpwwNvPMMcM4wxCnB&#10;hAhJRivbjvDoma+Y2LxDqMcaB0Fl9zxN2Y9QTKgmLvGahJYbiXCJq2mzxlNIR/VcwcRbT+gihNT6&#10;MKxFTMxU9WzK5Dhz9AnKNsJaUK24V8H0BXFnZ+MZmmhnbLGNI892MLWzQJK/NsZy0cILwoisjySi&#10;Xjp+hw+Fc+mUrCRKMo8ncziOzKkkqreUULiQTt58DMULyRTPR1MuAlM37sv0AS8m9/myuMOJW9f8&#10;mFz1o2vFnoGDZgyLMyzusMUxSL6vmymNw5HULYWT2CKC0uNL+kg0WXI9UkYSaN5fxeSFXto2qohp&#10;88U105TAQjsahpPZtq+Ko4cK2DfpwLeO2PPTMyZ8+044X39Yx4OnY9STwWwcNPG00aGkIojczlDC&#10;i23wCpMOLNQztZDA5v1tNM8U4BVjT2SiODfB8IpGF9LalRROlrF6aT8z5+do31LB4HQDw+M19A+U&#10;099XzdRMB4NDjeLyPMnPdhXysCQqWII91IIkQeHCNBfKM11pKQumuNCblp4wVrfXizsNZPtuP/bu&#10;iWbXdqW4TQ/2b01ibCyaC8eSuHGuiOOHykSInLEVk+FqL53Nz5yMrBAunR7gq/fW+e4n2zi1I15c&#10;Xgw3rzUxO5wh7uqJeNgp5DiEDPyCTXF110VHOpWqXEqEoxkXtzfwh5+e5Lvf3MZodwJmQp0q52ci&#10;hsbDzZ7UpHgUttKZDQz+SRxm2EmSd7WSzu5qT16wGw0xvvSnhTIhDnJOksJSYTSbS2LYXh7HekUC&#10;OyoT2FWTrG5rqhpieZEMCo1UR/kQ66EQZ2+mfuhuI0RipX4eYoqxoQn+vt588+NR7lwqFPLRwE06&#10;5wlx/S/daWDHfA1b23LYNzXLvs27Wd81xuzxEGp26VAq4lG5XZz9srj4bbpCy9ocv2nAYLcrI11p&#10;HDvcz4lTeUyvuJLZpE1ysyaRxdqESD/Kl36zadKSTT1WVJRb0FRnjZ8kCQ8nU1yE3GykP2yaiOLe&#10;C3XsPx/BmUvBrG1IgiwxICTVlOQ8S+qm9GnfI58vBNGyZkFevZDZoCTuWUNmN2kzL39vbNAlMUVE&#10;TmhkYcWaig5H2d6Yuj4thic1GZyQ963rMH/AkI4xM4L8jDE0lGsW5M43X1vmm985zZ0bV5jqrqWj&#10;MYX5oXZmOssoz3fn3PF9/Oj7X3PnYRe7L+iz/6wvT9/fxb07L3Nwo4fXXtrJnWsbXL2yWx272UXG&#10;DG+1pbbPXETKmBZVtd4OU9rq4ultTyVEEnRMlDtxEfaEuZpQkuJFd2UVnaWtZIb6UqyMJD/EmSx/&#10;ERtvF/Jj86mITKPI14kCb30RGBPSfcTAeFiT6mZNlocpRT4GRDoZ4WVjjJWYAxUFq4jYyEBLHX8G&#10;Qg0qIbCyVk3KdCM12QdliLcQhFBESKAIjLeIqSXREY7qlTTd/RT/z0NzN4ndxMRIzMz0iYoRGIjx&#10;wiPAHWdPIRd31bwNExQKQxxdLQiMcSA1z1towhNlhgf5Zcm0tnYTJ6QUIcbbX/qdtaM9xrYW6Bro&#10;PZnR/s/PMZa4VFGSqnCjpYkG5kZaWJpJvwuqiiS+I5mQ+ghcshW45VrjmmeHf6EISak7btlOOKfZ&#10;YBunT0i5Hckt7gTnmpLaba++5WIZIV8+0ICqoXpO3L7JxvmjhBX4EFTuTvVMPkEF5gSXG4g4GdG1&#10;nk39nGBdkwWRNXpYxoozjBQVzZZkkWyIsiiQ/qlF7tx+jVfe+Fi9xoV/tS5OOUbYxmurKSUw0YfW&#10;+UaaV6IpHrSQYzLEQ4hI10zcWH0LgzubCCqyxchRB2tXXUxcNfCKM8Ta2YjCQTuad9gzvjObnskW&#10;miUpLhxvo3UuGwsXGyJywtVlWiwkAVlGm+FdriB1KFQEIobcyWgS+sLxF2ENqPImpsUPZZMb2SNR&#10;JPeHkT4WQ91aAv27Qpnf5c7srAOH150Ym3cmsc6M0Eo9wqS5BAgtmWrin2hM21owsU0uOKVa4lMo&#10;bqTCnuSeABFbF3zLfKhcLqN0KYNwSeyqc5Akf2uby2Owz5ldS8Z0lxlwf9KWh3OWHF525xvPFDEy&#10;40NwpqV6dryzpQbxKbYEyv6iWsUB5bkwNxvHg1t9fPDuHWracmlqDaCh3IfaOl8Ss22pH+hgbvtp&#10;rj94i9mD2+jZ1MLYRBMj43X0D1bS3lpBb79QiJy/RHFXhXleZKfaEeZnSXy4KWmxFmQlKijN8aCx&#10;PET+7kFxnbOQmJKD52fYfKSQZx6tsffgpKCxF6kZlkyt+nLpVjNvvbuf199YZsvmBuzMDQXhtXFz&#10;1MfBxZz0tAjObzRxYj2J1jJPxpuiqEzzJy0ygCgfFxwsJc7CnHEU8jI30sBanJeqo4Z6mvLUdCZ/&#10;e/swb9w7zPe+OMWXb6ySHuFLsrsN5QEWxIYG4+Pug5G+vlo8LE2Ems3N8LS1Is7LkcIwL5oTAhgQ&#10;8ZjKjmCxKIotZbHsqkpgX00S+0UwDtancqgxlcNN6RxtzmCjIVWEJElNJYMZ4ZTIPvyFYmxEQGxF&#10;QGwtRUBMzaWZCXWY0deZx6Ft+ZhoaaAwMqRUKK6+LJXB8hJu7CnnlUfP8JOv/8aZZy/RvNdDhEMS&#10;3FZtKjdLchZCqN6qQYdQwpUXDHj1ni3v3cziOx8P8+xTheQVy/eo1CS9XTViSJO4OF0mBz25f96V&#10;k+vGlBYakpBgL0nLSpyvjsSNLp2p9tzeFMW7D8e4dbuYt19s4YNHJfR1u+PkrkV2jQntG+L6VUUk&#10;dwqhHNKgflGbFCHlAqHktnFTpqZM6O8wIiVFh5gYU7KzxLFn66mfN9Q2a9EggtbUpsXsslDYKSXr&#10;62EkhTphqCWEE+HB648GePPNYV557wjX766zsXMzh7dd5PTem6xNrzHQWc/E6Chz89VML/iw70Av&#10;GweWefrOHd58/Xk+/PAjHt56jqunpjl1bJ3UhBjKKkIkjkPITBUabnGkodGTA3v72H9okM6efJpb&#10;o+npVdLTFU2REOtY/yADTTvISctiqHOQ/NQEBkWcp/pnuH/tPd5/7kccmj9Ae2kKDWVKNo2PcnTL&#10;Ac7vuER7upg/ByE9t1CqMtqJC4/GzcEOM3OL/5OY/3czEFFREUiAtwOebgqhY1N09P85y1ziwtNT&#10;hN1WRz2/STUQRPV7F1dHqmrzsBWqtrIywNLKAkehppAIySG+tlhbm+HgKH3JzRhPoSIvHwXunrbY&#10;uwoJi7EyMjFE45+Tp/+/zdxc8qCQs6WtmRCzBilJCfh5R2JhoYOToxgNF/kebuL6AyrC8S4KJbDE&#10;F59cWxyyxH0lGuGjmhxXaI9CVc4634S2zTn0bG2WRGhIbKc5yb2S2FLMcY43JyLPjaymBLI6Ywgq&#10;EyrJ1Ce4yorUThciamzk/QYUz9qw+9IE1586Rt+WNgJzJBglmNMG9SmcMSSiTo/ENh9O3r0iCeUq&#10;0aW2BDUJWXQbEFZqiLdSHKGrCFNPAVWbggiu1SFSUNhXcFpDXGhFdQfta9mE1pqQ2KVHbJ0xQXGB&#10;crLsMbDQIqnBjN59KRy9dkBooZ6E3jQyR7PIHEwVWoohrDaE4Do3EVAb/Mv98K30I6jOg5yJeOq3&#10;l9Gwu4qc2XQCy72IqvYWYVQl5jCypjLJlCRVtVRH0VAupYP+5LY50jEZQk6jM66J5tgFG4qyG2Lv&#10;IQFVYkRuuz6V415yXm2wkc7loqoXlm+Je64lLlm22CVYElcTRclUDspWe9zKtfGuEHcvHf/MeSdB&#10;Wn0igqVzisMpiFTQO1JFjxxHVqs/YRWuGFhrYmOuSWyCKX6yz9juALLGEundlMHarka6JivJa41l&#10;fV8WJ4/lkZToRHqxP3v2HOTIkRvMrM4xPNsipFbP6Egjg6O1jEjr762lq6uMvr4KopUiHmkiomkq&#10;ATEjWbV+e7w1BelOlEg85KY4EaV0I7MqkOHFWE5c6KJvWyjtK4G0DGQSHutEapWBiJQTH33Qxw++&#10;t4WHD+bZuWtIOm8MNga6uJlr4CgJTbV+hOp3HV1ZXDnWyKd3mxkQYvZ2McLf2ZqkOG+cxDWqHJKh&#10;NNUa2j7elkJItqz3J7G3r5BoP1XRxnAunh3j/OXd3Li2xJtn2xhrrxRHqJpRLuIjAmIlZOBuY6m+&#10;9VQc4U1jvL/6OcdkjohHQRTbK+LZqE3iSFMqx0QsDjemcbw1k1Md2ZzqzOa0qnXlcLwtk/0NyWwW&#10;QlFtn+HvgqOFuVwXC/WILNUD9Se3siSuXVzIy4rFSEePihwXHl5t4Nnbt/js5Xv88stD8D//zi9+&#10;+RuGDjZSsKpBhZBH7RYdGrZo0nJEtSaJFk1b9ZkV2n35noJffKnkzbfCqJQ+qMzTIlXEI79Ng7pW&#10;HaLCDFAGmjG0YkzvZh1yqk3IqzTGzcuYuBBjMt116I+340CHA2d2RrB+KJBtx+J56mYBXc3+BPhr&#10;k98p4nFQn87DGvTvEwERIVGt2V7SJ6670Z62ZVMhfF0WZzUl+YqwhMu1jnchp8KAwmbZvk7e26JB&#10;TZ8IT48ZI2LANkRA16Y7mRncSXvNNFMDA4wN1HH+0l7u3LnJ4wdv88uf/JHf/9t/8vXHv+ONF95h&#10;ZKiTyvJi8rPEDDWUMDBQyZ4dm1icWaCwoJbO6hnmB/qpq6wQZx9LXHQIvR2ZIpqxYkqCyMxxo60n&#10;hMY2JRUiAKoKtUtLJSwsFdPUksFA2yApMfEkJEucZ/syMJTAwWNVHDs+y29+8xN+/ONfcunq06wf&#10;WWLHyX4++OId9UTbd17/HkU5bdhZm3Lm2Dl+/PW/c+T4aVql71RUJWHvYInW/3L4/7upqMTa2kiS&#10;tCUOCtWAC30U8n9bS010RDjMhNC0/ykgWtqS11IjCQjwUv9fR0vMuK01zgrz/yMyqiKKurr/2v//&#10;FgtLadbq17raOrg4OxOqtMdTiCcnL4eJ6Uk2bR6lsSMd/yAbuoey5VxVE5nsSXicJ07Osr1fsRd+&#10;RT6EVkcQLursoDTFRKmLcYgGFkod7NPMcStwJLDGSYRG0CjNE4toLexTtVHE6GCnNMY8SBunJF0y&#10;O3yIqnHFI99YErAOhYsuFEz54Z1nK4nekogmKzZtLPPR+//Gsw8/oXWkieACE8LrNKnfLI58hzV1&#10;m73ZuLmX/rVO4rp1CGnRI7xJMLhDBKveEb94QbIgLfwkAEN7dUgcNaZ8LBS3EF+ChCCSBpQkDjpT&#10;uMmSimULpne24BHojpGNJp7h2lQt+DG/u5saSYr+VcG4SNIOqPFC2RJD8mAsMb3BZM8kU7pSROZk&#10;GlGdSko2FdGwvY7ytUJqd1WQ3h9PeLUfyX2xKBtDiOtQFZXMpXFzC/kTOfL5YaQNhxBZLQKcZoGV&#10;i4HQkLiLGBPia8wZX/dkz1l/Rrb445hqgmOWDe6F1riXiENNMMIsUAfbcEOSa5SM7qkje9D9yUTI&#10;ZGMROWOy+iyIKrUgPsEcb2ddArxs6Bhuo2m+ltVtBRQ0h2Cu0MVWX4OMHGsS2wVr8xUkd4bTvC2L&#10;nj0llC/kUy3fZ+hAFeN7aghXjcgazGV8LV86dATdw7nMLrQxPi7iMdggrq2OyalmJoVGJkYrhYIK&#10;iI12IUZVJDLBmphwMQvRDhQku1KR705lrhv5kjCSYoNJK4phcms1C+u17D41RkqNI0FR2vgrzSho&#10;Cmdyew4/+v41Pv/4OMcPjTA71sKpQ40sT8XiYiIxJshsZ6Wv7lAx0UEsTpawb3MRXXUhBAZYY2io&#10;g6uQhpGxalauagEjDRxsTNm7IAl8yFkcsGocuwUWkriTYzxYWo3h+Q9Xuf/VZd7/5Jwkn1R0NHXU&#10;EwItTUywF/qIFAdYGO5JfawfPanBjGRGMF8QzdbyWPbVJYt4ZHCiLUtEI4dT7Tmc7crlYk8hF0Wo&#10;rgwUcX24lAu9+ZzuyBIiSWeriE67CFGwvSW2sn/VvBAr9QP1fz4PMbHAzzcQhcKV8SFv3vtGGYcO&#10;dvDuO3v4+Q9e4off+S73Hm6id5st5Zu1qFYtZLVZm9Z1LQZP63DzOS8uHvaiTM77xhFvIQ8/Whvd&#10;cHMXYW/QJbdP+tiIJt3dGgR5aRIeZULrJiPqFvQpbjWUZKCDT4A5LTNmVBZqUOoo+40y4LkjRTy6&#10;UsfZ42EMdroTHSnElqNDbJUWlZsM1BWDR/dpC/1o0HVQSGjYhNxcJ0lAYiZKhUA26TDabslohRdp&#10;Ma5kFdiol9Gt6JXPaNekqE6L8hYtKoptGOnIYPfWUS6cPMfX3/wFX33yW1rKV9k0fIw759/j0MZ1&#10;zl26w/e+/Bl//s1/8b3Pfs/Rgyc4eWYn/SI2bV2lzC32cuPKHU5vvMW+rXd47vb7nNz7mB1LFzl/&#10;/B7djZvo6SwktyD4yYioJKG5ah+amp0oyLajvS2Q3s4GJgbnuHFZ9r3/Et1txbR3OjI86Mjqqhcl&#10;JTZsXWvniw+/5MDRQxx7ao7DVzexdaOPz796lxe/8SaFxS2EBWYTHR7Lzev72bZjK6V1pbj7O+Lu&#10;bi1J2hETc4P/5zbR/7dpa+tjLRTi6WVNZLQbHs5mGOs8Iev//b6QUF8SkiLktTY+Ht7kJTSRl9RO&#10;amwjNla2WFga4+BgTlF2m5jORtxcgtXblZf0szh2ivjISGrr4hifT6OyxZ2MQm9mFhrEyG1hbKKT&#10;g0dnmZ6Yo6O7jNLaWHxCHXF0siTM3wkN22hLFEIQ7umSxBKssPbVwzJEH/sEMxSJ4sQk8fiVeeNX&#10;4SnJ1hrzJGNUs8+d4o2wjtTGI10bv2ILQtrMCK2zJFA1hDTdlKBKA0oXAimeCpe/W8rvzPDMsCE0&#10;14OmyTbm94yxdCiT/p0eeOVqEFCqSUCJGfGtocwdnGZho5HScQuKJ0yIqzMlddSIjEHB4FZXQtNc&#10;cEiTIJ7QIaLNkIaVaOKqAgiuiCCsJZjwNl8yxNFUbIugcTGOkFg3YnLExYebElxsRsdcKZdvPSC/&#10;qZg49Qgnf0LLVc+BkkgaTqFouZT6HSIYKyXE98VQOlPO4GwNyhKFiI67uqhk8Vw+jTsr6NhTK06w&#10;jLzpDPLnhIy2VIoItlGqGqk1EoVnlB0+4uxCM3WJabcjpc+X7h3pLJ8RN7c9FY9US6ENazxyFTiq&#10;hi3HGWHpo4UiTENEQi5SrhWumdo4i4A45Rhik6iFqfzNK1NV88uW6BBV+XQ3cSH+ZNYF0iUiEZfr&#10;ol6e18NWk7xST2o2ZRPVFEBCkx/V4+FUziZSOJ9Ly+ZyVi8vMX5kiLjySAorkljYksnccgmT882M&#10;T7eIgIhwqG5hDTcJiTQwPlbLQH+RiEox2bl+RIbbkByrUItHZrwr5dleVOZ4UJ7mSn6iN/l5KRQ3&#10;JtC5VMj+SwfYsXEEe4UD/jGaDK0VceTsCY6c3MNv//0nPHp0gu3be9i5dYDn74/z+Wu91OQFYyBO&#10;ysZaS8hAR+3avbzccJAAtjQVYrASAXYxwVhERtUp9A3kPdL8PK2Yq3Tj60VbNrqFREMkvh3s1GPr&#10;u/Ptee9KNp998yC37mxXlxsx1DUUZ6eaMW6Ct8KS9EA3KiJ9aEsSehLxmMhRslwcw67qJA40pgtx&#10;ZHO8PZsT7Vmc78rnklDx5b4irg2VcnO0nDvjlWoRudRfyAUR26OtGSwVRpLl64TCXEUhcvxm/xQQ&#10;UwvMzURYbO0JCYpiciCCK7uD2Tbpy6OLaXzw6hbef+cYm/YnSFxq07ChRa1qBNFmDYbmDRmecuDg&#10;jmjWRoMl2QWwYy2Ck3tCGawJIT7IhfQKXeqlrwzN69FUrUt8ogFl3WYUSkxVNpkTKybH38uEvikF&#10;A4eFZKb0qIrVo9lPg/vrHnxwJ4Ed3d6kRBqRUGBAcZv8rNQlqUKP/kVThnbr0rJXg4Zdmuw5Hsrx&#10;xT4mqwtor44nt8xCCMSECA8jAjys8fW0xj9Ah/wiA8rrtSlr0Ke8QZumOkcq5TyXZseJUFVw58oR&#10;XnjuAeMDizz3zFv89T/+wbe++BGPH33IOy/8lG++/QtevPM9ju56hpH+ecrLWtmyfIoDO2/z2Qc/&#10;4U+//2/++z/htz//G3fPf09E59dqMvjw9V8z1D1NS0ugurJ1RnoAJeUeTM8FUC99ZX2pjQc37/Dl&#10;Bz/je5//mm88/IKTh49JXBawshzMqXPFzM+XcffqUR7f/Yj9+05w4cZ2Ll28zPrevRw6v5Ps0mRS&#10;0tM5feQezQ39xCQGYmn1r2VnnzQDHR1sbMywshKzbqwvJkgfExMDiWPJATbm+Ppak5cfT0mtL8FK&#10;GyEZPbzcLfAVEre3MJHtnzz3U81LCwvzJyUpFHtrY+qq8tiy6RhXzrzM5ePfoL62Tj3YpaTMhaeF&#10;4nZvfobOjhEa66rYt30L7732FgszXQyPZ6mHY/uFGZFZYklBuT3Z+X5kZLmyZ18nays7CQkOwcvP&#10;ARcPc3zcTIgJlO+kGv5qEKSLaaAeilBDFBEiGnHW2EUaYBctzi3JVBKbFV55DjikWmAWbYBzkghO&#10;qjHBNUaUzcdSO1tJWq8ksR4DEtqEVkQI7BM0RJTMyO2PQ1mnkCRoQGSVHRWbTKjdpE+poGulEEr5&#10;oiOxbSYEl+pRPVrPzgtPsfnQEY6dHKK0wYqycRPqVm0omTWjXAQko8aBbAk2Fznm8Fp9YroMyJmw&#10;IbbRA88sf1RL8qpqZ8V0hpAzG09SWxDRJf7kDkSpF8HyK5aT0l3B5MYucWXZRDTbENPgSFJrDAn9&#10;KaSPFwgpxYgQ+uKX70/JdA5NazlkVFsQkGGCVZyIXFcS2aOp5I7HU7GjnIb9TbQfaaFGXk+dXmH9&#10;1imqVyvJnUggszmM3Go3lOW2BFUp8JCLlN6fRMFwoVCaLy7pCvT9NOWcm+PkrypdYIBfiAKnQGO8&#10;xCW6RRjIuTYnMMcbh0gRcFWhykADwkSMY2TbpDgHPJ0N8fUyIq3Um7iKMJT5Qdg66kkSFYqRAEhp&#10;iaVgLJmy4WjKp3IYPNxH7UIlNSJyc8fHGN3fSeVcMQk5UWzdOcH8ygAjU7X0D1fQ1VPCtJDH7EwL&#10;/X2VDPVXMjpfw+zhfiobo4gTAomPsCUjxoXcJC8qcn0pFfGoyvakOCeYisp8yptT6FzOo3dLNYVd&#10;MUSJ06sY8GTLqXoOXRjljXeu883PH3Pt4nYO7h7kwYUhPro3yCu3w9mzHoSLtQmmguAKsycPIC0s&#10;JR5VpUWcHaQTWgqiP+lMxoL2FtJUJcV9/S2J9jTn3SUn/u2kHf21dvh5K4j2d2CqxJVzkxHiUJsp&#10;K89U165SFUJUPdS2tRAj5GZHYYQXjfGqYbrhTOVGMlcQxWpJHLtrUjjQoLpllc1JIQ8VgVwQ8bgi&#10;4nF9uEwtHjek3R6rVLebI+UiKiWc68llZ3UC1VHeOFk9EQ5LoQ61iEhTCYilhRWe3r6SeNPZ1pfD&#10;6a2NPNxVyje/tZPnXqyie7uC2h1PHpzX7NOgfqemXBtbagu8GR6O4cyZYEm8trz7wIXffObPj16P&#10;5eBaKFW9+rQvaDAnNFCTbURSmjE51aaMdRjSvUm1UJItw8suTB83pH+vJp07tGhf1KOl34CVnTZs&#10;m4qnNs2TtDxjAnJ1ia00Iq7aiPB8LfK7hYJ2a9Esx9O+V5vzR7I5M1pGXXIYU511JEe5kS7bJGbo&#10;Ex5iRpzSmmQxrDUNFjT26dExZsDcrCV93Q6khdoS7y1kHSqvY8MpyUllcW6IMycP8eKDt/nT7/4L&#10;/gF//fN/Sfsbf/zjX/j+N//AnqV7dLUN871v/4Rf//SPfP7hV3z3y+/w+guf8snrP+T7n/yB3//y&#10;r/z2l3/i+ukPyUnsp0zyQHqCMxmJnlSWhtBQE0p5XhQb29b52x//R6RG1eAn3/270N8fef2Vd5md&#10;nOPc2cP86he/4b23PxKyuMvuXeucOnqY60Ir564do0X6TK7ESGNPDV19g2Tl5qNn+OQ5hoG+Luam&#10;hhiJwVGNpLKxVt26tMPFVTVEVoy6j2pOkjVJiXZUljuLWUumsMgVJ1UBQ/0nIwrN9cRIWlrirDAT&#10;IncmN0f683CdGLUEUpI9aWhLY8/+nZy/dJtrl18SciohOclP+qEf3T35nDnyDNsXbzLUO0RBThgz&#10;k0XUVkqOyvNhdnaR9qECCutN1cazQkxnarYDERG+eHr44OVjjZO7Ls6OxrgqtIhWeqPhmGCIuZCE&#10;sbd0PknKNhHGWAXrYeYnji9IH0tpDpLI3NMshTh0CRIHUjXkKMlam+BaM+bO19C0mEJWqyfR9Vbk&#10;9IcRlO2CZ7xqjXPBw/lQ8sYVhJYaE15hSe6gARN7bFjYE0lAvhVOCfr4FOpQMePHwQv7uP7oAfMb&#10;m4jPCScsT4+SeVOKZxxpl/1sP+hD85AZA1tcSKmwRRGkQ+qAGQWzXiJe4XgVuqFIccAtx1ncfghp&#10;I7HqkVM544nkTqeJ2EQS2RZJ2nA6SQOJ+BR54lfkRsdSJq2r5dSsN1I4rVptMYbwqkARG1eKpGMO&#10;70wgrc5IPXrK1NcY2xgbfEvcCK7zF/GJImMkjc5jbeLAKqkYLyW7I5O0wRDyp+IonUolpc2bSBXl&#10;VLvinGGKS7It3qmuuKbYENHgg3+JC84RQnzeQmp+VqTkO5Ej4tI0FE6pCND8+izHjz5NSFgETnIN&#10;orJsaJ9UklrlQYyqTL6rAW5OOmSJ4MVUC4EUBhEcZoubrS6O9rp4Km2pmsymca2QiqVyZi4vMH9l&#10;mYNP72f10ipdu1rIX8jEK9qR6tZCZjd3s7zWyYgkwua2PGmFQiINIiBldPUWMLzewcipYYpEmJTB&#10;ZkQGmZMR60peijfluV6S0Nxol/NXWhRMWpq47tw4BhaaqRvJIK/HXWLAip4tsey5UM+L7+7lq6/e&#10;4tGDQ2xda+P0gT7eOJjLO1sSuXXRl/vPJnPi4AABbi7Ym6lqVz1xcKZCH6rCbv8qfqkayaISECcb&#10;fYKDpCP62uLnZcN4lQO/uuXL68cDyU1wIcrPhnQR4ho5xuryOBEbLwx0jTAxfDLnw9XGitQAFxGP&#10;ILpSw4Q+lMzkR7JYEsvm8vgnBNKQztGWLI61ZHJaREQlIFcHS7ilEoyxCvlZJQRSzW1pdyaquSUi&#10;cr4nj70NKXSnBuKrsH5yC0vIR0UfliIe5moKscBGKKS+IoP16Ta+/PB1PvviAUcuTHDmUD1bt0fR&#10;uKIvAqJF/SFJ2Ps0OboziP0ziaxtCufmNVs+/0CfL96y54dvevE/P/Dh2ml7SgY06FnRYLBVn2x/&#10;HYqESKam9VhZNaB+2pSV7X4snXCiZUODzl0adG1o0ntWS4TBkMwyIf90JwqrnYmt0SGkQJ/AbE1C&#10;8zQlF2iS0Wugpo/eo5rUz5oy3p7Gc9u66UtxI8DBRMyFD3l5htS1G9A9YsLkoiVnzzizsGpHp8TB&#10;5LIDC8tezK6J6ciTzxLRz1VKbEdGEe7lytE9Wzl6cIW33niLv/31f/iff/xDqOKP/PKHv+UnX/0H&#10;L978ATs3nScrOZ9TB2/z1LX7jPYOMzW4zN61q5zae5lnLrzFb3/2R7768BcMNu+jta6PbWvD9NXn&#10;ka4aIpwUREa8B8W5gWzsWOT73/ke/ykC9fMf/EFI4zWhkE+5e+V92htXuHT+An/8/Z955aUveO2N&#10;Z1nfOcz546vcv7dM32gbmcWZxKeFEhrhTmV1DvV1lejpqaoZaKOwsZGfklv1dLAw01U/ALeycngS&#10;zwamONm7EBnlRUKCHfExDkJuIQQFOGNvJzFipS9mSU8owxAbQzH3lk70tm7mudvvMTa4QXZWpVBG&#10;KJ1DCcyudvPs88/y0YffZ2FpTn6XzISYwJGBVr744FNun/kOUWHxtLZl0tgYr74tWVwYy9mrp5jb&#10;3E5Lbww17WJ+i6PwDXTG3NwIhYMhKdlORCc54Wgrht/fjPTMSDRUo6hMlNqYeGti6qkhwqGBvoeo&#10;pZcmNoG6mDhpYOSmja0kLkWsagapKfPHnYioFGdcIMi005P67eIshEZskqQDZ+pTMRlN60IY3es2&#10;JHZp4yEBpCwzpnhQnE+PCTUz7ly4v42c1jgMA7Vwijcgv9Wfoc09DGxbpH9zF8pSf5zS9EgbEmQW&#10;TO5dd2ftkDttm6xo3mxJ1qgxbpEmRJaak9QrzrsrjLj2YEnGgQRXhJI8kEzWVDqhDYGENAYT1y0E&#10;0h5KoOpWV30IsX0JhNWFE1EeS+VAJjkdyZQvV1O5UE7X7hYqVkrxzwsiptxBHJclMfI5Vs5aWHhZ&#10;ENmkJEAExFGclIm7CGygLbFVkSQ2x+KT4Ih7pBWFg5HULmcT1yrCliOCUeBEcKU34XWeIj6OJLYH&#10;kiDHm9QTREpvpIhvABH1/iS0+FI34EBrbzAHLpdy8Go9L7x7lZPHDxGiFKciZJfTaEVxj+yrypbg&#10;OCOCfIxxsdciLNSOOBHPwnpvIkTk7Aw08HbQIUzpSv1IFb1CGiVz+eSPZNK+s4WzLxxn79MH2XJt&#10;Gxk9idj5mBMmAdzTV8PUZIeIRi1t7cWkpivpaC1hbKiC/tFCOhcraJovEhoMITzcmqgQEZB4+dwM&#10;P0ozxdHluNJeF0J1aagEp4h7ciSt/fK5TV6U9YUzva2Y8a1ufOPdBX79m5/x9juPeOn5Dc4eHuPO&#10;+QE+fGaQY0MxXD7YwDtvLfKDD5cZa03ERETC6P/PPWN9LU1xShZ4uFsKodgRGu5IcKAbvXKtzk+6&#10;05znQlOFPbvX0ti/PZatIvYeLp7o6hio13mxMjUhzFnoSOlDZ0ooPekRjGSr6EM1x0MEpCxOBCSZ&#10;/fXpHGrM4EhjOqfasrnUU8i1gRI1bagIRCUkKgG5KT9viaBcGyzmfHceG0IuwxkhRDhZYysCoqqr&#10;ZWFiiqW51RMBkWZsaE5lVQZ3nt7KWx8+x9Hre0hNCBCiS+HojkaGtzqpb191iOM/csyN795v5k8f&#10;j/HwRhWnTnvz+IEHbfUWFGRa8uozoXz+diIL69b0L2gyJQLSmiGuv8WI0S5DxietyS52YdOyNzPH&#10;zGjYo6Vemnf8uD6dq3oU1xtQ02tCutCCZ5QmEYWa0s+1iCrXIKZMg9BiDWLrtBg5rM/AXiM530ZE&#10;uLrQkxdJeYxQvZsliwVe7BhzpqlLqGZcg9FlXa5csOPEdSs2H7dl0w4n5rcFs/lgGBMzLqwODfPe&#10;4485vPMI4Q4+9JS2cvnCOr/49YdqIoD/liYY8j//xc+++0d+/vVfeP7+eyzO7GR24DgjPdPsXd/G&#10;Nx59xO//7W98+7OvuXfzaf7yx9/z97/+nQeXP+bs0Rs889QO3n7pJItDMwz0tZCYFEhMtCUtLcHy&#10;efv48+//zrPPvERxcRaH9q9zbN915scO8ck3vs/LT6tua73Aex88z5FTvew7UM/UpmxiMgIJiPLB&#10;wERfPeQ1MyORkb5+FNZO6InxUVVBsLQyJcI/Hl/7EMoLOwkOLiM2LpGh8W56BzqJTQhCGWVOSpob&#10;foH2GInwqB6Aq4b9OtkY4eIgec/FnPaGCX79s7/y6Ru/YXnwPZpK1gnxCiJVDEpBfiqnju/ladWS&#10;F53zFFQoqWlMY8fOaRHi15kbOU58XDyllQnkF0aoV5HMEvHMKvYlKT2A+PhofPw98PGyxdfDivAA&#10;B8LDnFHGOlBSGUNooBPhgY5EhHmiYRyoj0WIPs6RZrgnGgl1aGESIG5OiMRLTmhhTRROwabYRz+h&#10;kYA8EYBpezK7bHBN11OvYVEzZ0FOkyUBFfoou/RIHLGkYt6Cjp2mxHfpYCwiFV5pQstOE0qmjRjc&#10;H8GDN48ysrWOgmFx2Z0uhGaryiwkcvjGDSZ2DRJcaoNPsQEZMwaUbjVkYN2O0U0KuiYdqJt1JH3M&#10;lphmTwLF9WaKwsb1xxDW6I97piteue6ENQeQOBhKbKc0IY8IwbEA2ad7pgUVfa0MbjspJJJH9rgS&#10;t3SFerhyTGc0RZvKad/WTlxlKPaSkKMq/ORzvMjtd8Un3BgdfR2s3MQ9upviEa7AwM4QfVU58iAR&#10;jmhnQiQQKzpi6V9pIaYmUijHlbB8BzwiLXHLcieowU+EwkeEJZDMwTgKJtLIFkpKH1IS1RFMrBBH&#10;Vq0XFS3ujO4S+tkeI2I7RPdgEi4uQn2RRpS3uzC40k1iRzHuyVb4iYg5Wmng5qxJfoE3TYPh+Eca&#10;qh+iB/kYCal4Uzufx8zZAQYO9VMhQlk8X0j1lhryJioY2jdFy0wzjr4KAgJdqanOpKWtgP7+Sro7&#10;K8jPjaeuLpOe4SpaZ6vomM9i+9ZUqhv88RfxDA0QQU9yJy/dh8Jkd0pTnGiuDKSmPJSEaD+y02KZ&#10;XWxh7kAtc7tr2XV0mI5FVZn8Hq7fvsTV61u5fmWJq6dGefFyJz//zhFeudvAuw/a+PWvjvKjjycY&#10;F5E1MtJSLyv8v0VDUzWp6p+i4u5iiTLCCU8hOQ8PG9w8bQgIEVIMcKdVRGBjrpBnrqXwzivFfKma&#10;1X1nBSdHT7S1DIVATHCxVk0Gc6U5MZjOtHARkHBGcqOYEXc2mRfFYmkc67Wp7GsQ8WgS+ujIVdOH&#10;SjxuDJVye7SC2yMV3FQ9BxExuSq/Vz1QvyjicbI1kz11KYwJWce722GnnhMiomEswqUajaWq8Gtq&#10;KcdhJok4hKde2supS8ski6BH+9uSFBdOf3sFM/OJjK+YsHefGy8fKua1G718970ZPny7k9YeL8J8&#10;bfDzdiCvvIS+vgY2zxYwteLOyKImuxZ1WBtTFcKzpEdiqKXSQlysN6dPF7J6TkH3EU06N3RoHDeh&#10;Qvp151Ydeg4YExJnioO9AZGppqS064qJ1BazJBQiIhKWaax+DlInNDHYXcfSUCs5ngr8VObFUoc9&#10;Y7FcORJHs1BQXb8GfVNCORParOyzZ89NB7aeVrBrI4ihRQVNE668884bapn49IMv2LN0gBfvPs/h&#10;jaNcvXBaYuHH6r/99z/+pr6d9dLT3+Hbn/yI737rN5w8eoX+ji66WztZmJnkh19/W37/MdcvneXg&#10;xgIvPn6W7375C9585WPuP7rNztO1bN6ZxpZtzWy5VCOm14mMKmNqWmx4eP8wP/3BT3j1tafFkWdx&#10;9EIVN55e5tL1dX7zs98IyfyKXTvOMTzWxvBMNdVdWcSK2VR4mqKvmtehikstLVIzk+jp6MNU1wwH&#10;hQUpSbZk5FnQ3dXG3bMv887zP6GxfpGjxw7x4MV7tHbWqNfwT5T+EyQm1NhSW70+uWp/+tL+NVu9&#10;qCiXjz/6hL/8+a8idP/Jn379P3znw99QkzlNaU4jR9cfUJHXICSTK2biFDVF20XMsmhubiArK4HY&#10;WF8RCSeUIhyqZxphUQF4+gnhK0yxtTERYtIQoTKlNDmI9opmVmfmaaguIz+rlKamZmrrJN9GeeNq&#10;ayYEEqqBR5IF7kluWIqYmAVpYBttJkQijjbDkbreNEl+djhFGOEZZ4a5vyRMez2cJZlauuth6miA&#10;IsgQ5wgDnKMMsE3QRFltRfdqHKP7AygctiWu1gHbWD3iO/WY2PBn5VQJQyvNxJYGE1ptSk6nIQFF&#10;mkQ3OTJ3bJaV45tI7rHFo1wXz3ot4oaMKBizIbPRgrRSW6JECGI63KjZXiYuv4T6bWWC9bUkjcSr&#10;5zy4JNnhnuNIZKs7maNxKFuCcM+3I6beg5zmKHbuuc5zL75DWqdSSCGW5PoIdQ0wT3GqyX3JpLbF&#10;E5Ql4lToR954OpVr6UJSnvglWKPzzyVvVUvZmgmiq0qgmJrrE5bmiXO6PZ45nqS0CFFUh+Oea4eH&#10;0IZ7hjWOocZ4ZTjhUWqPd4kdkY3epPVFky/7Vz1sT+oJIaYpgoSGMDJaIigbVdC705/uhUSGV1OJ&#10;y7QWbNUhQwTy6KU6PvryHSbWDwhtuaJMtsZDYYiDlZz7YAXppW5EZlvhIgHo46JDepMrBbMJDBxo&#10;YvXyAhMnZ6lcKad1Zzu1qy1kdWbQMFBMsiS30rJkunuKGBqtYmionKHBGlpbiimvSGBuqZrL1zs4&#10;eiaeQ5cj6J1QihtxxM/DjASlLakx9uTE2VOUYkdrdSDlRf6kJARSWlzAlbtHee87V/nyO3d45+NX&#10;2XJoD+cu7uPM8R2cPTPF3FQ960JHb16u5Pvvt/Dz98P4wUM/vnqjTb3AVX6hq1pAdHX/7+xyVTOQ&#10;RKVeq95Sn6g4EYsIOZ4ABf6q+8n+TuLixD2FurHQN8tPv/oun7xzl8+e7+QPn45zbH8dxqb2sk8j&#10;zERAwlwUVEb705oSRoeIR3dGBF0iJE2J4halk1XGBNGaFslEURLr9Tmc7irkuoiESjTujFVxd7KG&#10;W/L6xmCZCIoIyGAJl/oKREDyOdWeLQKSKgISQYqvowiIqrbWk3Lw6gfpagGxUI/GcnFSUUEf7W1V&#10;JEZG09XTyOUbW9i30SkJsY03nuvk+XsdvP1gkheeU9XI6mBtcyYuHs44OAlB1UmyaO/B3tYXCyGr&#10;uFRDRiYN2bxZg8UlbcbmbBivVdCoNKG7ypnd+4LYd9mHpjUTEot0KWvRof+gPsMXdaiYNcQzQLXG&#10;iQYWNqpKEKbkdhuQLiJSPiT0L+arssqdbQeSuP7UMgfXZ6nwNSbKWAMfK33GezI5sJJBXZsWlX1C&#10;TsMiSlP6tA1rM77bhUO36zn39Ca2nGtn/kQTdx6f5vPP3uDcqb2cP7uVxy8e4sjxMeZmKrlx9Tgf&#10;vvkdfv2Tv/L6419zcNd9Xnx0nzNHb7FteQ/j/V2cPLROY1kLwy3b5O87WFtuoqlOyeZNo7z37lus&#10;Hm4UM2VP9aQpwzscmDjoKcYqmdIJD8oH9Ria96JGhH54qoPdh+do7Jbr3+nG8VN9PP3sCV55/j1u&#10;3LjHyvoQHd0F5JWmEZseSmikB/YuZlhY6WJiaoC5uSEZ6XEUFqbj7mVIgaoY6mggc9vruPTMMZ5/&#10;7VURpnNsnN7JK28/zfnbFyipi8I7yAK/EEucPYzQEGr51+S9J8ZJCxsxrAuLXTxz9z4//fGTtXlU&#10;RPYfIiJzg1fZ2LuLX/zwz8yPnmJydIF/+8kfObT+PNUVvQx3rxLsGUCgrxXx0Y7kZoYTLmLiE+KB&#10;s6ejuvqC6nPsrF3FECYw05fDL3/0C26e/4SU+DShqWaqa/OoEGPc21co5tAHDUMXDRwFUdpG5/GI&#10;9cI62gCHeBPMQ7RxVmoQKFTiGm2ItwiAqhS6Q7AOIbFG4rRFLNw0RXnFAeca4JKti3uWASGqomn9&#10;ztT1xFHRGkJ1rzdFXcG4pVhSOWDL6r5AKkdE+dK15TO0sI6XpNepS2SvltCAM0FlKnGwJqJdB7sM&#10;LeyFTNwEnb0LjbCLM8c3T7VOiQ85U0rShuIJbRJsG4undlcNDburSe6NwUppSnChOyUTKTTtrKN2&#10;p7jo+Wxx+mkUjWZROd1H9+YhCkYKKB+tp6Q9k8RiH7yL3PDOtyepNZT8yVyUzRGUL+bTdaCS4k0J&#10;hORaoq/3T4chiUvfRLUWsQiJpQG+UY44plqpF9vyzLTHQxK4R7YFdjGqgQdGWMfpYy8irCqD71fi&#10;THSbH2mDwSS2h1M0nUDuaCQxFZ5El7gQWOZE8Zwzg3tCiMv3ILHMgzj53u4eeuL6/bj+uJnXPz/P&#10;sXN76VnKoagnGD9fU5xttIVGzMkt9CevxBcPWy18HbVIK3cjoUMS+Wwy8+eHWb29TtPednGX/Wy6&#10;soneLfUMzlYyMl3H0Egtg0PVdHSJyA9WMzHWREtrPrllEXS3RTE/Fc3ETml7UhlczCU51Rd/N12S&#10;YsxIEvROj7KkJM2B1iohsSKhwHgfUlMSWBKhevedaT7/5nl+8esf8W+//IQffEtVD+sELzw+zO4d&#10;TSzOKXnl8RQPrk9wXAjle89X8PVbs1w4MkVggAeG+loYqQTkn8ShCnZ9uQ6qxW4Cfa0JDBPxCHYm&#10;LMxLSMSbSAnwEFWxw8wYrp+6x9//Dv/1H3/izz98iV98elScYBZa2qayXxMU5mak+LlRnxgmAhJO&#10;W3K4+iF6tdKb6khfyiN8yPZ3IcXLgQxxaypBmcyP5Vx3Mfcmark3VceD2Uaemqjhmck69c/bIsI3&#10;x6q5NlLJud4idjWkMZ4boaYcewszdVkTCxWBmD0REHNpFqrbWRbWFBfncmJ7K7fOb+XatSO8/+ZZ&#10;Pnj3PB+/tIPf/uA67322hxefq+CzDya493CO6Dgv7B3MiEv0IVwZgpkIlI2JFrbGOni6adHXo8vK&#10;mq4kRk1J5np01evSmKdPU7Mj9fVulBR4UVRvQ+20HiPHNBm7qMnwIUv8hGSfzB1Qxb0+vt6GlNdq&#10;UzdqwpYTPnT3+4mLDmPL4SwOnS/h4GoY3ZH6ZNmLMRU3nu1rxK4uO1qkfzeMatM+bCAUoivEq8HY&#10;qi1LuzNYPDLLlZfO88qHL/Hpdx7y5nv72LVliDvXD/D0neNiMMZZXcrm9JFVvv7ye/zHr/7OkW0f&#10;cXj3A/ZtPcelC9f51lcvc+HEfp6+tYfXXnieb9z7ioNrDxnr7aCjOZ7HD3dw++EqrSs+nLi3iTuP&#10;9jF9IISJU0q2nu2metiU1aOu7D5bRsNkNjUzkihH0yjuDiGv0UbOWwqffvQxLz37HTr7h0nJiyQo&#10;3BUfX2dc3RW42ouJc7dRP3uztDFQr/CXmOxBz0gS1Y0e9E7GMrO/lQO3D7J+aTdrV3cwe3SMqfVO&#10;Nh2eoH9PG/VTcWTX+hIQ4YKphWpum6Y6xlXVFFTxrqenQ1NjAPt2Sj/68Ad89cXPhMp+o5aQH375&#10;X9SV7RbT18a7b3xCU9UUpw5d5Jc//gv3rr1PbW2Z9OVhcpKLsbOxwN5GDy8XcxEUT+LD66gqWiEl&#10;spWawmqeunGf8ycf0CuxvXf3EvVlo8TG+JImQKGMtpXX1tTVxVNXn4aGvVcA7uHp9C2sEFOdgFGY&#10;ITruqtnl2gSqSgIPWNK/M45YceeRkhD7ZsJZ3OXGxF4r6oQuumfc8EvVwDlZG88yA6EAAzr3OdE0&#10;6k5RlR0h8WbYeEsH8dAhMd2Eyk474qqFOCo1iGzRxz3PkKAGfeKG9cibVpDcIc6xQQf3Uk3skrWw&#10;iBDKCdPERmmEskZJzoSo/mwOWXJBlfUh+BZ7ElrnR1R7MNlTyeTMZQs5+BJRE0TRfC5lS/L+uVQq&#10;NhdTtlikrjeVM59J5niW0EYSfsWBQk5WJJcGEF4USEBWEA2LdSJEsSKMvihzohjdPUDFoi9Z7TZo&#10;S8JSXUx9Ux1MjbXQM9XFVCGOQ6GPssqTuGYPHJOMRExMUYSZYeokHSlNQ4hIxCPYlKB0cwKL7Ylq&#10;8pGkLkmuSVx6fziprWGEJ9kTLwIWW2stFGRHqLw3Lt+N5oVYkgq9JImqEDuQ04/quf7ydk5c28Hd&#10;Vy6weLKB0GQhQOm0ns56JCd5kpMdJAQiAm2oQWy2N01b8+k+WMHSzSlOvHKG8UPD6irKZXNCGVva&#10;mNzUzOx8OyNjDepRHarRG/0D1YwN1rOy3MbOwzXs2BZIjxzLwMYAfevtDO9uJLk8CF8vcaTxVqRE&#10;SRKONKMg2Z7m8gDqy0NJTvAlJTWRzs5Kvnpnhe8+v8CnLx3kd398i/c+vM+FS9LhXzrJnSvdIiKu&#10;7Nrjz9kTFYx2RPDWcyfFXP2Oy6fO4mhv9X/HzAv9qSZhqUZm6clrCxNdokXAA4U2vLwdCQnzIT4h&#10;iLiEAJThXuJG83jn8TP8+U9/VY+t+cff/sFbr70gwpYs+5P4Evpwl06VG+qjFpAWEY9maT1pYSwU&#10;xbKjJlV962pLWSJTmaG0RHlSFeZGX3IwBxqzuStC8bQIxrNzjdyfaRAhaeDWeA1Hu8tYrc9npjKL&#10;8bI0BgoTaEkNJSPYAxerJxMJLc3M1SOxLOS1uer/Ih5mplbSScM4sr+ZN784yguv7+TkRh4nDnTy&#10;wa1pfvrCNt7/9DLPvbedMxezKanxE3PhIGIp/SrEFK8AC5xc9FCGmZCWYkFdozF9w+L+u0U8WnWo&#10;7dGgYUiDxhFdKlsMCQ83Q2FlRnKeDbMnjdh504SOOSM8wowwMVetua2BsZ4BiaGOHJgI5MacOTd2&#10;m3L+hi+7T4UyuhyoXqr49BYlVzoNmcswJMdDEy/pKxFG8nkpRrSO6dA6o03PtBDIpIYIiLaYVkOa&#10;O+yobQ7i7KV2Hj5e4sPPDvDKe9PclO/5gx/c4Mc/uc5v//1dvvvFNV6Sv//ql1/y0v0fMdF+m7OH&#10;H/Hyc59w//EZEdTLPHjqNnu3r/GT7/9InVTf/8YvqM3vorOhlGfv7WNiuoyLd9b4z7/9nW9+67vs&#10;PD1I31YlM+vBLOyyYftGJDPbK6mYyqRqUyF1y7kMCVnVzFuxeDCFa0+tcfLMBVr7eomIj8DaUfq0&#10;ny72HmIgg5yIjQvF3dkRbS0x35LvMspM6Zv2E+KLYnBzLVUSI13S39qXK2nd2i5EVkBIpJvkyCCS&#10;SqJJKPIgo94KR28jLMxUyyP/vzPEvX1M2Lq5QsTjM/7+n/Dxez8TGrrGT376bZ67800yEuqpLMvl&#10;4TOPyckoYvP8Qd556d9Zmr5NfGYanoFO6tpWwUHOJEa7oBTTVRpfyN3TX/H5+39Wv/fC/jfYuXyV&#10;nrajRIbFiBGzIyLMgaDgJ5WrXdyssRUKcnY0x9nFEo0HL3zM8t4z+KTG4JrsiY6PHsZB2nin6VAy&#10;7EbugBPZAz4kSmJMrXekayGEga3BlIt7SGozJFioQ1W40ClfE4dMTaK69eg76MPorjA5GRZCHvpC&#10;DtrYh8o+w/Xwj9fFO8mSCBGb6GZDAmv0CawwQpGmS0yZP/F5wZgEyL5ShIQyZdtUPWwThELSHYns&#10;jJPE7k9St7d6ZUSnWBs8s11wTrXAIdkI31wXciYTJPlGEVQfQcpUErGdIpDZ0qnyzcTtS2Lp8CWq&#10;ww/vYnd11WCbeGMUqnu8iVboOetj5WgnGB+DvSRDfUddrJ0VZDamUC6dpHVHHKFZvth7q9YGMUVH&#10;Epe5JE/bIAOCsrzkuIJp3JVL5nCUUIg1xo6S1AMtqB4NIiTbDtcgQ6LKTYipV+BXak9opTjargCK&#10;xkMp6gwmMM6R+CIfYssdiCmwpmU4WFxLOosnUolKccAvwICKOh/2X23m/sPdvP32Ft79/Cj9qznE&#10;FSgIEIGxtxGxcjdDGekkSffJw7yY9EDqp3OpWUxX1/ZqX29jdGc3JYPFNErCG5lvYXqmjfHJZoaF&#10;yMYmmhkdrWNcxGSsv5xjG+2cvZ7DK68ISexJp3d7B92yffPWUooa/Qj2NSY1xoq0aHOSwk3Jl2Nt&#10;EgGpLQsmPlYcTmIkZcWFvHBnE//23Agf3mzg6x/s5ql7WzlxYoZ7d1b4/PVKPnspgKcvOHH3pidD&#10;kx5CJs/y9z/C7OhmcdQ66kq7OjpPhkRqaYm5MNdRP5i0N9OXJGiDf4A9vr6OhCk9CQ53w186TEq8&#10;H1tnsvjq5TH++Os3hUJ+yi9+/IgDe6fx8vRBR9cIcxNT/OxtKY0KpCExXAhEyWB2FMvlSWwX8dhV&#10;l8bhthxO9RRJK2B/UzpzORHMCU3sq03jgji128OV3BOCuz9Tz1OTNZzozGciN5pSIaF0cakp3i5k&#10;BrqTLi3C3REXayvsrKzVzz9Uo7BUD9IthUCsLGzUFOLp6Uf3SDN7r7aLs2/i1tMFTCxasWs5kbNr&#10;+Vw82Mel61NMbkkkr9KdWnG52QWmRCTY4CdC4uavS1aNPQ398rdWA6raDOSnEbUdCkpqLdXLAgSG&#10;GRMg5OrtYUV0oC1REjc5WRaS7K1xdFKV/9YSd21GVb0Hubn27B9y4d+uO/L5CU++OGHDu89Ecfp6&#10;IJdfiubIhSom6py5OCFOvkGXDDcN/ETc3bS1cTXXoKLSkN5FLWkaYkJ16VTVyRKzObfLn12Hy3nx&#10;lVXe/HgnNx/0sbI3njN3q3j/m3v405/f5g9/eJ5f/vom3/xyhYePDjIxvJvvffVkXsePfvwDrt/e&#10;y/d+8Bn/+Ze/8crLT/PW6y/xipDCf/z731ibPcZU3y5Orr/AzNAUP/7el+rtXvnGi0ztyKd1ypXB&#10;BT/OXRlgnxjFwxcm6FwrEQHJo3qxQGI9VfKdN/3zSoqrYuT8huIkxOETpMDD14qoRGcKGpzIqHDG&#10;0dkaQz1jUrIV1PXbk1FpQ2GlM0OjiXQtZpFZJQa3QMh2OJPFQxNC/Z2U1OWTJ32jpqmKguo0/ETM&#10;bWxVD8211QUS/yUeVpJrikqdOX9uD9/59hf86tdf8d47b7C0Y4jTl1bYvjTLzGABU2L4Du8+Q0VB&#10;HzOTmxnsuIyzQxquXq4E+JgTE2RCqJcxhWlODLQHcOXMfvX5eDI4AXZvOYWTjR9ZmXX4+4YKWZlj&#10;b2eAlbUWllYmQleW6lv2qkKkFiY6aDz7+A989tHP2XboIGU9hXjEW9Mwn8PaOXGiu3JQ1npiGW+K&#10;c4YdPhJEmU0KGseDCW20RxGvhUKphU+lMQ7ZmiiyNAltky86asbAki/d865E16omv+ljFq6Fb5IB&#10;EemmhCdL8IqouMbqYhOujZUEm66VliTHLgpzuzGxMcJYlN3MU4QkWBv/bDMiGzwJrBKEKjASEjJB&#10;EWWOQ4IC3xJXoRhrnJLFiXpoEZjlIJ+fIkk8j/juaHH47viXWBNQZk1Kt+yj0gynTKGrfAd8syXh&#10;lLkT2xVLiNCMc64CzwwrfCR5u+dYEN8USuZgEnmT6VRvqRRxaKJzfxO1y1XY+dugaa6Fkb8eUTVe&#10;jG50kT+ZRclqJq17S4mv98c/xY3MnliaV7KILHLHJ92M2BbVfJkQlM0+pAoe1wzFU9wZREFHIBEV&#10;/oRX+pPQGEzPligO3Qxj+4UgZvZFEJtkQ1SCBUXVHlQOB7C4N5G33qrnwpV2AgUrI5PsyM1zw0FI&#10;yFoutr+/Kf5epupJeHFJ3rSPZ1I0GCRmIITcsTymjm+iqqeWxv4KZpY6mJlWLdbUQHevEMlQDTPj&#10;zUyNtTDQFMX2sRCu3e3i+W/0cOmiOM1jNVw8s0HHQDGTze5khVsQrbQgOdJcXKoZeYkKaou8KCvw&#10;ISzUXsRMPjcjjeNHZ3jx0ij3rvbw8sud3Dzfw9WL27hxcYI37yfwxUNnvvWsPy8+iGXrgRQ++ugT&#10;fvLdv1CY0a4evKDqSAoHE/T1njgzM31N9XrmQd62xMQ6ERLhKi7JiTARj6Awd4JDXKkpCuP6kRq+&#10;vl/FT1+f4b9/f5fffX+JM+eGpFPYY6RvrC6cGO7qQLU4yObkCAZEPOZL4lkuE8EsT2ShLIlNFcls&#10;rc9kf0chZwbL2GjMYKU4hvXyBE40ZXFruIIHIsb3Z2q5MVTC4aZUVosiWciPYLlIxKgomuWSWMZz&#10;lGQHe+Ek4mFnZaNeW11V3l01B8RK6MPK0kaEROLZyY384iyyhSQ9XEwoKglh39VYjj7ry85T7mzb&#10;HsypS1UM7/Clc0KIYdiY0hY7KtpEQKL08IzUJSTfhOBkcxFKHRzELedme1Ba6k9RTjwRQR4EeNvR&#10;UBBGrjjgjhwvro/5M5liS4CdxL+jE5U54Wxfj2PvuUTau9y41mnNj3eZ8eCMH9ePhfLsM7mcupzI&#10;ldsxvPotpSQuF7YOOLDQpEueswbhxhp4GWvirmFIbowN/WOGkog1GdykR+uoENGUJqfvhvDg5VGe&#10;fTzNzgsJ7DobyMIBR+681MqLbx3gk68O8uNfnuC9r8Z48b00urojmZzok1T3V3XC+4//+A++9c1X&#10;+e2vf8af/vonPv7sLTavDfDGy+/w1//8Gwsz+7h97WmevfIl5/Z8zo+/fHLL57Mv3mZyPYTBJRfK&#10;hIDOnD/Kxx9/xPk7uzh0aZW5jV7aFquo7kkXEY4lMdNTTRn2bvbqas5OTi4UZg5x4ehrXLxymhC5&#10;pqoVLLftWpbYrWJ1I59TF/vpGYwgPsWQzAJHOvvyKSqLJj7dlbjsACLTQ2mbLWZsI5uh3QlU9ytx&#10;clWVX5e4/me8q5quhjbRYc5USK6ame5nai6L6bVwJnYE0bTJTmjOjpnZAK6equPk0Tb5/i1UFBdI&#10;3/MjIDiStMJU2gYq6ZvwZ2XNhNEuU7rbLFicd+LrL95Unw/Vv+9/9Ru2LF+S48ykoyeJqEhVWXh3&#10;gvw9cHUzwsFGF3cXMxwtDbHSk9ciKBovvfBDLp57Xj1DuGm8iohyO8qGBbv3iBM42kySqjZUpiXO&#10;abbi9m1IrbUhpsQcx1wzLILFoUeKy040xlxeZ3bG0LollaQqC4prHCkVVxRdboBLggGhBVbYKnWI&#10;rDKkcs6E3GFD8kctKZgUPCpVYButRX5jFnsPnSUo1x2HAh3MgjSx8zXBLtQIt3ADnEJMiCqNIKEu&#10;AWVjNL61XvhVe+JV5IRXrimhclwhJW7EqItDRhJRG0pSVxRxkpz9CuzUy+qWjMeTKFSS1hZAelcI&#10;0a3BJHQkESHv91BVCk7Xl/1ZEiqJMXdTCgWbMkmQ7QJKfdVlS7Kn02jaU0/JaBYu0Q44JtqQ0RtG&#10;zVw+oTW+xLX5y/+V+BeKUMix5Y+GkjuaTFyzPyG1jmSJuOWOJcn3l5/iRDLk2KKr3IhrCSaxTzp2&#10;dSg+WS4k1fvQPC5OftSajBrBSDn/UXnye6GWhCYnKob96RFXk9cQg7O7Bk1VHpw6UUB8gj3G0nF9&#10;xWX4uZlgKq69uFDJkcudZLWF07c5nY1LfWTWRpNZHsPEShPjC01MTrUyPv6kDfVVMTvZyowg9/nV&#10;EJ5eceDSiURO3orh7JVw3n0xle9/cJ5r97ZxZrszDanixEIMUIrrjfTTJyXCkopcN4pzPQgOsCTA&#10;z5VIZTD9g7U8dW2BXTvq2b2rjEP72jh7epmThwY5cDiTK8eD+f7LaTx+2M8zD1d4/ZV3OLRxhvDQ&#10;AHUFUtWiUB6uVliI+1FX0pXmaCkCHmJHXKwfymgfaR4oo3zwDXYhNsaL8SY53stZ/PK9YX76ci+/&#10;/voyP/vBHXYdGsfEwAxzI3OshUAShBCahTy6MpTMCIGuVCQwnR9FnewzzsMef3srAoRO4zycaU0I&#10;ZFeDCEhpHGslMRysS+HmcBmP5Tw+nK3jhpCdqk7WISHXkx3ZnOst4GxvMae6CjkuZDKSG4uvowI7&#10;a1sU0qxFPKwtVeJhjY21DVYqYbFWkBwXidLHTf0QNTbWmsX90ey85saB2+Hsu97CptNlLBxyYWFF&#10;k75pE9JrbamS5KDM08M3UYOoSgehfisRWQ2ivbUZzLOiKM6KcDcr/FyMaSuzYkufxM1EEmsdcXTm&#10;BjJTHcxwcxgHd5axa3szq7tSOHC6lD3769jX7s0zWxy5dCWB05dLefhqK5dvZvDiq7E8vmfG7c3u&#10;1CXb052kS6GTfKaJBgHSvIUWIyUxjklfH17Qp3uTxOukliRDI957IY2f/fQSn3z2iL0nxcisxjC8&#10;Yc0bn3fxyls7uPuon2/9cI23v93K0bOSfGPsuXVrhF/98iV+/qt3+Oo7b/Lg/gGefbjBc984w/xK&#10;L4N91Vy/vpvPv/UpExODLMyN8dzD5/n03T+wdeIR54/e59yN3Yxu96J3zor8KlfOnrnG3/8Gl6/e&#10;FePyTW4+/TQzW4aoqM+loiOd7rlaGrorKa5Np7Ktgt7OOX769e/Uiff6iZ/T1zjAxtlG9t8cZMv5&#10;cfZdW+LSuRbmFl3J7tEgo1aHtt4E6juyCIpywND0iQly9NegcFhB/XQoYXKNVQNFVORhpqLtfwqI&#10;nZ0lZaWJVBTFcefGLa5ePinnMV6ufTIdq5Y0zTowuyNLrsks527vYLPQddtgEX1zsWw/38WeW9tZ&#10;OredmYO1TK/YiQDrMzury/ZlU5650c3rr97jqVsvcPP055w4eYeFra2kpouZDXXEx9MWG3M9XExN&#10;iHWPI8TOHU9LAyFWa4K9rdEYnliisaebscUdNI42ElfuR1JNEoNrXZy6PS9KnCYHmaQu9meXbk60&#10;OOvwKgWm4RrouWhiHinkIcHqGKWFMt2XmEw/bAIEcbw0JMGaEFRgQlKnEZmjhviVGxGtWt93Tg9l&#10;uwFBlfoUjimIbXTBOVODrCYrqgbDiZFE6xinj120AYGF9iR3hJDTnkBKayalq9UULpWIMCgJb/BW&#10;z/MIrg4guiWI1JEQYnqUpIykkz2TRuGMEFRdFDl9KWT3KSmayadjo4PmPbUUDsWiLHSncDyNovF8&#10;XGJc0TKV7+OtQ3CJMxF1/jgkO2IZbolfliBruhMRJe6kSlKoW2kXEmkloipEPf8kWfYdUeNMYrsn&#10;iR0B+Il4eOQ7klLrTGmbL1m9Seo6VMHVzuo1RZqWihnZ20vVQgOJA9GkjcRQOJtJ9liqnI9sMhqT&#10;1c9ewvNdSa4QF5DjTGipDwHlHkJTQk1Zck5qhGAaFARHGxMVpeDYyUZxXz1cuNxAaKgPrqpFkpz1&#10;MZekm5kYwFvvX+HUhWtMrhZw/ZlSsvP8KW/IYWqth4mFdubmuqT1smmhj9npdiaGa1idzWDTtCvb&#10;ZsLoGQuna6sf+w6F8/GLAfz8o01867PbPLhRz7BcL6W3qQSVPlEiIunR1lTkuFMsTbW+R0ignLsI&#10;H0orslha62b7rna2bSnm9NEB7t7eyfKMkM5wESfv9PDoQTcfvb/MX399QZLSOdo6GvD0tEFLvoe5&#10;mT5OCgNx65rqYnKq5x/BXoZEBFuK2/JRz5iNivEhMsqfQHHYuVmB7JgL40ePI3jjZjFv3Wzk375z&#10;ib/++QNOnV7H1FC1RoepekhtfpgfHZnRjORFs1IWz1plAn3JAWQL3SRKJwpRmONjYUKEsy1JHgr1&#10;miALhdFsKohgb00Ct8fKeX6pifvT1ZzryuFAQwpH23LZ05LLjoZsjvaXc3qggo3mbIYzwgl0tsfW&#10;SiUgdvJTJRxP6EMlILY2thiaSNLIieS59SSGcxzZvU/2dTaUQ9dyOf3MEmU9CTTPOTC42YiWSV2y&#10;O20ISDXHL1iH6GhTIX09oXZH/GIc8HQyoTTQkCI3bcpdDEmwliSeZsWjNXt295vywakw1sRQhQXZ&#10;CcmEcPRGEjt3pNLRkk7/SCLX79dw8towyyKQJw+V8twHG1x6dICH9+d586UW7j1I5sa6gjOjrpQr&#10;zWiRzy901iLeVETETEhEX4OyGGsOn4zn0Hl/RuZ1aRvR5cRmR372To+k4B/wn3/5Cy89+z5vvvEC&#10;6+ezeOqlXn760zf49LMr/OEPF/nZz/fT25VEdVUsN28N8twLo3zj7QFeeWeGpx+v8MxzW9k4MkRv&#10;Xx3PP3eXg8cHRegO0NHcRntnPHcfrnPvlbtcvvIqi8PnKSquoqk/lO2HhDA6nblz8y7/84//4c6V&#10;N3jvna84euIOHROdtA7XsnxwlOHNXVQ2pFLXFk/PXCl79+7iz7/7L66d/wVpIev01MXRPqlP7aIW&#10;dcsxFM9ECvX70SziUDUhlNPpQEWtL/lFoWQXROPh4SLX2RrvQHu27JpnY+M8ri4+6vkipvq6GPxz&#10;LRvVGuaFFXE0NmdSUV7AD7/+Pt/7zq85dfUkp+4ucvj2GHO7OqlrL2B66xBzW+cYmGikZ1MUzQs2&#10;TG5IPB/vZNPxaeYPVlPRYEVslgaN7TosLWkyJ2K+Iibx3jNX+Na3fszdu/epqqnCyd0RKxNjFMb6&#10;JEdG0lLYyM0Tj1mfP0dmShKxYqzyUpvRaJ8dpnK8i6TaMnJachhe6yU0P4jI6nCGdjVRP5NMUksE&#10;3oJPyvYwsodSJZkq1OtvGHprYZuoKe5cS5KaHnZBBpgptDFw1MIkSI/4ehtKpt1QtukQWK0pFGBM&#10;pjikzEkD/Kr0JclqChWoSnsoSOjTI7hMB7sADWycVSO8LIkodKZkUziVW7Ipms+ianMpJauVFMwX&#10;UzKVoRaNmPYo8ibzqVyrpGilmPTxPBK74smeENGYUs2xSKNgPJNKEZ3ihXKiu+KI64ugZDiUaOmY&#10;gXmuhFf4o2vxZESViZ0uMTUK/DJM0TAUF2ClgWWgBtYheiRXBzK1ZY7U8izSBpOpXC2jZlsV5YuZ&#10;xDd6kjUWRsVaBiWzadSs5JDcHU6eUEvjZCVd28aJb48ROlKKsGWTN5ouLZfciVzypgvkuwkur6km&#10;MpbK+yuoG6siWzWCY6WI4il5n4hL1lQSYfXutM010D/Xh2eiIQ5Kbao70/jsqzf45nef5vPv32Z4&#10;tA8Xe23CvQ1RGEgnDvTim598k9/+4e+cezDJzLoXJZXJYhq6mVoZYG65n2X5uXXbBKurI2ya7WJi&#10;pIKl2TiKWv2p7SqhRlC+d1MwL91J4gcPAvnhVS9++FQiH92LpLXCmkBPE+IDTUmMMCU9xorCZCcK&#10;0xzJSHAmJsqN4GBn4uOD6WouZtvmHg5cGOL8lQWef3yKs/t72L+UxIG9knj35PDq2xN8/uISL1/f&#10;y+ziGHaulpiYSHwE2BHgLUFt88S9GYqzjggwkP0rCAl2wz/AWQjEl4hIP7WAdNZEc/dyKF++H8UH&#10;dxt4+akt/P7fL8N/H2dpvhFdbWOMDUzwtLWhOl7oLDeOueI4tlYmsV6bzJaKeKbyIpjMDmc8I4Te&#10;BD9aYn2l+dGd4MtcQQyLBUr21iZwa7yc5xYbuDtRwZHmdNYrE+lNkxhztyfUxYFkuQad6REsV6fT&#10;kRyCn4NQtwiHwsYOha0tdrYiJPLaWoRE9drYxIK4mBDeOpfPU0shHD/Qzo2Xpnj46SnWz+0SEnWk&#10;Y7MB7TsMKRBHmVgnlJppQoyqzlSUAYnlck1KHAkIt6G5IpzuQBEkU6EQf1NODATzaEsk5/v9uDnp&#10;xcERGwbbXTl1tpbdB7JYORjE/rMJ7NhXydp6CTuPZjIynsLFgyO8LYn78M1etp4a4NqeTN57kMqH&#10;Hzbw8Ga6et3y2hwFFfF25LhrqUdiZUj/SZa2YzKLW0/V8co3mhka9qKx1ZxzxzN49kEdL799RpL+&#10;DZ69c5cvvnrA0w87efhoK5988h6vv3+az75c4vbVYcYH8nj8YIpLZ4b57LO9fPD+Bu9+eJGnXlzl&#10;6lMzdIpwnzm9n29+/gWnz+2huTWf+KhYWttC2HcqlmNX2oSWTvP48T2Guw8S4BHA6HAVMzPFvPvG&#10;a2qaeOm597h4cR8Tk0XUtEqyr5X80VRASV0ooxOebN6dzNA2H45caGdsYAaFSRXulg5MDTlIIvek&#10;RUS9qNuC+FwxzWXGlA360CNmtqhY8pgQf2WV9PvcFBrqSpmebmDj3Ah7VNMWktIwMn6ytrmJGCMV&#10;dapeZ+Ykc/HeBvsurrPp0Aqn7pzk6OUrHLl9hZ1nt0kfrqO6VUluqdDzVBkdI3nMbCqnezGO6lkb&#10;WjZp0zbkSHtrIO0DVvSPWlDZqiCtwYzacXP14IZ9h0K5d/cCM4trtPXVEBrsi0IhOTk0H1tDBXnZ&#10;eUz0L3P7/Lvcv/kVyYmFRCmVvPny52hENkcTVBNOSLE3ua1RpDdH4F/kiW+ll7h7f3xLPXHMdcIu&#10;wwbPPA98y3xxzjFDEa+PrdIAxwRTccVmBJWK+8kzxStHF59CPdyzjYmpNqNjMZ6iAXcSunSJLDOg&#10;skVB84QTSe3GJLdqkVNvhl+xIZ45sj9/QaUwEwKTHIgqCqZ0LobqnXlkT+YSVe9HdKWrHJsbGeO5&#10;VO9qIW0sh7K1BurXW+V99aRPSiLvSyKpO4WEjmRi2+MpFWfYvnVQknM7EfXhKFJNcc1XEF7ngU+q&#10;BZZeOvK5xmjpa2HjpVAvhhXT7kFcix9u0Z4Y2BvilelKnJBO9pCSrL4oXBPMsRPcDCjxF4HKoW5r&#10;tYhBKjGtASIskVQsC/YuZtC6XkGJHFOpKhgX24WaIvEqdCWyLoLE3gjiO1VDkTMIluMKr/cVwRM8&#10;XiynalYIYTiTHBGO7DEhqels0scSpUWTP5lESks0KaVhuMeaYBmvTUF3GM+/eJvnX73F+WeWqW5K&#10;IdDVlgh/a1ytNXCzd+LS+fv8+vc/5+nXOqnotZTrUMimHcOC/NI29bNl+wTbds6yJv9fnGlldklE&#10;akspef0pEpSVXL0wz5lT9Vw6WczZnX68eciV53c6cmjWkdR4U4J8TVB66REdoE2s6nZmtC3FKU5U&#10;53uQKWIS4OdASJgvXa1FHN7WzOnzQkvXl3nq9iGePtXFh1dj+fqON7f2eXHvvHR0EZiL+0ZEUBax&#10;dbLCVa5NVJggtThbR9snAmIiAh8VYiGO242wEFcCAp0JFPEIj/QhRunGWGM4jy8H896bgXz4XDov&#10;3l/gt7/6kL/89j1qynLQ1TLAxMCYEBcnWtNiGStIYLk8kV01KRxsyuBwSwYHGlPZqFOVL0lhX10K&#10;W4VONuVHslAQxWxuBIv5SvaIgFwZKuaZ2WquDher1wRZkr/XRHgQ6mSNs6khbtJ8LAzJlmOsjg3A&#10;115IQ4jDVgjETgTE3k6hbioBURGIlaUVHm4+dDUl0VhmR21xIBceHODaW1dpn27CO8KarHprureb&#10;UiBJIKZUxCPFlPIcEfBiIX2h08Aka5KibFkdK6DX3YBOhQYLQos/+6iU09vTCbI1oz3HlR2rjpw8&#10;4cd7zw3y6UsLnDtWwplzOZw+lcHGzgQOH6ph81wJl0RQPngxj/fe7+Xllzfx4KAnd8/acGqXBx9c&#10;T+DBpULaWrwJ9TQiTsxLvpc2ubYGZLppcfFUKzfvdrF7Zw6tzaFUVTqzti2W2T0+FHUY0z0fyJ3n&#10;t3P53irX743x0QdneevdW+w/18PRKwW0Nyu5cLaVX/1qB7dud/Djn73At773hojPaV55bTuDUylM&#10;THfw6NEhEZ47HDy4X86HAmWsGbMLxbzw/GVeeukCFy+t0ttfRWNTmiT0YIoyw6kqyeSVxy+qBeT2&#10;xTcpKY+lURJ/60Qw/csdHL5xgnP3Zzl8PkySrR99CxbUDXipy3yUihE7e7yCt98Z5voLi2w728LU&#10;uiTciUqaGiPpESM7tb+RnNJIigr9hEKCGZ/PZLA/mdEuJVPzaeSXBODmaorRP0d4/mvCoImZDsNz&#10;XRx5ah/7rm5j55V15k8ss3B4haV9KySlx1AnwjaylkZZr6dcd3vqB2KZ2Fkm5FHF/NFqlvbHMzLs&#10;Q0O2GVWFGmzdnseujUF6p8sZ21FD55wn5ZXSf7ycCPa0IyHOgdQkf7Ky42mpHmO8dxd1lS3Uljfw&#10;7je+4oV7HxETnk5TfSX/+Nt/oqFIs8EhxZjgYid885zxKHDAX5x2REMIYU0heFd4YyPvUSTaYhZk&#10;inW8Gc7ZtjhkGuFVaixCo8C3SjVhzgrPEhPCW/UI69QRYpGWpypr4kLLsjmls8Y0TDiSmW1PWZML&#10;uaKEwbWahJXoiTjY4R2nILY4lIopQcRd5ZRPFksSTSBf3EH+bAXty+WCjkUktsWQPZBFx2odpePF&#10;ZI6VEtcZR6SocHJvCuGSXHMkYZcuN5A6UERBVx3T69vI7CjAIdVSvp8R8bVeuMU64JcsyafQBZdQ&#10;G1yjvISEimTbPGp3tFC9XbYfScU+2p6M3myahMZqNxeRJu4tpNYFRaQlxk5G2CntSOtJJqMvgeRO&#10;IbSxBDm+NOLblDSpbpVN54g4BBHWonpw7ktasxfe4tCUNaoSJvFkjWQR2xJGbK0TqX1KUrqjyRVq&#10;ql4tl++eS2J/PLnjWUQ1hxNc4036UIJ6tUjnFAu8cu1wUc3Dybdlz8kZ3vxoHzcf99LYEU9/+5gE&#10;TBsOZkKDeoaUl+Vz/+Eyz72dT9dMNMMzPSwICSwsD7Gw2M/i6pC0MRaEbPp7KyTIxnn02m2mVue4&#10;cOE2n3/0GZeuzPD+RyO8+mofJ46kUlptJWRhRlyCCVER5kR46hLnq0FahBF5cj0Lk5woznRUD/H1&#10;8bLExdOe4pI4tiwmsW9vBSfOrXDs4Dw3j0vHPxDDz54K42cv+nH/VDE//95F/vKnl9i0aQBLc1N8&#10;AhwI8pMYE8JVmOupVxt0tNYiLcGFmHgfgkM8CApywzfUk3Clj4iaG8Mdjuw6ZMSZ6+689WoKH71d&#10;woefTvDOuyeIj4tDT9sAcxEQpYc7nVlJjBfGqZ99bNSnqivtnurO5UJ/IZckLs73FnCiI5d99Wls&#10;L5PvUBrHclEkm8ti2S8ic7G/QE0hlwYKONoiBFIez1xOOAPJwbREetGs9KA23J1sbzsyA9yEQGyw&#10;s7RWP/tQ3bZ6IiBCIKrbWTY2WEtzsHNlZXuFUGMWWw7ksnFzGzOHR0mt98ZL+qKbsyGBMSLaBSYo&#10;xPE72ekTnW8slOpEqJCAm7sOvs76+LkaMxxpw6EqW4bbA9i7O5MdknQqS2yZn3fl5Vc9eP9la57e&#10;ZMeHJyp44WKvxEEAfSMiUP1WjI0FMzuUylPHi/jixVZeuZjEjx5X8vGDeJ5eN2N3rSX3uqx5d0cA&#10;853+kojMyU4OpSY7jDQPQ4aqnXnlYR5nN3IYl6RZVuBJ/1AgczsdqBZ6yuvUYGJLABeeGuDY3S1s&#10;Ot7MtUfzvP7uWV545SCrYmaam0N46hURPiGe7ReiOfZ0N7de3sWVm00cORTN4t48Xn33MY+ePcHZ&#10;ExJXR7ZRUhpIZ7uSleVKnr79gM8//Ck/+/GveOutl9m+p4lj58o5eriP3KQgshL9OLj3GE0Vy3j7&#10;BVI/UcrQnlbWLw2y7+kupk8EM33IgNlDbgztTGVUTNCmo10cfbqX596c57l3jnLxheOcf/4kh64s&#10;c+LiEidu7RHx2cz+Z3aztneIilwPytIcWBpxYKzThrFBN5IzbPH3syZFPj8u3ANLI1313A8zc32h&#10;aWd6RsqZ397HtoPjHDrcK5Rex45t7axMNDDVmcTkVADT+5LoWY6jvMmT0GRDkopsae31YXk5Va5v&#10;EjVN9tRWm9NQqE92jCvZab54u9oR5u9MYXU4hQUFhDg54WGlT4SHBfnR4czPzvPFp9/mH3+BBzff&#10;ZdPkFl5/8X0un3hNrm0p+RmpfPzBh2h45FmrCyUG50dTMNSKf1kwbkXehFQFEtUVg7JDKURhj0ea&#10;OZb+uiIi2tjEWuIQL6gt7tc+XQ+LaPldnCkW4SZ45ZkTUGks2xgR0WxA1qQeWVOSVMZ1aFsJIrnM&#10;m4hySxLGRIDK9fFKs6JQhKJuoYi2bSUUj6dTMVtAi1ygmsVqymcrKZkvJrJK3MKQuP21NhrmWxlZ&#10;qaFtsYhCEZq46gxsQq3VzyQKZ8roOTjGzJlphg51y/YVJDQmEF6hKh8SIsekogkrQgvNSax3oX9z&#10;JskdKcRLp0/szyRvNo/0wTQiWiMJbg1CEWaOS7QTeVOVjB0fZ/hQJ3mS0J3jFWhaauIW70LBZDLp&#10;I5EkDQQJCRXSvquZkLJQIhpVz2kiCKvxJ6Bc3HGxOznN7oQVW+OUZkdAqTfRTRHkipDkiVhHV/kR&#10;UOxMQpu4orlCBvZ3UrPSTH5/CakdMSIi/oQ3SgetEXoqdcWnzJO4xgDi6/zYJij80tt7qRWhqawK&#10;48q1Vbp7W7Ew0ZIkqSGEYM2wiNvBy01Ud5cwvtjN0uZBtu6YYvO2CZbXRlhYGmJuZoTZuVmmFia4&#10;fvsgt+/c5/LVh5y+fJJ5caOXrqdz/UohYyvhxFWZEJlkwuG9acwMRRLopkG0vw5pUWbkikgWJNpT&#10;IB0mS5ygj4ckOSdzomMD2b65notnlti7b41zZ5a5en2AxckUXr3Uxfs3xcVfKOSNz3bzow9WZHtH&#10;7JxsCApzw91RHzehD0sDPawE80PcjUlJ8sBbxMXV01EtIJExQUSKgORl+otzjuX842gRznTeer6R&#10;j18t4/N3S3j87DRBgYHo6RhiaWhMhLs77ZlJTBfGq+d7HFYVSezK5fJwCbcnq7g9LgQ2VMLFviKO&#10;t+UIlWSwV4RkvTqZ7VWJ7Bc3e2mgUN5bzjUhkEt9+Zxoy+RgY5q66OKpjjxOd+ZxQMhkukASqBxf&#10;oKMtduZP5oKoREO1nK69nb28thEBscVWfUvLgZnZcq4/m8uBK41sv7yZhrl8kqtN8A3Rwc5aB3Nj&#10;bexspA8a6Kidq4WTHn6JDtjb66Gw08DSWht/H0uuTETz1ckE+nOcCQp2p0HiqLnNi5MXInn00J9n&#10;r1jx4oY5zxxwZd+aOyuzrlQ3aJNZpkF2hfTfDAXblyI4tdeLi/Nm3JvV440brry31YorsyacHrfg&#10;uWUHptoUxMv1j49wFhMTy9JSiJBDmdBNCm9cCRazkE6VCMjEJn/mDtqx7XgIZ672c+/pLZw8WcMh&#10;Ea+O1WA6NptKUu7lO9+7y8rmAbbvL2HliIckbTsWz3iwfjud+++08czjItZ2mIqByuHxOyc5cmqN&#10;xw8e8+5r36a4IJsDh5s4c+IET919zB/+9Gf+/j//xe/+43ccObnK3o0Z9u9fpiI/nJhgN9yc7IgI&#10;9yU1PZSe2WaahlvpmBRDu1uf9p0akk+MmDhWRK8k9I1znZy4182Ze8Mcu9UqojHG+vkJ5vYv0j7Y&#10;Tl1TCSPL3ezYX8XJiy2cOlHLzpVChtqyuXCgnIO7qimujsEjyAETY11cHY3IiPcmKzkAbydLkhJd&#10;mVzOYWI5i7auSPp6kji8VQR0axF750o5NJXPuphZ1a3Hvlk/BudDqW53wSNOjJVSA49gDXLyDMnL&#10;1ae4SkFVly2VrYYkROjibqlBhK8P9Rlt7F09xs2L75Cf2IeHiwUhwUq2zB7l17/4rZrI+J//5quP&#10;fs/R9RflnH7Kd7/5K5qqe+RYo2W7O2gEVwtm1wbSujzD7ounyRxOJbornjBJfimjWST0xxArriW7&#10;z5WwQkvsE1SLyXhQ2BWBW7o+tslaWEXpYCtk4pBsKa5YHFC5Id7Z2kQ0aRPTpYNnuSB2uzm1K/7i&#10;oO2J6zUVF62Hrb++umx5RnUwmTVRFImQlM9mUDybK26/hsKRAhJrwkkq98I9SURLaUrNYAv9OydJ&#10;7k7Cu9Cd4MJoGnuG8YlxIaTQkR5JuGeevsW289tpWClTk0BkpTfFfdFEV4TiV+RJYqs7SQ12koxd&#10;hRyiiKuLERcfJN8zgbDqELInMsgW+givCsAqyAzfNC/ye8pZObqL1aMTFI2ly/F7imAaqavzOibK&#10;95F9qcrHZw6kUDKRo56N7pYgKl8VTYwk9YRGP7wzbfHNNCWmxp7QKm/1TPckIZf8sUxy22IlIfsS&#10;LpSRN5JJ2WwR02c38eCd16hr78MzQSH09f/j66/DJMuq9A00XSPd3d0i3d3d3d1dKjMrtVyy3N3d&#10;uru62l1poaGBhoYGuhsZ6AEGmAEG+/HedaJgZu7949bznCcyouJEnDh77/V979lnryXHKCQT26Ik&#10;YgwneSiJ0oV8zW9o2lwihFaNf6gF3d1enLuSSm6BI7aWOljqSyAxNCAjPZ4jxy/RMzHByFIHK1sn&#10;2LF7no2DmzUkMjs/zKEDx/n0u19w74knOHFuiiefOs6Tz1zmyJkZrt6Z5+lHm7hyI5u2OcHeEh3S&#10;Cq25e6yUw0NBRPsbEuNvTGqkOXnxtpQlCXFkOpOb7kCAv/QPF1N5dKO7t44zJ7cJ2Rzk0dNHWV6v&#10;Esyu5Pr5JVrqculqCefMhWQ2tgSRneCIT7A7gWoXHO2knxlrYSqB0t1Ch2S1NeoIFzx8HAgMcRPx&#10;CCYuOYQ4cftttYk8emYLL7y4g59+6zh/+MVz/McXd/nrb77HG88+QqkAaKRvjI2pigh3d3pzk9lc&#10;lsK+5myhjzwu9hVya7yCB9O1mtoeSkbdW7JdFho5If+vCMjWyiTWyuI40JDGzfFyHojJuDVexv1p&#10;JbVJpSYP1lUlT9Z4tYhQDTdk/5MiTCPZkahdHbAzt9CsA7GxtNQIiIODk0ZAlDkQJwdFTOzo6qni&#10;xJkamoej6VivpGIyhpxmE4LCTIWgxID5WpCU6k5woAVmpspaGWOM9fSwNNXC1cEAUzMlDb60k7cd&#10;HekeJIXa0DIYxNC6H5UNlkyN+7MiwrA67cjtoy6sb7VlaZc3Tz9sZ/ehZLrGXGnuNCGvyJhCaeul&#10;WSOub7XiSL8tV89b8e6zPvzoOR9ePe/IsX3R7D6ao7mNtb7Pi95xI5a3+cj7xnjyUQfvvxrEt94o&#10;4MHNRvnsTM7fyuPK9VYePdrK/ftjYijK+NoHe9l6IIHFE268/GExp25VsGlnDQcvzrEq5u34jRGO&#10;Pshj7Yozz3zQyJkni4UKwjlwqZaNc/1cuL+fRy/cZ25uK4vro0KgLbz7+ge8/MKb3Hx6D7uF1I9L&#10;v1ta7iUvL5hMaYssIcXG1gpypA/4B9uTFO1MQ2MONdUFlFeG0jJiTtGgGdUrfiRJrPL1dmCk3541&#10;IbnTlydY2ZNN36SdnNM4JvY2M7jWz/jWcTavt7A+6czCvDPnLxfz6NkeRoezKCmMp1gINkRZq+Vm&#10;jFKBUFtHC2vp24E+1kSG2gk9udPYb0d2uTl+gSqigixpLwtgVVnr0ZbKel8aR9cU4xZFQaE9jZ3e&#10;QhpOROSak1VjQUmJI+XlUQxO1FLTFkhZnx7TO+NoqE/DzdaGjV17+NXP/sD/+yPcO/994tT1RER7&#10;MzyiLNb8s0Y7/v7nv/D//vJXPn7zP3l46Qe89OC7XDn+AfVl81SWlbKx8zBa6cNJpI9l0L5llKFt&#10;I2T1p5Lcl0xMSw4pndUktKjJG08nbypOk7MpfURNVl8QKa1uuBfo4Z5njVeBu2YRX2yFrQRKI9Rl&#10;WmSJ2g0etKdAxMI+wZDMXlcRHnH++So8o/Wx8NTHIcSQwCz5wSVOJBV6ktYbR+PWKpp315M1koVv&#10;mjV+MXLy0lzkfQ54x5mSVBJOeGEExr4muMc50bs4SUhCDNaC6r7ifE5fPskLb7xD3WSDkEU8Xjm2&#10;gvzhNEqQTm0IJijfgeAsWxKKPIitDRHBiCClJYJgcUV24Q44qW1FSALIG1NLwA7CT44rqjpAjiFG&#10;Tu4WSrsbSZLA7yvkZuNvhK6hPrZBJoQ2qkjtdsfCXh8/oZbsNlfiai1JFrLIHc+mc2ct5RN5hFcE&#10;kyjnVMnKGyjEkTmRRflyNY3r9SIaORTPplGzVqZJvdK2d5AnXnmN4uJSLJ108U52IbUtgepNxdQv&#10;l1Ixl0v1fD7lM3myX7YIYyj5IkCnLyZy8oovcYly7pVFQGb6mjKvEaE+9Pf2MjTTzcRSN9v3zbPn&#10;wBI7925iar6XsbEx3njlQ03n+fInX/D+hzdlQN/nO9/9Gr/97ed899PnxRHe5e2vzdA25UZ4mS7R&#10;ybaUpNqwIi4nR22huRsrLVRFXowlFSkuVGS6kJNsh5+POY4Oprg4WJCYFMHmpSGeeHCcD9+7weho&#10;FUUFiZQUZGiygG4aKeClp/MZnQknJEZJTe+Dq48VttZKsajHAuLjpE9yjC3hYS64udvh4SkCEhtF&#10;QlIMMepAVkRMP/7kCO++epN//+G34a9/4W9//G9+8+VPuX3urKaolYmBCIiJCWGurvRkJ7FUkcae&#10;hkyOd+Zyub+Im0Ig9yaquKuIgzw+ITRyY6yCY+25mnmQTTnh7KxI1CRVvCtic3+yiutCIg+mqnl2&#10;vlFzS+/Ts/U8mmuU50082tTIjfFKEaoEkj0dJbCba9aAKKnd7WxEOP51CUuEw8nRSV6TQFJWRHtb&#10;If4hjuTURpJZZUdKvr4EOkP8QrzpmChkam8pXasp5DZHYmWv0lw/NzYR02BpIAHJkbySMPIrhXaj&#10;rGnodmBhlweXb0dy4ZATEzVW9HXZcvSEmr37XIRgtajqMmJmVzDTO0LYejCVrXujqGvVo7lexYHV&#10;AG5ci+X6ZTeOnLXi4tMRPLwezjv3Azh0roh9t1d58LWbHHgwLX3ehZHtJhwdN2PLoh1bTphx4VIq&#10;p653se94Drcf9XPs7LiQQx+Xnixj43ANL769xKETkWzZJbTyTDXtC7aMrLpw9NoQh+8cYeH4Mjsu&#10;z3LobBVreyLEMNpTN+rF8sk+9txd5oSIxMqJetqXPRjZFcPcTDIvXFjhyT2DrLa6Uloi729Opr6h&#10;hLScANLqXagaj2R0rVVoI4+GwWSSMjzx9rIiNsZXxl6CBPNoihqjadiUgrsE98hgc7qaDMjJ02V6&#10;IoDNk0mU1dvL+TegqEWpmxJLTWMUa5uC2Duuxc4VPQ4J2W3dFUd9ZwyJKf5Cy8olRlOhzcdzeUqy&#10;RKXdlBQorq5m+Phb4ekl/dNBnrsLaUc50JLjxNbuRMbLvNncmcipvQsszaQS5adiariVHUIlTdWu&#10;VFSLcSty58zxXfz4B79ieWmB1AIDNi0Wc+7QHSHEXDFuT2jG+V/+ALsWXyE2OpGCgiLeeesjzev/&#10;+MffEPXgd7/+k3zPNzix/5HQ+5d88rVfsHvzi9RWDHHpwmW0MkZLKFmukiCXS2JnAvmTecR1JzC5&#10;5wgrO4+TUxdHZl8SyeKUk/uTSBtNRt0ehnuxPe6FZviVe2kCYaTQQHy6HUnlFhR0G5NVbkxskYhJ&#10;tieu0X6EigA4+Rnj4GtEeKYlISUG4rwtaZl2o7jGk1wZHKUy6Jv3tcnWTKo4ea9Ea4ISxG0pZV8T&#10;zHAI1pPNFDNPI0zctChsLBJlv45/qivm3jrYe5kwszTHvsvb8YyzR+VojGu4NZ1zvTRPVFA+GE5O&#10;ow9+QeZERruTWx2Kd7w9dsGWmJo/Lkpk6a6LX54+Plm6Qgy2IjLR+OXLbwjzoLq+j8OnrpFeWYSF&#10;uyGGxv/cx9GA/H4ngjPN0DHUJSDeRATWWYK9jYimK+GNairWyhk/NUb/kWGyx/JRNwmqSmcOLPUi&#10;Z6KIpl2tpA+kkNYZQf1KCVVrVfQdG2TtzDby29MISvPBTIKvf6wDJcMpVKbPuc8AAP/0SURBVC4U&#10;UD0RSctKPFULxWSNxmvquc/uquaTH5/m2pP9xKaqKCyLJiM5E1MdPQmaOppJsonJYg4f6WfPxgLb&#10;92xm58Y8m1dHWZzbxkfvf86zr7zMudtH2H9+gUs3L/O9T1/hV7+6yi8+P8TPP93F3Qdd5PQbUShU&#10;WV7sR3uVKw82ZBCWy+BSar5LG2UrObFSFQFxpjhdfqefMliMsbVRKMSdkfE2nnryKK+8dJTmJqGw&#10;LBcS43yIiPDl1Go2t46kiAtMwDvYn8AwTzl2E2ysREBMdTAXtxYgfSAm2k6Q20Uz/+Hu4SptGk50&#10;TJQEygjOn2jj1z9fF/w+zOff/UwzKP7w3//NWy9tlwHQgL2Ns6YCoZ1KRYizE51CZ4tlqeyoTedI&#10;ew7nego0InJbRORJEY7HglDPTaGIraUJzGWGiXgkcaw5S0Smmuc3t/LcYjO3hku43JPLcyIWLy+1&#10;8vLmFl7a3Mwry628tNTCU7O17KtPJzfQVVM6Vylnq9RHt7W21kym24qAKAsKHR2cNSKnDo8Wl5xK&#10;QKgHwcFu+AvleXkbkFsaxeTeEaakP80ebWb7zTE61xowt7PSrB8IdjTUuNaOpkQml+NYPhvA5A4v&#10;Nu9P4NqNSD5+yprXLpqxb0nF4pIRe3YFcu5wDFPThrQMG1E9rCO0r8Wps7nS3h0MTTtTWqEvQSiS&#10;i/dbufNMEodv+LBw0JuJbe6cuuDNxYvxrO4sZmRTBWfub+XA/TU2X0rhxkVvzmwS2llT0bPsTOOg&#10;D1O7g1k/mcXUPjWjh93FAKnYeT6HG3c7eP7pYm7ebmD2QBolM67My3uPXGrg1hsXuPzyTfbf2cu2&#10;E51CRoH0T/pQPeBA/XQa7bPlIihRDO1JonFzMAVDQk5Vlmwa8uL5I0U8uSNdSCuMxjYf4jKtJaja&#10;0z7hR16tP15iHsPTTUmttCGj1pXsbF8CAoQILY2lDVxo7kineSCDKqHN6alYRsasaa03Y3nYlN4q&#10;W1qqw5kdDpbxFklUYiCpmVaMd1izNuTA5gkHGtsdiMn2Iak6SGKqWnPLtKuVEcY6OqikP1vo6WoS&#10;tapjPKmqTKC2Kkf69uPSs7p6Qtz2BmTH2jPRnUdOoi0NJSFMj/YTF2lFUbo/ty7eYaa9ntJkPRFJ&#10;PSFGCw4fHuI7H73NO2IKc7PiSEgQg1DVREtzPfefuMQ777zDscNXyUhsR6325NSJo6IcmqEi//4f&#10;v/3Vn7hx7js0VG7m4ZOP5LV/8Nuv/kZP/XFqKtr5wXc/R6tueoDYtkSCqrxxTHcUMQgirjeZkd3z&#10;jC51UTyQRs54gQhICulDKeSJ643sCsev2pmAWjeC6iUgl7rhk2GHY4QhocVW1AsWF1XbE5HuzM6j&#10;p1hYvoSeOL2IJEtiy1XUj7rTMSeNt2zO7PZAGjuCGZwpoG2tlPKVUnHgReQLskeVC7VUexNZYodD&#10;vD6OYdri+rVwidbBK02b2glx4R0Z2IcaYBumJ8Kig4M43cJONb7qx8XijU30iC9MoWJACKCrjLHZ&#10;WTmRkYRFCGkUOZIp4mVsY4KlqylWriJwwdpEVioV1xw1AqSyNUPf5HH6jMyceq7ceIrYjCSMVdqo&#10;VI8FxNjcmFRlRXyoOQ4eRoTk2RHfEUjRZCLN66UacY4TGqrbUk3v0R6KpguJbggjpMIBryx5b1cy&#10;nQc6qd9eQ8/mRs49dZ3x49uoXK0kdySViuV8MvszcAyww9tfR8TZlcyuYCpHwmjdmknXnkb5/1ji&#10;2kJo3VTEB9+9wolLg4SE6TA+kcquHUt4uHppqvUNZdrx9O5Enr9SzcWNDnavD7BjzxSrO8YlqA8w&#10;MN9A+3gHg3NDVPWpOXd9J3/6w0/48x/e5j+/usg3XhtneiGFgGxDth3MZWN7Dme3e/H6RT+OL1iR&#10;GGAggcuUjChzChLsKU130ghIVJgFdiIgSrpobx8XCkszOXpohlvXdzA6lMuJA7lkJjoT7O3MeHMY&#10;XV1ZRGakEyFt5RPgIk5dzIO1FuYGjxdZhYtDi45yJTRcCDEmmISUaNRxgfj4uRPo68epY/n8x89a&#10;+OUPp3j3a1v50ecX+dVnh/jNz0Q0tzZiprLFQgTE3sycICdHWlJi2FSSzLaqVA40Zmiy517syeem&#10;EMVT0yIQC41CErUcb8lkU0YoB4VUjrXmc1gelcqDb+7o5x3ZnhXhuNCRyZ2REhGPJl5fbeX1lRZe&#10;W2nlFRGQZzbVamqpV0Z44WKl1AAxk99mIRRihZ21rebWXuWyluaSlr0jvj7+pKYn4BPkJYEphvS8&#10;RKpaith8eIXhgzNsOjPCkYdr7L2xTSg+BU8nM0ZEyNek/+6WvjM0ES7jzZzOLc6MHYjQrBx/9zlX&#10;PnhGj6cv6nFwvxYzW7TYtsuNp2+UMLVoLWZLm5peHarGtIQ0LbjzoI1LV5QKlOGUtFjSP+HG/FoQ&#10;O065sueUJ7s2vFnc68M++Yxb1xo4eHaKyy8c4e7Ll7n0zDY2LhYz3h8sTjiIIyfzmN0aK9RtStOS&#10;ufwOe+pFwGKV7L4iXvNr1jy4lcSb7+2k72AJ/YfzOHm3luXdgcztSOTcM8fkM/fROhAlfSScns54&#10;yqrcGZ1NlzjiT1W/s5B+LNkDIVRO+bN0oJrhzRkcvNTC2s4yquqChOJMaZkMYmIxmz37W6jtThbS&#10;1cfbQx8PPyMxwSoZ46aYWxjhamdLQqwjod5m8twYP18h7Wx/KordqSlxoKvUhpIMJyoqQxnoyaCs&#10;Jo6oZD+hFy86qiNoa4qjtErIONWD8DhbMot9KaqLIDsrgDA/WwL9RVhiXYmOdpG2tqa0MIqBwWKy&#10;MxNwdvZE19AQAwNDzORYHJyMsHO2QWVlgpGhAaYiOoYyFuzFlIWG5+DuEIqno8RGdxEcN238hUyy&#10;0rLobl4nNDAZrwAzAsVQJ2a6UV4TTkNdPinJ4fgHyW8oVfPxR69ppOMff/sHb7/0BS8/8yl3L32H&#10;XVv38+G7j+9S+/zz/6Kve43u4SauPnlDCKQnm4j6CMJrArFJtsQ120GCXwyR9UF45ziIA8+jfcdm&#10;8mYrSRyIJ3M2g+zpZEJrXfAotMa3wpGQSg+cUs1wTpGTXxtCTX8kCztjOXpxnRde+Q7LC4eITEog&#10;QFTfO1ObeHHe5e1+VA/GMrrcLoHAiQJBrprBAKomEmiejKOkz52kFlf8sl1wTzDEIUoLW09DTeIy&#10;9xRtPDONCCowwidPC99UbWLSoyhozsE5Uoe0ojjCI2M0dzOo5ERnF+Uxs3kbl2++zuET98SphpGc&#10;7kthRRHVLUPi6kNxSrOWzVxThjesxhD/XBVa/0rdroiEkTZWdi44Bzqja6qFiYk2duLylJrEWjqG&#10;2IlwheS7EyVCnNkXQ/50JtUiiDXr5SKKhUSU+ZNcFsbQRi1TW8vJbA8heyqFum31tG50U7tWR9ue&#10;JtZurLNx5Qzlw83ENkUQVORJtRBGwXg2ITn25NW70r85nsQWd+pnc0nvjpYBWEzhSDyRdY7EVLqw&#10;61wWe8/GEhBsyMCAD7futpGaFUJ3rAW/v5bP3z6e4aP7Q9w7PcXObWNsWupmfvMAU1M1cmypnLl1&#10;kQ++/iU3rj/LL37xvpiRX/Jf//VdvvrqFtu3t+LgZk50pAddvVmsi6PbOeJIZ701h/b6kydiEeZj&#10;RlqYGfnxtpSmOVOU4kBcuDFO9vrYO5rj4mpFuNqP6ekmblyaZ8dyGv0tXtTkurM4Vs/sXKOIZB5+&#10;6iCiRRhsnJRUH1qamicqLV2sjQxIiLLXrJQNi/IhTB2IX6CnDAQP+TsIdWQU83OlvPVGK6/dzOXp&#10;Q4E8cySUt65l8PHXjjAztQlTEQ8zI1PNKvRgIZDapEjmihPZXpXCrppkEYoMLnbncHOgkCeEXh9O&#10;V3FfHreXRDOXHsJaYSyN/k70RXqxrzqZK73FXOou0mTgfUrO47XePJ6eruQNEZC3t3TIYzOvLjXx&#10;4mID57pzaYz2wc3KCkuVBdZCIcplLFvljiwrayxFUOxt7WSzx9PDm5TUFGo6Guhfm2R0zwQ7r23Q&#10;NDNM43Qju6+scPj2QUoaK/EPtKS20ZH9826adO3zixWsnMqnuM+c8UlX1me9OHrYmq+/oM2Hz2hx&#10;57wup8/qsPeUHlMHzRjbsBPBMKRnQYueWQOaR/WpG9eS/mYnxBBFSbk7A1VW9I/I6306HDphy72b&#10;rhzc5sPWtUwuXsrjztvbufvBU5x7dIThsVRmJgLZvCAxocWfuHxLNu8sZX4jhuJhFSevh/Hcixkc&#10;uR7CtuOuzO22Yu9xB65fzuTK1X4mjyax524j28+2cf5eJ5uWvRiaj2bL0Sp6RCA6hcxrJEgPDIVz&#10;72Eja/v9qJlwomo6XgxoBC0L2Ry9PMeB05vZtGuM+oFyTeG6ni2xrBxrEwGpY3Stg+njHSKWHjSN&#10;SuBPctWkfskpsCI+2oH8XCHaGBeaMl3wsjOWOKArwm9AeYAh5T5C4eFOhEvgVy6vunlIgBZjow5z&#10;IizEjoxUP1KTfIiP8SZYhMLbWQK9rzXhgXaogxzwcDDGQ14LF4qOjLIkMdqEzBgnSsuyhCTNMJU+&#10;nxDvyczwLBmZ6eQVx9DQJpS3rZmy0iKSRKSyU3zlex3w97DE30yHYHNtMoKsifL3JD2xlMXRJyjJ&#10;XMXNIYiQQH8xJ4+TY1qpRIysDcSUyTG4GxMf78PoSC/rawfZvOkUHY3b2Lq+zPzEHlpru9i5ssDD&#10;+1dZW52nuDyJ6vZgylvUaCX15lA210bxfCWhos5u2a6ayWFVqBF+mTEcufAkG6dPo66LQt0WgU+V&#10;L175jvgVWBJUaUuIkIZviTPREtDSOj1JqgjX1AVpGEjlwbPXmV9eo76tn6OXblHa0UhUiSieCFNg&#10;ti2FrQUMbJ5CnWwnim9JRKmKOHFOuc3eJLV545phgZmrniaFvH2EAUYOWpoiK8FRvjj5WWMXqINd&#10;sA4BMR5cv/oMN5++Jq48nuMXL5CRM4yhkQqvIDfqmtopKuzk0qUXKSwpwtPHjsq6Ol58/hOOnngo&#10;1CH0laTCPsUM23BLTF30sPOWQe3ohL6eIhKCkUZaGNqKiHmpBCl1NCtG7Z2N0P5nfQpDG3388z2I&#10;aQoibyyT7PEM0oaTSeqPInUkEhfBzrzGFBo3FbC60cDQoVY6TgwycHaSvsO9QiuFxHcm0Hagndzu&#10;NKLyxHkKSfkVSJAs8yC+xp24YkuKB4NpXM6lbqmMuSPDJDV4icg4kNkbRs9aHtltajI6fKickDYp&#10;kWAw4cLl2+m0d3hybiKZpw40cnhPB5vEIe/ePcepyzu4cn8XW3dOc+r4Jr74/E2++PHH/PUvf9Hg&#10;7N//9hP+9KeP+Lef3uCtV1soLnXAwkEXJxdDDA31CQu0pa0mhOaGSN772jzzM8mE+xqSJn2oKF6c&#10;TaIDZalOJEaqcHIywM5BJYNNBNrHiZr6fF56cRtf/mCcVx+M8PL1cX70rZNMLvTjLfjuE+xHSGQg&#10;5pb6qEy0cLLQwkzOtZ2RHolqJxExGey+9nh4OuPkaouv0EdsQhQp2ULNxWVkFReSlZVIdmowySI0&#10;CdGuxETHEq1O1iQwNBMRURka42NrS01iJDNFyiJCIbaaFI40pXFW6PaKCMEtoZA7I8VcGyxkT2U8&#10;M6lKzqhgxhICGIz2YjLem5XsMEYkUPSEunKxI5eb/YU8OVEm9NHEO1vaNdsbQiLPCoGc6cyhMcYP&#10;F0sLGchKJUQzERDpeyIoCn0ol7WU+Q9lpbq7qyeldQXUTNZQNdPI9JEZ+pcnyC0tpagiXQJdOqER&#10;kVhYGJKXb0F9hz0t7Xas9ooDbvZgalegbK4c22HNmxcteOt5fb75ujZvP6XDrXNGXLiky6mrhpy+&#10;F8TkdgcRC30GVnQYXtajd0KPtkktake1KBUaaR0y58CUB7uXnWkf0WVsUkf6jD379vvw9N0cId1E&#10;9u6oZ9dcET0tYcz0xHN2azQXtnuysORFeJYRyfnWVA1ZktNlxpaDsdy4V8W1p2q4dM+b7SctuPxk&#10;GAf3JVFeKOfxfhUP35nl+N1+dp+tYMvecAbGrBie92LL7jw2jqTLWPJi57kITt7M5PDZdMrb3CSu&#10;uFPbK+TbEMCmA63sv7yJ7OIsYrJi6FjKp7w3F7UIRWGdDZU93rRPeJLb5SjH5EtBRTylucFMCN3P&#10;TuUQG+ePg40J3XmeeMo51tPSxk1lyIIY7bk8V8oS/EmUvtXYrqao1IcItSuBAQ442Rlqbl13dTUV&#10;k6CtyZqgL31X2ZRLjEptf2WxoPJcSceTk2JIg5BRn1De1Ewn/v5+mhQ0ASJILU0VJCZFMTPfSUdP&#10;Ghv721lfymXnXBAv3ajhzL4idgzH0ZdkTle0KScX6xnr6mRpdkZDDV9++hcq8gYoF+p3EqIKDnbX&#10;pH339HLGWF9fxpUZkcGhZKbnMtS7wEDvJGkp8cRFehPm74GXszP+7t7y3JMYMfveflaymWKvrMcq&#10;b+lmcec+ioYKUDf44JHrjCpCAqXakPbxMb7/7V8xNT6KSaAW1onGmIUIdSS7kNnqSEKHM1F1buKC&#10;g6gWZ1A2FSnEYCf7GlPaXUJyTQI2USrUFRGU97Ry4swd5rccJjg/Af8sNwY3TbBpfQtxpR4EF9jg&#10;letAcLkHfiVueBR4YJ9gjK2fNs5u+hjb6aIriuzh70JNVw7RlUILGQaosx2ZX9rG0SPPsr57CwPL&#10;/Vx78ArHjr+Cs0cI3olu9M8vsbrzGIkJBeJ+lXQPgRw68Ax//zu88sZ7ePsnYWCpg661Ltqm8j2C&#10;hU4O9sRFJws+KllJtTSpxF39jYlQMhZL4FRSazg4GmFk8nhRm67gpJtaXEudPTk9ajLHE4locSOg&#10;zpmCsSwaV6qpXa6hcKCE9rUa+o+NMHZmjSohj+7dzTQsFZLaHUV2l+wnTjymVDrzlHJDQzg+OeZE&#10;5RsJWZlTOxZF1WoxLbJP0/YqSmcSiGv2J3swis71Snq3tVO3WEOG7BddZ01hl4VgvR0N9b5MdCTi&#10;Lc5GqS8QH+tCT3c+p87M8dK7mzlxcUDOxRL/8e/Pilic4M9/+ram8/3j73/kb3/9MW++cZS+nkB8&#10;QkwxFvpycTGhvsabwiI/KqvC6O1J5xdfXuLCqW5xWdokRxhREGtFUYK9CIgz6bGWODuKgNjpY2tr&#10;hLeXI7HxkSJi3Vy9MMa3Xj7JF99v5KmnA4kVh+/k40pofAReIu5K1l1lklFJDKkMOiU9i7dQkEIg&#10;rs5Wgvp2OLtIx/b1Ijg8gBAhTP/IcDzkuYuHO/ZKWgZ7K036baUCW7iIk6WZNeYm5hjrGWlIoDYp&#10;WpOjaq0imb3KQsKmDE60ZnC2M5srfflcExK50JOrSZK4pzKBHWXxbAitHGoQB92YzvFWcbuNmaxm&#10;hbK/LIbbg0U8PVXOy5vreUso5B2FQkRAHgqVHG4ROlX74Gz5uKCUQkHWsiklbpXiUkpWXlvN5Sxb&#10;PD29aFHmKccKaN7cyvi2cZpHuoRAmohMDMZI+/Fl1EBXE/IzHSkQEckv1qGnwp4RCaRdo7YsbHfj&#10;5DEXXnrSnG++pcfHr2nx5pP6PLpjwrXr2mLujLh2I0ICdwpT6/YMbdFhfF2HgXkdeuf06ZjVom1B&#10;n00nM7l6pYGbs8Hc3R/KU3fjWN3hy9KOYHZtCIV2SCBfKOJ0nyPbx4P42vN7+eKzXj5805ynLpoz&#10;sGhC5bA1LWJmUirsKOkMpGFYTd1UMs1CKcX9jrSMBDA1ncTSdifuvJjErUcdjO4Mp3U6WMZ5MmNj&#10;XjT2mjI4Gcz+Y1ks7fRmels0U2sRLC8nk5ftQm6xI3VdNmRVGpLeqqJrayCtMgZruuppVxIaZnpo&#10;SrXG5JkTkm4kRkRFXo4tKVk2lNUlMrtJ3idt2VhfgLGpBEpLI7KjJK6JeQ3xNCPGX0V3vh/Z0Y7S&#10;91SERjtTXhtCRr4r/hIfPeSzHRyM5NEURydTjCykjf5PZt1/bSFe+mK+VJTn21OUbUlqgj6lhe5s&#10;29NGVVUsFqbaWNrrEpCsJb/FgOJaKzEOYs4bVIy1u7HUa8feYU/u7Ajl0bFIDk56sqMnhIc319k0&#10;N0B/WxOvPHqW2xc/IiWhBydPY9x89FlYLuXcuQUiIgI0OerKClJEOJq5dOYSLz+8zhN3dnLuzCor&#10;K+VUlFnQWBEtY39cU+vdxc1YTLU2RrqP456Wv6B7ipy0mGYfEvuCCasNwibeDMdQO6obRf2PPM/E&#10;/CbcpHM6pTmLIxlm75FdLBxIpmLGlfh2OQBx3M3zWdRNplIvTlrJPOsba4eZrz5WEdoiIkpNdWeW&#10;9xzmo69/yYqISFZ1Ntfu3ufK9Zv4ptrinCzOP8gIz3Q7HKMtUHkLcfhL0I7RQx1niWOQBbbyOb7Z&#10;5iS32pM4rEXagAUzh0pYP9FCVku0OJxwdm5c55W3f8TzL71LiAQKlaMeEfJ6dUe5PJeOIw3c0jnO&#10;o7v/xt/++x/85a9/p7Cg5X8a1dBED32ViKWFCY629iImjweokYiKe6g+7moVWkoWWJUci68FllaP&#10;BUYpuBMc503dRARlA44ElNuQ2udL7e4SGre30bxTiGOjg+zOdGLrAigeyWNg1xS1601UrVRQvpBK&#10;zUoONdPF5IuIRJaKY6t0I6rGC2cR4ZgcMwpKnemYiaJ2JZ/WXa3ymU1Cj/mkdgnaLudRtyWJnu1Z&#10;tMwUktOfRmq9CyXdMkiUu+V8LImMc8dROqRyF5Obkx4FuSGcOdHBi2+oeeaVMD76aISffXmNX4uI&#10;/PGPQiF//7EoyO9FUN5nZCwPH39x7OZ6xIbbcGp/Aq++XCpuN5CK8kAG5Pu++c0n6OooItBLh9RQ&#10;lQwwS00W1uJkBwpSHAn0tMTJ2QBHCeS2NpbY2lnKuVczVR1CT4YHC7POHDsbSkRyEF4hfoQKFTiK&#10;kNiaG6CS869ckvxXO1lYCPH5OmJtJcHXWj7XyU5QXql34IKzqyNung64eNnj6imbh70MaAnWVvry&#10;/3aEhYVgYWaDucoCYwNBeBtb6kVAhnNjWSqJZ48QiLKY8HBTOkeb0zkvhuVSbz4nOnLY35DK3hoR&#10;Gdk26lI41ZXH1ZEyrgyVakrYXu0TWhku5Tkhjec21fCSuME3lpuERJp5aaGOe2OlbJN984I9cDSX&#10;YzIWATE1x8bsfy9lWVsol0QkYFnaapxo70IbrattDO0el7+H6JhspW//IOlVOSJAuiTHObI2Gc1A&#10;qwO11R7MzBazKv3q8N4C9qx6cGDEmktr9jx53ZL3XjHgo1eFQB7q8fQdPW7e1+X4VW3OXHHg6IUS&#10;5jbCGd2jzehWLQaXhERk61vRpl+oZOVUDifudXBq2EF+ly/feKWJg2cLmFtJFCNYwPq2PN6/msur&#10;uxy5tWHH8xfTef56HM+9aMG7L/hy+X4400t+dHU6i5FyYH5HMr0jMTQPRrKh3Fl1oU8Ez4OaNnvG&#10;lu3YfdKFpX1q2tetaRyzo7kplJ6OYCrrnWhp9WdyIpbaumDSCxwpbbChozuY/NwgYmNdicgwJa3Z&#10;gMwmUxkDVkyuJjM4UU1dWRSt6WaEeZnJGNYiPFZopaKcWLU3fr62VDekk56hFqIuITw8WDOuTYV4&#10;gz3MSE0U4aizIy/WjIggW4rKAkSs/DV3XTp46olhNcZdBMbO0URzN5WJuRYqMaTmRv8Mtv/c7MXE&#10;dbYk8OyDGj7+oIE7N0fo6nMjRcZpfI4eVc1+1DepCZNYFRijIqVGh5oWfVrqTemts6ItVQyUlRYR&#10;vmFUZ7fTWG3P3IwFB7Z4sl+oZHIsjvHpBqqrCpkY6qejZYCA4GgcXSxJSPEQoW3m6MFdpKdkEhcT&#10;QV1FGufPznP/3hGunJ7njRcu89H7H8uxvc+BnUNcOpXG7ZvjlLT5EJKqT0C0xMJApYy3FVp6PuLq&#10;M+1I6CohQdxW9kAaASVetA0PsmPjLHNrh1nZf5q8oXKSejO4+MQd7t2+zfimHEG/eorbJ2kYH6Z+&#10;oIurt68wvzYsVGCPR5wVHsl22Kt1cY8zxCfdkZp+cZjPvMzy1u34JrmIC0khty4LK7W40jgD7EMN&#10;MXU1wNJDD+sALYzDxeXHG+EabYRdhFKkSQ/PAiN801VElBqiLhN3tNldkF4C93gURe35fPrJL7h0&#10;6dsMjp7GxysUfREAJx8DPMJ1xA1okZIdyalrz/HKC7/m82//mf/47a/IyMj+n8Y1MNTBwlqEz94A&#10;A5Uyef74EpWxsZy0KCMsRRRNJIhaWBqKOzbD6p9pNXTkfcm5vhS1BFM07EuEkJS6IZiUnlRSh3LI&#10;3lRI2ZZy8mdTSWr2IqU9iNKJQuqn6gjJ9Sa5Ooy65XKa9zTQvdHAwtkxSsdScUvQwz/OlKh4K9Qx&#10;jsRXeJAzlk7rRhsVa9WUby7X3DWXO5AkeJ7LnksdPPHqeYZXZ4mVdqgTl+Ieq4uNrQXZhdH4+Fli&#10;JMdrZiAC6O3ArrVU3nsrjA9fj+NH39nEl1+8xB/+8DP+9F8/4S9/eZtff/UCB/Y1EpcirsrTkCQh&#10;iisnsnjxyQIePl9HRb0/xYWedLWn0DfciYe3JSnRJiSHGJMeYSmbGbmxtpRnexAWZKWhNmsbPUyF&#10;3GwdzMgQcZ9tEWcjAX5kdInrV04RlhiOOlmNrzgk5a4iK3GBFiLapvr/m+bBTKWDvaMIuK20ga0E&#10;YBtz7B0k+MqjuZmRtJcBOvo66MlmIL9VKYWr3GtvId8THBr0mEDMrDAyNMXb1o7GlGiGcmJZLI5n&#10;R0Uie2tT2Vefxv76VE62Z3OsNYutQh7r5Qlskf/fUS4iIrRyolkRlyIu9RRxua+EK4OlPJio5EUR&#10;jpcW6nleROT5uWqema3iqckKznfnsSDtkOLrirWJKZYaAlHqoysCYo6tMhdiaY2dMh8ijwH+ASwe&#10;3MLUya0M7Ztl9tgKM6dWKB5ows3bmbRkK4aFDHt7g5ntiuT2qV5uP9zNCQnI107XculIHnfXU3j3&#10;jB+vPWfOGy/r8P7LWrx+X4tnb+lw64EWZ25rsXHBhrHjbkwetGBqhz6j23TYtNOQhR0mmuy53SsG&#10;LKybs/uUO+dvmPLBvVQeXGjk6MkSLpyv48ypeW5ca+GtDV8ujbnxzmUnvnfTmJd3WXDnvAXPPBfJ&#10;MQlEOzfnMjERJiSl5omne9hzNpvRpQD6plIkzqRz+k4Dm48oBZhs2DjhzY4jqXSOx5FXZkVLrzs9&#10;g6H0D0ezsT+VnfvDaBhwoqzfgpoeKzr6RfyPLNIyWEB4pjHqEgPZdCmodWVkJJ2eJg+hZgcaO+2o&#10;6XYlINKQlFQ3upr6pf954OvnQECgs/QlM3HcNfj5eWEpIpOWZkdanA1pCSrUftoEOegRFWlDvhgn&#10;/zAb7FyNsHfXwspRG0c7I8z/z9ypsimXqYx1taVP6so4tuTg8W4+/exVfv2bF8WsfUOC83Ha+j1J&#10;qtGjYsiCrAILDdXn5gSRnu1Afac1m6asmRv2YrTKh6FUd6K93Tl67AyffutPHDp6RM6DP8NDPix2&#10;51BRFE9Ovj8VDRH0Cgn3dleTn5dIY10FuelphAY4ExXqjX+ANzZ2KoYHG/j+91/lu5+8x09/9H1+&#10;8N3PWF9Z5dDBdY7tP85odzqVBSpKqi3pmQuhUmKXf4wBpY3haNlEalM1KB3h1ouMbd8pDjkL/0pR&#10;tJ07OXvhIRtHrwopvMj8/hkqJpOZWK3h9q3NnDo3xceffMK7b/6MwqI+skpK2bNxgLqObNzjjbGP&#10;t5CAb4F5lA4eiRaaIkl+eabEVYbjm+mCQ7Ixtkm6aHuK6/fUF9EwwjlEHGKEDj6xxriIaDjG6mMj&#10;73HJFNWWx6AiM0KrDAiWz3GJ1Ce4WoucIQf2XZxlfl8dC3sn+c//+iv//af/5vbt7xIVPSUKKU7D&#10;SZu4Igti0wQVS9toGp5kcd9Odhw8xSVR3djEEGnof16K0tHDzNpIM6ehVL77VydQGt8xQNy7qzZm&#10;lnr4BfoSnemDyuKxwFg6mdMgyl/ZHUTRWBQNK6Vkdefj6GeOW7wE60xzMhqjqVssoHlXBV1Hq+g9&#10;3CDOspQ0CcIxaT5kN+aSO1ZA674GBk51U7mpFFtPC+nYxmTk2pNT60VIjh2eKQ7kdMRS1RPO4KK4&#10;5oMl9M0Uc+nygqaS25uv7mJyppyoNBOmtqoJDLfCy9WSZnHLFRIQbcxMMdDRxs5Gl7QMd2amCnj2&#10;7j6++vwOn/7gST7+7kN++sW7Qh9fyOftITlDBlaEFdZCc/3d3rz+XAX/9uOTPHrhGKk5fpQWuVGY&#10;54m1iG65BNip0TLigi1IDDQhRUgkM8qGwnRnQvyscLI3wc5W0NxC2lTExMfXgcSUUFISQ3lPcPvo&#10;vkMExIcTlRyPb1CAplKfylQE20DOsVCIykDoT9rC1ETJzqvUiFZpRMTC2gxzIRUzM6XY1P+22//d&#10;dGR/KxGYkGAREHMbzExFTA1M8LK1pTFZCCQ7jvnCeNZLE9hZmcTumiT21aVysDGDVSGT2dxoNuXG&#10;MJsUzlyYH/MBXqyH+3MkO55j+QmcKEvlQpeS+qSUJyareGauhmdFPB5OlnNvuIgbfQUcakxjPEdN&#10;lIuDiKIxFsamWJuaCWWJ+JmJgPzztl47pU6I/B2hjmLvpTOMHdtO164Jpk4t0L8xJ04wlrgEG5aG&#10;Y9naH0yFjK9NU3msj5ezPFsqJi2TgS5vaVs1G3tzObJDzf1bZjz1nDavvaTFW4+0eO2hNk890uHO&#10;M+ZMbhhSv9OIxf0WbNtlw9RuPWZ3GzO7y4rtx0IYWLNgbFWLA5cNuPyqGc+/mMmD443smI5hpjOY&#10;ye4Udm+t44gQRYqPOW/dCOAfPwzg2dOenNlnzL2nQplfyWNuUxHDE5EsyuOS9P0de7I5dzyJhW2m&#10;JIg5LCtNYnhzJPMnrJg/ZM62A8EsCJmXVvrRKH1vbNmLS/dzOHA8WcZvJv1b3MkZ1KV00JS6Pku6&#10;Z9WM7oqjdsyBvHYTosVo2jmb0t4ZzjN3G7hwrZHCphAiM5xFQCSeiDnLK/ckKs4BbzFUNlam6En/&#10;qSlNZW60nvF+MQvb4qmt8iI12Y2oCGfUoY7yfqFcLzE31mJ2ZRyppN85OYpRdjZG9X/6nHLJtkKM&#10;R7KYotBQoaiOAJ57eavm8vDPf/Yrju+7x8HdO9h9qJHydlvaBrxlLDlQVxXAYHcava0JdNb40Fxo&#10;JfQRyHhjIiP1CUKWo3zwzg85d+hZoYTr7Fg/zcED+7l29mkO774jVFFMdUUC+dkRlOXK8ZflC6H2&#10;k6pOlT6njH0dEQ9l3s2QpcURfvaz7/Nvn/+OD175Cd/88HNGJ4YoqgimV4i6oy2F9uZoxoYyeeKJ&#10;vUI4/QQqYzvbFi23RA/2n3zE5z/+D2Z2DxMhAT6qNpw9J6/z1jvfZNPuLew5tY9th3pY2BLGlj3R&#10;PPnCKu9+9Dq/+dWf+ekPf8nE2AhJefFkVmbiHWuDc6xQRJgWpmHaqKJ0sYwwwDXOCPcMQ8xD9dER&#10;0XCO08M9yRg9BwMMLeVE+2uRUGtFeqkVLj7a+OWaEpavIlg6QHC5iEqZIWF1+gTJ89QWMwKy9PHO&#10;NBGs7+fuq7foX83kwv3z/Pa3f5emeVxd69ChB+jqKpUDdQlMtuTwhV28+vZHJBfE4xapQ3ilKWXi&#10;hkITnKWxHwuIUnfCQFnfIQj6r06gbGbWViRlxwqm2mAsSFpR00/PeB+GBo/dhkukM9mjmTQsFlK9&#10;kEXZXBrhKf64BotjKdAVUdQnLk3cUl8IKcOCnnsqKBPs7zzcqrltOa9LLQKTIELjRk5fIim98fJZ&#10;NYQmB2kaK1mCdMZAJGkt0RRXuXJsqysf3/PjzRvBnDoUzeKEJ2s7C9h9oJBvvJHGvo0AKhs8WFvP&#10;wNPdmmxB+wlxxRPL7cQn+GEog8TT0QD/QAtKyzN46cVX+eMff8/nP/uUn/3yc/7zjz/j9bdfpqIi&#10;k+gEaYtQcRxCpqeOZPLqS7X87tdP8d6HT1JYqqa8xFPckrNmgu2JW0c4fWqduHALYvyNyAg3IzPG&#10;hqw4W4I9jeQ7zfBxU+Hkoo2Lk5gDV3MCQn1YninkwyeHaG9KJiIjjqCIUKyt7UQQTDC3kD5k+fgy&#10;lrWxDsb6upiIM1QExEoGgJmlGSqVEUZGWprt/7bb/90UejE2NsFPXL21lT2mxhYY6olZsbalISma&#10;kZw4NhXEsVIcx7byRHZVJbKvNoVtZfEMJATRGipk7u9Gm7s9A+L+FyN8WQx0Y8HPhWlPeybdbFmN&#10;D+FYUz7neoo1iwofTlfwxEQ5N/vzuSSEv78uid4Uca4KKYmAWAmBKJtS1MrWzPLx3Viy2Sk1QkRA&#10;4hISmTmwRQxJFy1bOqhfbSCxPInUTD+aW/3YNBvLvi2pTI/FMNQVSkt5AD3NaczM1rJ5NIsjS+Ls&#10;F+PZthrNE7fDufPIiBdf1eKDV3VESIy5dceSQ3s85f2+DM17MbnFnp37nJjfosfImhZ9q4YcuNXA&#10;iaeUan15XL7qxNnbVjK20ji5EsdQgxW5YhZ7uoLYvluEdi2T9vYIrp1I5cy2EDoavTlxNpoLF/KZ&#10;Ego/cHqMq/d62HewiH276rlwsYW7Z3O5eSyQzHgVUWIkyyvsyKmyJLfJnBRxvgX1VtJvYzkktHP5&#10;yQSuPkhncjZYIz5Lu/1pnzanuNGWvCpTCmoMqem0oqjWXATFguJWoVMnY8Ij7SgviyU9S427qw2B&#10;YuzKW/zJq3OmuMaN7KIowmKDCY/wEVJ2YnGmnSMSDx/cmmd1uZVSoc2UnHASY30JFTPlHSDCZC9m&#10;U/qgcplbmSMNdDciwtNEM0en3KJdK2bqyLFwrt0pJi5WxmNZHBu7+3j5je288tpx9olwPPPkPX77&#10;q5/xtfefYGQsQ6hHjHGAii4Rje1jnkx127I+4MhKkykDiQa0hxnRnGDNyV0bnNjzLHmp5bQ3NPLm&#10;i+/yxeePqy3+/NO/U5w8KXFKTJq1PtUlmWxZWBcBGaM0uwYPdzsRPuUmGC3CAn24f+cmP/rBZ/zu&#10;3//Aey/+gOP7r8m56mN2ep1hMYOHjzXx4rM32bFyjCefeEBbWwFJEabEhInJTquolkDwc65fv0mD&#10;OKfakRY2zp7j8vV32LVvP5XD1dSPNVDe40Zpkxnt/QlcuHWMm3fO8Pyzp7l+cyudw5G0jufROdEr&#10;QiDOKUwGfKgWJoHamAaLOETrYxuqh2O4Kcb+Opj66WLtrYOZqyFWIcZ4xOkQkW9AVKGK6CxjwSND&#10;YtqMiajWJ6zaFB/B0Mg+HXLGjYlrNMWvQhv/cn18pONmNSWIiw+idsqHp164yLe//S3BsX/jj//5&#10;JxbnhiSwiGBJA9e3dPL73/+Ff/v1FzRORgrtaGEjROEQZYy5y+N5DmXT01Mud/zvc82mXPqwFZLw&#10;dJegZiJBTZ/o1Ghx+OGaIkfKe5x9nSkdqaFopgIlw3FAgS12Pvq4hBvhkqSPZ7IJblEigKkq/LMc&#10;8FWqO3b5UTmfSc5IAql9TkTUGBOUZUJcudBSg4smH1ZAqgsRCbYUKBlMV8o1t+w+dSqRP78UzI+e&#10;COTi/gCObg1idZOI4ZgbzQsJbNudxcpCNJ0zyVT2JRAa70XLSBYdYyUMzTXT0lWgmdxzsNDBTYJ4&#10;ZmoELz7/Kn/9+1/477/8SdMJ//O/fsP6lgFxWnYEBZlTmGDB7YvVfP+7e/nw69v50Zcn+M6nx2hq&#10;iaco34uSQjdWl8r49OMjvPjSOE31ngS4GZAUaEpamDn5sfZkxdgRE2ytGbwOTobYOxvi6mKCq5ez&#10;EFYyfT0VJGdGC9lF4+3nI5RghYWFqbglI9kMsLHUkQFhJESihbm1chlLBEGljbmlubzPWNrhMQ3+&#10;/9+0NZeF7GycMDEyFzEywV5lQXVshIZAZgpiNZl2NdUGRUAOCLGtlcTQGuZOnr0ZPVEBzOfHs0tE&#10;4om1Qe7NNHN3XAJhdzEHSuU3eDnSFeTOjoo0TrXncHukWLYirvTlcl7ofFdVArWRXniYq0RAjLAW&#10;8VAuY1mZqjT0YSMk8q/NzsKajJx06mebKJjIp07Eo2Qim6IWT7r6whnoy2HbehGHj9axT9p6S7EQ&#10;R2Movc0JzEzWcWijl/sXJnjqWh+XjiVy52Q1968k8+7r7rzzijEXL9kLbfgz0BlLZ2OyGMFEtq6J&#10;+diaxMxOFRN7hEJWDOhZE0I5p2bfWXGgZ6K4e1XN+Qt1nDycx441H7rbQpmYTmBxiydLW+3YuT2A&#10;uaVsMjND2HZ4iLMvz7JyJI3t+4LFkCaytD+bPYezObyvkhtXq9ixSwRBzk99rRsNvbq0jxhTUW1F&#10;uARKv2QVtePWLO3xZn4pksOHszh6IZvFrWKcLsew94QL9V1OBKutiYq1JjhEAnCQMe4eKty9zAiJ&#10;VC4L6mFlL6Qnr6dkq0iR8RSltqGuK5OSmkRKStQ01qRRJgE+pyCMuHhPGhtzaWrI5uDeCc6c2klu&#10;QRZBYhaCvczx8tXH3kloWPqfQsJKYTNr5Y4pIRBXERQnKz0O7V3mV7/6EV98cZ69G2rNOOtqz2Vm&#10;vIz6xgD6h6LZdyCLr/79Dn/76+/45neeY2wsm/AwSyLCbJnt9eDisiGnFrU4u2TK9nZTNolhbpe4&#10;OphuzdX9t0SgZuWzkrl6eRd//K8f8tc//0pJXcXbL/6c3IQ5GScqTTwrKkqnv6eftOQkosLDcXYz&#10;w8RYxo6Y5dXVSYn/T/H+hy/y+uuvce7ELTGj27hz5QFvv/Yh5y7s4eTZzVy5epim1kqa+mLJFYEP&#10;CtTDz90MLaeIQDLKS/BP9SFEnGR6VzADK930j++joqWZ8T3j9Ir7iayQxigW5Ik1IVVZ6zHoR/VQ&#10;AOXDEeQ2hFPRlU5JUw7FLTkEZNpiGa6NY4yFJj+Vf5k+7lm6mPvpofLSxTPcjazSbDxTTPAs1MU7&#10;10iEwJLIWgMCy8UhZpgS1WNMYKUBnjlGOCUKidTpkNZnSvagIXnDBnQvmxBTJFSTJgGh3ICIOgOG&#10;tsfxxvvbuPLgCqPzvcSoRWntxSHoGUrjbeKlt19i16lFcVVpBFVo4RolIieB6P/ShoGBAebmyiLE&#10;/++JLzOzx5PlJtJhbJQiOTmGmIqLVl5TJndtbQSH8wKIbPUnVMQhLMMcn0Qz3CPFdasNcAzWx1Et&#10;NCXo3DBYSViWNepMGSSpjqhTzIkusCC11UmQ217Iy4ygYhW5IxFUTASQUydkVulIXHUAMRXuHN0V&#10;yom9Xhzf6c+WTV40TwdSsxhAxdYEuvbU0b1WysxMLLu2ltIxKCQzn0r9dKqISAmDky0sbZkkJy8O&#10;a6Vyoas2UaEOHDtygq9++TO+/EI60qvXuHl5jfNHG8nK9sDVx5QRcZjP3a3l5z95wJvv7eHr3x/j&#10;i58si/OMojDHg6JCLwkGo3zx2W6ef14C2t4Cgv0sifUz1MyD5MRba+owp8fLb5aBrEw0KiLi4mgk&#10;YmYjg9Ib34AwbB09sHOxw9LORgaAISozPREOfRmAhnhKUHByMMPRWfqEbBYSGEzMtbG2MRU39f/d&#10;Xv/alDvqDGRwK9l73U31yZSgUpkbi5O9K8YGJpqStqZ6RuSGBjGQpQiIUEhhLEsiIsolrGNt2awL&#10;gUxkR9IS6klvkDebYkJZyUtmo72UC2NN3Jnt5MpECzdmOplNj6TI3oJGX3t2lcdxuTePK/15IjDZ&#10;mrUlqyWxlIR5imipsBABUcjDylS5C+vx5SuFOh5TiBV25rYkJcZR0BxDwUgmTWvtNMwWMLaQyVBb&#10;MutTFZw8NsK2rfXsHgniUI0/C61pdLbl0CcmYW62giOHWrl4rIGbR0o4sZ7NuS3VPDiVz41jMcyP&#10;h7K8mMbwQA7dXVlMjRdy/ewMp061s3jOlv1X7VjbsKFnmwStg0b0LTpwYlsBbzwa5cSlXKrEJU/3&#10;xrG6OZVmIY3cHDOaxWRuLFkJzajo3R7B4rVCahZcWT4cy4krBQxuEife7kBZrR1DYz7s3JZGaZEf&#10;3r6OVAjNDCzryf+bMjrux9L2aLo2uTK7w4X5zWJSO71parSjf9SB6VUPFrb7USXk4eRijrOHJR4+&#10;NpqbJVxcTXF2UKEyVqGjrU2gtzlFJc5kVlgRn2xKcoo9aWnOxCa7k18aSY58f26GHH+iAylJtqTm&#10;+BKZ5Ipa7UhilC/To+1sXZ0gP1ONn7cpthIzDMXdK5dEFao1kr6lpNhRshDbWxsIRdjy+msPNEbs&#10;G5+8SXV9nBCIK60taWSJWRsYzmR9VxIPn8vnB98/wN/+/icJ3g+oq47Gy9NQhNeR2SFrDk2YcnTZ&#10;j80jYZQnmdGh1qdbrc1wkgnL/ZXEx6rZtqeQX/3mGX71uyf5/mdPsbywlZK8Rc6ducShfYvSj5zQ&#10;0dGRfiViHKjc8i5my0qOXwQkyN9SzGY7K7tLJS6kC1nks3v7HiEjpQzwUfl7la9/+Dpvvf02Y5vK&#10;SC7Vp6LPnLQcG1ycVSIiDmjpCg3oemnhkK5LYJ0hjnlaJNeHs7pzH2t7DnH81hnKehMJKLHHQejA&#10;o0AXtyxtnFO08M7ykICWRUCGH0ll0UIOfhQ35RFZ5oEqRg6w0IGsnhA8i0U84sUFBAt9iHLnidof&#10;O71B3UgoUc0mRNQaEt9sSGST7FMiDRShwjlXF98aPeyDdNDW18ErWjqXBP6p/VHUjZsyuGxJXKkR&#10;oVUiOMXmxDQZ07nNRTp9Oi3jqXiHGBEYaIyFtQ6GBtq4efjRMJVKfLshhUMOtC5EUjYQJYibTWhk&#10;FNq6yoS5dARrZxISCjEwNpPX/ikQQhnm1qboKZOxcuKVOysiZLCYuz3eR9ls7XVRl9mQLiQRmyGk&#10;lG9IlAyIgGwTMgWp/TL1CCsXB9TtSKaQR0SxhQinHsGFZqgTLSipDKJeznNaQwy+WTZYR+oRVeVD&#10;w0IqGW2C5IMqElptiWmwE2ERNy+/oX7am0oJAnVbK8kcjCJ/NJbazU20rdbROlvOwGQWe7dWiJOs&#10;oHJUHFV/kdBiDcs7ZmhoLdVcs/Vy1sLNUZ/e7jZ+8MP3efRoF3FRrsRF2lBV7k2A0Ed2vh3X7+Ty&#10;xuuDfP2jET78Rj/f//kqr77ezv7laMY73CgQ0dy1rV063Jp0vCQun68VdPYhzE2HpGAj0qMsKUx1&#10;JifBjnChEid3fRn40r52BtjLoA8M8MLXzw9rJUeVuTEqa5WItpCqhSE+7jayjz1+nhYi1CY4u5hp&#10;8gWpzKQfKvm1nBX6eNwOhoZy3rzNyI1xJizUmegIFzLjbWkuUrFSZMqWJCPmG5OIVodgoG+MsaEJ&#10;utr6hLq50ZkWzWReDDP5MczlRbGtIoFjHTmaSfOJrEj644Npc3VkytWV1QB/1iJD2ZeRxIGMZHbJ&#10;YF4L8WcpyIdRIZDlXDUb1XEiHDlCHwWc6cziUEMqi4XRZPu5YK4YFSMREJXZ48tYiogoYqKZTH9M&#10;H462jiQlxBMT5054ui91w/k0diXRKWQz3ZvDjsV8dqy009OTy3hPBKtCJ3PjJbS2FmmCQUdrMpuG&#10;UpnrTmbrXBl7V2s4MN/Atolajm9v5PquQrbPZzMykM7YYBkjk6VCAgUiKrncvhrJ9dMJHD8WyeYN&#10;K9aOhbJlWykP7y8IYc6IGIQytxwrTjqPsY4k+svCaW9LZGCT0Fq7E+2jTozs8Kd/sz91TX4sTGaz&#10;c6mNwYFCCqrtZYwZkZHgRnqCD6HBViKShiJUBkzuMpD3m7DjgA8Xr2SwY0cEvVNWjK3HMrunjKVd&#10;QjCr3kxsCiKvTPqLlUKolnhKH/HyEcNoJWNeyNpc10SMnfSFFFPGxywZabYjOc5IArQuqbnOxKe5&#10;4O1jSVaWJ0OjAYwtFlFaGkt8lC0Z8a5ki8gkiOlxczPG08uWloYCCtOjcLU3EWKUGCCiodyMoi+b&#10;u/THlvoEThzrp7RcjauYnCsXN/Ozn7/D/YcbhEW7ERRgRX93BQe27xbymmZ2NYMX36nj+eeUbQef&#10;fu8Cu7YP4+WtEgKyobPDk6ZyF7LS3NjYXcXJ1RImYrWZSDCgUWJDarAhvZ0h3Hsqize+3c8z73XQ&#10;3KEmxN+P+w8u8r2f3hVhaCI6yRtnVxNM9cVsmRjjaGeGjZwjO3NlbiaGlu4C0nMFGsbzee75g+zf&#10;dpDh/g7OnJ/i6qUjHD8kGnB8u1DfsMR2R9KL7UhN9cLbS865pylaZpHSkeMEyXKEBEoMsY7TwyPN&#10;ipjyMLYf38uJqxvEFjvikGBIaJMMtHo5YdmGQgWm1A43s3XrIVyC7fDJsiezNQl1vjSqWhebJG1s&#10;U7XwylPhGG+MjpsE50h5LU4LvwI7Oidz6V2KIXPGlNRxHRK7H89vWPjqoPLVwyFFDx8RK1svA1F5&#10;HeobSrl9f42WyVC8U0U4yozwLzUgSETPt8SA0BJj0lqNyO5UESboGxlqTVaBM3ZeQg76Qg42BuT1&#10;OJI9oUXVjAe3H17hw299wktfe5ehmWF0VY/FwlDfjrTsUuILojBQPa5SqC/7W1gYaVyu8reetnRQ&#10;Cb4Obiboi8NR3mPnakxJXziVbSFEKBP+udo4xQhRCVmkDVhL8Dclpk7EpMeJhBZrERNrXBP1cYk1&#10;kH3C+ejr9/jut1/l6LljFA8mCYGYEF3uQEiuCy6RIpKpBvjKufQrdCSo0oi4RhUhjTbEdIbRsVFH&#10;6mAgCdWJZLVVkNebRelwMUXDgvpbmtg4PsbIdA3t3aW09VcwvdzD3NIwQb5OuNto42KrTXJiANs2&#10;xigojMfX35DSek/8wq3w8TOlTQLAqTMJvPxcBV98XMBnX5vi7ou7WdlSSV6sE5tFyA4fCRfnUs6b&#10;Ly/w6P4AX3v7EFVFYfg56BDjo0tyiDkZUXbkxdvLALXEx0P6mQxOdzdzHJwtcPd0wdndXYTaGlML&#10;FZb2Zpp5DysrPeJiHMlKdyMqzEFe0xICkf4nLtNG6DJYhMXG2BAjQXV/P1dxiaGMNgTRWeNJYqov&#10;SeL8ju0I4t2nXTm9ZsxYoYqTm5Nori6WtjTFyMAYfV0DzR1RldGyb7YiILFM50axLLSw0Ziuybo7&#10;maVmOC2cgagARnw8WfXyYp9fAIeDgjgdpeZ0ZDgbQX4sB3qzXfY92yOi0SXiIQHzcn+hhj4OiIAo&#10;nxPtYo+Rrh4WJiaaO8zMjYwxNzbVLCq0NLWU1x5fwnJzciMpKRYPB0uKM+NY21TApBBNS10eM4vF&#10;HNjRzLkdPezeVCVEkkJtSTT1lbFUlCfR1p7KYEsME1W+TDYFMTadKyKRwER7FL3ST2Z60zghAfng&#10;Rhlb1ooZaEtgfiGfXesVnDhQy46pcCa7ozR0MbsQwsp6DOePZHHzYhVbl1PYuhLAsd1CGLMxdFcl&#10;0Zrtw2CvmtHFeGpqI8VQKGsH5HjFzE0MZLA4lcDeg7nsOThKfXMSBaWOZKQG4+9pR3mFM0v73Bnd&#10;Zikmx0qEzJozN+04eCiG8dEIiTMqOufs2XKoiH03uxjaFkJ6uSXuvkIezjb4BVgTGCLEZmkkAV1b&#10;yEAfK1tjyhpsOX7Tm6WtFhRmGOAq5tXLQ5vIGDPc/c1xdbOkqyORuf5oSvMD6Z5upbYzj/AQJ/yd&#10;TAjzUeHhZCSUqkVOWhxN1WWYythXbuZwNRZTayLGKMKGB/dL+Na35rlytYP0LC9cha6XlpK5+SCf&#10;vuEgTI31qS6NkHM9wNbNkwx1p3LkRCnPviTi8WwTTz9s4ONPFllaHKC0wovsbBtu3G1mtC+S5npf&#10;Xny+gr3raXRn+TKW4URbpC51ImZP3NvFw5dqOXqjhuR8N+ysTNi5q4/XP54WoU0WUnCgSMx8dKQY&#10;7FhvbMWoKYsTTfR1hZRM6O1qZfPcGnduXeQHn32LH332Y3ZtOUV2TpwYg2KWVxupq89kx54JXn7l&#10;IZOTk5o4PLNQSniUMncpsdU0QIvwSh8iqhzxzTclpMQEjywtPPO0CahQEd1gT4S8FlmtT9KwbCMm&#10;+EsA88gwIqkilKLqdEIzBY/y9QmTgN04VkisOM+4qkC8BHUc1EbYu1mTX5RDXJEngYWGxNabkFpj&#10;SlqTIRnDuqRPa5MxbYy62gSVqy4mnlpYhUoDxehj7i77WxvSPpTF5IF0ykZD8SywInXSnNgeY9yy&#10;hYSKlOSHhoQUKRRjjl+aMVmFVgxvDsYn2kSz6E9bTlxGnROLx8VhHWrh9bfe5Gdf/ZbrT96itqsa&#10;XZN/XT/XkY7XQkpx8v8QiJ6IhpmZgWY+RV9PD1tbCWABBth66mhWlCrX1Q2FUNKLXIiKEzedrI9b&#10;vAizvQGRhc5E1NgRVmNAeLkQRIU7ia2eBCnFuNLMcAs0J7cqgNu3b/HOW9/h0t3r5A76a4Q6sdWY&#10;1E4jYmv18U2XYBOsR3xZAFl9HqjrLHFNN8c725bkDh+q5qMY3TnF1K4h6uUcdYxEUTOXw8y+Zg4d&#10;6eb8fBFnZwvp7q1iYKqDudVRcfVueJhr4+GoQ0SYFVmZnhTle1Df5kpWlRVeUTqokwyor7PizrUo&#10;vvpxE/xymkenGykuimLPRg397Wk8f3eWf//+dl6+PMx3PrzI174xzclzdSQneeJlp0W0nxapIXqP&#10;L2VFO2hEJMTfVHNHS1ykM27uQhTeLlgKfaisbbESETG3ENQ2VxYeSv9Ic6coz5/oKEehDxFdD3nd&#10;USWCYUWwvxX2IjhJSf5USfCsKk+krDiGxEQXTS12JW1Ea70rvT1u1DfZScDSo6k4grWlCaytHTHQ&#10;MxTTIIFHW0Tf3o6uFDXjOVEiINFsLo5mZ20q6xKQZzRlbSWopoczFR/CQlQg26NCORAbyYnUWA4l&#10;qtmRFMbuoniOtmZxtjNX6COf8735nGzP5GhzKrurk2mNCcDR1AQ9Hd3/IQ9lMt3CWHG2IpymFprN&#10;WmWJt7s3qclxDHdVcu3ENu6fG9AIRUVeCNWFwfI74rmws56zqwW0lgTQUZpMebqarCRf9qzn8OhY&#10;HZfWYji1P5DJ9TiO7gniwSExT8tJnBjNYlTIY31/CVMLRWyaDWR61ZpTt3L55J1RXjyhlu+MYnHd&#10;j65BIapZT64ctGDfkiftLb40i7BO9WbTUhIofSCTpqIIqvICSUsTMsgJliAUSG1jCOPzQcxvjWZx&#10;vy8zR004eKOIoxcb2XEylnQJhl525mxdz2ZlLYJCGbNFMoa27Xbj8Cknjh1LYft6FDv2JbC6M5XD&#10;Z4SSljLJrPOndz6S3slIsiRw5tdak9duSF69pZgRI9xFVIamg9hy2FUMWTQlZU4EBOpgYyNxzUuP&#10;yDhXYmO8KUhxpTbDk44yd7oq3cgrjaN7rFqCbqCMcQMMdXWw0NPRZLJOCw9mY30zPo7O2BoZUJ3n&#10;wdaZYA7tVPPWu6Xcf6KNEyd6CA21pbYmhlEZg6ev+ZIqBOTnYcHpE6lcvV5JTaX0r5EEjp7M5Imn&#10;m3j//R7ef7eHA4cqGZ0qoqnNme7uQJ55NEtPWxgNjV70dfrIcZvT0BDHYLkvkQ76ZCX789pb2zl8&#10;rBkvfxNcXEzZt9HEUy/3M7czmLQsEY0oC2LCRWitdWR/OTciiiojMcT/XNQY6O1JZW42p49uCFU+&#10;yZFjh9m59QR11TVs3rzE7afO8drrz/DlZz/hr3+C73z915w78QRT8zVizgLxEFrSMg7ToW1TA/n1&#10;6ZrLLXnTpgSX6xEtAS+4WJvwAkPc0/XxL9ZFLWiZNGRMcIMurgn6RBaY4pWswilZMC/DkMq+HIq7&#10;04kq9aC0pwj3GHGMgjlbVhb58gffERzeRVtfGjlNSrpzCfK9+qQMGMrn6eFfoYtzoi4eQjouyXpC&#10;MipSy81R2RiKUzCkqNtO6MFCAq8lXvnmpI04EtaiL2SkRUyRKUnlJoSUibMoMMIv15C0RiNyu03x&#10;iNFBRxyEMk+RIse17VI3u68MsnF+EwPzzZR15NPU3SXO1u6fAqKFh68Lbj7W//NcQzAWWuIk5G8d&#10;LUKFjkqHTHEJ+ZfoKJ+vi5O9dN4AMyEkc3yz5VgkiEWIA1DOZ2CJskjSBJ8MOf4cW1xyhCgKzEhp&#10;8CK6SIiv1FOIrJPGmRKKZ0OIbLDCT9pDWesS36AlzxUhMSSuwobizgQyO0NF9G2IrrDHP11FpZIc&#10;7kA+mw8WsTDrw7t7fdg1EUjxUC59O9oZ603lwEAqw93FDM80MbG5jZSUKKzMtHCRIO8nRFBRJs50&#10;qpTIaHvCU1VkdZmTWG3I+IIPrz3fwa9+sMyHX5unozUFUzmnEyNlvPbkHm7uHuCDu2P859dW+PKD&#10;szIwtnL8iUmWDyj3pHsTKkKbHCoCHmZCdqgNhXGOJKptCfKxJU4tQd3XWrMA0NbeVnO3m5ePi2bO&#10;ydraGAchvWihiIqSYNShDuI4TXB1N8bewQhfDxFgR1MK82Po6MiksFhNfGIwMTF+BPjb4+ZqiaMI&#10;jauTDT7Spp4etiTJ950/VMIzN2dRh6il3fQxNBABEddqrKNHhq87A2mRTGZHsigCohSM2lGTyuai&#10;aJaKozRVCNfy5TE7nOWMUNYyhNSzI9goiuOIiM2ZjjxOd+RyTgTkvLLSX1lD0pLOYQm4s0peJXdH&#10;9OV7jPT0sTQS0RDyMJPvN5e/ldxcFiZmsol4mlgSEhBCb2cF+/d2smPLAMOD+RTn+dGa48twYzQ1&#10;ddmMD5aLi2ygtiKRqowIWspSmR5J4/UnM7l5KJaF6UAhRR96B4LYtT2Q8xse3F9N4KK8Z2W4kLpO&#10;f8amkjl8MIpNm80Y2WTOwS1+PNzmzhP7JYifCmNm3ZuhThd2DNky1+7BUF8cbfI7OzvLJagVUJYV&#10;THWyHyVpEaQk+AotepKdEShiLgQ0nUDvaAijcz7sO2zJgZNebN2fxvLhaOpa3RnpT+HGjW4aq3zI&#10;TbOkvtaTrXsixOUGMz2dwp69SczOh9DUGkxJZTBeQhtOEghbmzzon/MgpdKSwi4VceW6BEYb4OFp&#10;RM9gACduxWvuKmtqD0Qd4YCDlbKgT4ukdC8Gx+rl/MXz8plSLkxGkOFnjper2eNLUiIYkZEO5Mj7&#10;jLXNNHFDmedwMDVkvruZ+dE2WkQgbt0s4oN3MvjovSZu38xguC+WtoYswkLthCTqGBpNYL+IRpCv&#10;GUM9EXzr4x4evlBJV0scNy7u5+OPrvLJ93fy6LlKbtwqZ2amlLHZbKpb7KkUQ9/SmIWf7JsgZqss&#10;y44IPwvau3ypKnPFwFDisYwjpapjYJAjqanunD5Txf0n24TycmjpCsLFTcaH7O8lwuPuYUKA2hwz&#10;y3/ePm+vXOpVJtG1NZmAXWwtSUkLoFGMz9BAL/v27uaV51/n337+K808zp//+Hfee+sLvvrZn7l7&#10;42WuXbvO/PwhAsJ90QqQYBxW5IFXmjN+JWaENRmT3eXBpj35JJbL4BbxUBbvuedKkBGn71dqjGu2&#10;MaFFdsSLs7aN1sMpSRvXZAMSxQH6ZDijLhBXUJWDk2BibUspP/rhj/j+t7/F9775PodOjRLdpKsJ&#10;/injhiT26+NVIJ+dr4NTgrjAShNiu8woGbOibNgKS3GgntLAzeuuZG8y0xSmSm530VQ8dMgQFBMB&#10;yajzIFlw1btAj9AqIwmsEnArtEloMCFY0PUxXQhRxRpTPmtL1aItKY0GGiJpGi1kcnEZRyfv/xED&#10;zeIzo/+zGEgIxshKH21Dbc1dV4nlhuQvGOIlKPmYQERAdLSxEeSNKHLDM8cOVxEK72x7fPJsCRVx&#10;9MsxwiFahVemmdCdGb4VFgTUuVI6m0a5DODCySi699UzdLSTmet9TF3oJK0jCec0afwKLSJa9cjv&#10;MyajXSUkY0ZBty+F3Q6UjFqT1GhLRq87pYu+dK4lsnMykF+f8ODzcx7irASJSyIYG02nsytOgkks&#10;Jy4m8ewzQ+zdN6ypwmZtrIeriEhGagjFMrAcgwzwlE0t36PcuDCzLZ4zpyu4e72C9pkk7FxNSU4M&#10;4/13bvLZN69QWxLH5oE4vnu9jE8fDvP0nS0cuzbB7Rca2LktlmA3LRKCdcTFqUgLNicvxp50CeTu&#10;jkaECIEpieZcnKw1C7isbc0JCXfTXLqyslJIw4KIKDchHn/Cg+xxd7eUwSHi7CqkbG9KXKwfHV2F&#10;1NZlEKH2wNnVCkdnS8F1Q+ydTMV8WIngWODtIdTj68rFs5v51sNO3pKBtnfLEFaWjppr5cplLCMR&#10;kVAHS6rVfvQlh2suY62Wx7GrTpxwtZzXmiQONaVzpDlNBCGFw3XJHKyK54g8nhEXrqQ8UW7dvdD7&#10;OBX8pb4ioY8sjrVmsqMihaJgL6ENQ/S09TDRV6oImmjoQyUEZKY8Gqk0K9MVAbE2syY0OEyIMJGK&#10;whByc0KJjfMmKUGCYnUsg/1lEhzLaGwsoqggldzkGDorcmlSUnEspHHmeAYzw76MDEdKQPVnToLw&#10;4pZQJjb5MNEexqbGRDZLnygtCmDLdD4vXG7gyIlk5uU9nW0qIY1E7p0p4ODhTKHVODqbI+grDaVL&#10;BLSqLEFE3U8I0peoEBl74Q5kxAglZgUxMuRPW5M3hSLAnT0FTK9V0DubKhQRw5Wb0QzMhLF6uIKT&#10;91s4ca2C+y9PcO5BhzhvJ6EtGw2VtHZFUloZTkqqF4Xl3mTkuhESYYs60kPa1pqoKGvGeyyoqNAn&#10;udaErE4hkG4xul5iJmPM6F11onbWlIxSW0KibHG0k75gqS/7O9EibVOV68+jAx58+TCRt7dFMZym&#10;ZHvW1hTkMrdQ1hLJeyMsJQCb4OVpQVFxGOEBNsQGWtNRl8XsSBKvvJ7PD39Yyo+/N8m3vznEd76x&#10;yIGNcs18yHB/PG3NceRlhuPuZM7URDQfftTJU0/NsHd9jtffPsU7XzvEU0/McOZUr+aOuZVNi4xP&#10;FNLQ6ivB3IbkBAM5HxKLRRzamnwY7PKnutqVgiL5TcEWuMsYsHfWZXCoirdev8zXv3WA2/cn2LW7&#10;kZqGcI1ARKgdUMfa4Rci40qMmLGxNoGBNtJfksUwWwiFhTDY10tEQJxmYbG/qwfR/lHMDq3wwv3X&#10;eeHJ1/n6hx9x+thl2a7z+9//gWdfeIn+qVHK66uISfREK7bEA480cxxSjbGKN8ZF3GzfeiPHLx8m&#10;oS4EnyITwptkUFeY4K6svciRAZmowjnCHCcJCHaJBvilm+ETb4N9qIXQgz4uaiOcgyxJyA8QNHqB&#10;f/zjH3zn2x/z0YdvMjJXJAFWC58yE0JbVIRKkE/oMSatV54XWaCusaBwwJjEZmMiGkSoco2IznCh&#10;biaG1G4V6jpjouo8RezEieZr4ZaiKzTjSPqAKwFlxkJO8rzfiMQGxbmbEJFnjIm1gZCDHh5BplRM&#10;irsYMiCnV4vaYS9GZvLFyVVIgPlfAdEykE2U+V/PdbR1sXa3QtdUF5WxDgml1iR2mhOapULXUA9j&#10;GyMcI23wLRQRLrDERjmPGfYicg4ESCdWV7sTWu5OdHMg2eOJIpBB+FQ5EtruS/vBFuYuTzJ1aYyB&#10;E/3Ubauici2H3qMiJsc6RGissM3UJaTOkNouJ8raHAittqB+Uwz1U9FUCKqXzbiTPxFCzmQi+UOx&#10;nJkP5z9OufLXe75cWAwhP8mah7uCWZsIYnVnLPdvNfLbX13nyy+forOxUAKZtiZVup+4lawSGbBt&#10;dvgkmlJW68D2g24cOR1H35gEjBQRvnQjIksM2bRSy1e/fJ7PPj1HsQhUbZk/T+zI43fvr/HdV05x&#10;/EAdG0cjmd/siDpQhwgfLeKCtIgPMBUhsSRTCMTLRQRVBMHHQwjE2UbEQ8Fsc5JFyOxsTbGzMxaC&#10;ECceKgJS4EtclDMu7rYyeEyJ9Lch0M2a3NxYcgtS8PX3EIqR/eX9ri5WOLiIwAhF+vg4yusW+Mpv&#10;W50Z4Mefvs2jMy28czWLL3+4n46WakxNbTDUN8HW2Jh4NxlgAW7Ui7vqTwhjOieKLZUJ7K5PZrcI&#10;xYmObK4MFnJDhOLWSAnXBwrk70Lujpfw1EwldyfKRTwKuDlazsX+Qo42Z7KnJoPqCH8NaeiIeChC&#10;ZWpgqKnHrtSrN9U31DyaiYAom8rQVM6HmzjLRM2kp4M4Tkc7lZgcaxylLzvbq3CwtdZcqvFxNCMv&#10;1IupkjQGS9OpLkxlaDyfle0F7FiNZnUsgMV5Ndv3pDI+E8DYUiB1DcGMDWQzNCgkm+VNhQTI+pIY&#10;xqejWD6ewspGIEc2kjhxtIRpMTctbWoaRET7u6uYEHqta82nvqeYhq5KIYxmllYrRJgaGZvrZmGl&#10;iNmlXBnnlczvyWX1qLy+U83kVnvGFgMZXoti95VsFnfEcPteEVeeqKW6O4DYRAsyi/zomSpgZW8t&#10;Ww+msbTTnYUdqWSXh2HtbIatkyVW1mIowh0ZbhZjlGShSfURqLaga9aetkFbalrCaR6NI0kMrl+I&#10;KbbOBlhb6ZAUpWJu0pfmci9OLHjynac8efe0K1/fGc6BzjhC/a3p6vekZ9hdxNqDqWU/MsToFtS4&#10;srolRQyTK85OejTUhnLnWj4/+GELn33WwAfvNghBVfPgwTBbZdwmpSsLJrMYHy0gLSGe+GgnNi8k&#10;cexoHssLxSIEbRw6ssj+A2M8dfsOnS19rK7O8tn33haqaWVgzI2yOltpG3962wLJS3cX0ojjk2+f&#10;Zmywi5goK/n9Npr5joamMJ5/aYDXXrvKs89e4u6dDbauLBISEiDtmkZdXTFhYtQ8vaxQqQxEQLQ0&#10;mYX3b+zAx1tNdk4kx89sZdPCOIWZhQw2bBEqvSZm8DrdpfuI9i4jUh1MQ00+PUKbB46ssLhtmIRs&#10;f3xDLHCWvqflmGqDd6E4+nJn7FIt8cq1J78/A3VxBP6lniT0x5ExlkBCbxgxEvAiiu1wDNbDzFsa&#10;JloLu3gtLIP1iatxI0DIxNpfC1txry7JWrSO5vHe62/zwlPPcvvKbR7cuEG1DERlrsVahMcpSxeH&#10;dEHGVhNSGsxJrXcgucuWqBIRjQoj0vsNqVoW4uiywqtQce4GuGYaEFVvTEqfDlHNBvjnCmUUaOMj&#10;9OFfaoJa9isbDCer3ZX0Ln2yes2w8VAWBmpj7mpAzUAUtWPxNE2FsLSjmdMnd/DWG08yMzT6vwLy&#10;T/FQCrzY+YmjlWDnmeQsmyMh4obCK50Ik9/rJ+LgmmCDc4ITznIe3TIsNJeplBK3SqVGl0yhjHIX&#10;ErojyZ1JpmI9m9KVPKq2VJI2lkrhYj7tR1oZOjfK6JUpRi8NM3S6j9GTfbTurGfibC/x7f5Yxpng&#10;mWtGumB+ZkUInrEiTEKMPYtNFPXEE10qg6rEUYQzUegskTQZWIc7LPndRU/eOerP7hkH3jjuz3c2&#10;Qnj2aBzfen2R91++zLUz+8SpjpEQaYu5ibLoSJvMdDfG1r3onPLiuYft/PLLBX76xXY+fO8gQ31V&#10;JMnvyu+ypGtTLK+8fYzDxydISnSgttyXk2v1/ODpJZ46Ps3Zg43cu1XCocNRpKULyQqFRPnpERsg&#10;FBJmQZY4wwAvS8IDbTU5iJQsvRZWEhhdrVHH+GHrKAZFSMLdXQglWBxuihOxipt0VAmSm+EvouAl&#10;YuLgoCzsNNCsVg8N8xR36o+3t5MIh7SXp4MgvB3OEnyaGjP56efv8OEHV6QftvLWE8W8+9wIB/cM&#10;SNvXkJ+eRF5cKLl+TlTJ59SKs24O9aY/MZRN+TFsrUoSAkkU+kjViIdSfVCzjZfxxGQ5zyjpSuZr&#10;uTNWzjX5f6WU7ZHmLLaUJYp4+GFlpNwGrouBiIdy+UohDmUVuoY8RFhMDYVC/ikepoYqOacJ1NTk&#10;4CK/10joWbnUpszPBTjaEOpqQYgQVaI6hor8UhI9vagI9aQxPpSGzFT6mssZGypnWpk073Vm375Q&#10;ZhZCqBfjVSIBtLrei30ncugfSyQvz5UJMSL5RUH09pWxbUcfc0s1tHXlUFcvojJfytK2QXlPE5NK&#10;qpxrIxy4t4XjD9e59NJRrr55iY373SxdTmLXpTY2TtRw+kEdSxdT6d9uSe+MPcPb7GhdNhLDo2J6&#10;jxkzix4srvnROxRISpIXUdEOQrnN7L05y5G7A+y7VsvCUR9m9/iSXOCDqZ215i5IpdqilZ05ppZG&#10;uDqZYGlogK6ckxJ5z7UbLcyuZlPRGE1mjh+h4XZiJoRiLcVkOuhTIWOzUah/otSNz24m8INnovne&#10;nQi+dy2HriJfisuCuf1cDbuOR1FR6U3XoAetQ6bUtbiJaEYSE2tFoJ8R+w9X8ujZWg4czmJkIpaq&#10;+kChIycRdzEtcnxRyYGo44SYIu2IS3KjuiaI2bkspubTycpxoaJAzXNPX+GT73yPW3fu0NNfydkz&#10;bZw6VqMp3pWbb0+CjN9D+2e4cekE+dnWbFqO5KNvXGd0cFX6tLuQuS4+nnacOd/GuYsVXLk+xvUr&#10;G5y/sEprUyuB3pFcOX+dhzc/JCYyFWsxuMbG+tjb2eDpbifCkYi3jyvu3oY0dYnYj7eysfUkL977&#10;Nv/+09/w5z/+lX/78V8YazmFtcoZBxs9ISlTvPyM8Ykwwj9EhYerKU42IiDuBTLomiMlICcT3RFJ&#10;ZGOgUIcTQZU+xHbGE9UVR2RbDBHtahL6IsjuCSEwx0Yz76Fk3bXxETKJsicg3QXvBCvMnPUJyHIi&#10;rlXccksS40P9JERHEeEfyuzoNHevn6e2LxqvHH28ikUUigzwLBAnmmiMf54hgVWm+GTqCD3oU79k&#10;RuG0AUl9Eni6jHHLMsEt24iUfhPSJwzkuIwIFpLxKNQlrFiLpDYtDcmMbx1gbscs3dLhi0c98VLr&#10;oCXqa2RjyOjmBk7dOcSOM2Ocu7WdczeO8uF336C7v/t/BURbS5OuxDlcglChowidOZ7ZStp6EQ5l&#10;gVypvQiaE94l9jjnqLCJscJUOpdZoKBynD6W0eJmE5RaJTao672J7gwnSYS4fb2S0X3NQhuTjJwd&#10;FbEYoO9EN6OXx5i4OcXsDdmERrY9tY3G7fXUr5eT3hGDZZgxXukWJNaGEJTjjVuCBR5JJsTXeRBT&#10;Z0ZakxE96/7ECfFEiwDMz8axPhHP5y9V8t2XM/n664388uM1Pj0Vy+mZIPo70unsLKN/qInV9T4K&#10;86KwVWljY6YlJGYlwTaCBzcree2VcQ4dn+fJm+f47Bu3+OqLJe7ezhFnGUtqoz91Q0nkVvgRIQLU&#10;25lMVVkcA9LmnSKYrQNxLMqAPnmikrrGWAK9tIn000YtIpIk7iVFbUOQryVJsU4Ei4jY2qqko4vb&#10;djbHRYjEwVmFi6eS2dRKRMGVsmI5j9E2QhcqfD3McXM1w8RUR7P+xt3FgZi4ILJz40mQgO/j5yrv&#10;c8RFXneytyQnLYS33zzBm28c48P3D/DzLw7xtdfq2b+cSkNpJA05arbNV7J5sIzyEE/aYv1oj/Kh&#10;SSMinvTG+DOTGcHW0lg2quI53ZLJ9cES7o4p4lHBw5kKntlUwxNTSt30Mi4PFAt55LJcEE+9iJGN&#10;kaFmjsxQV2hV10Bz+UqZQLcUAjFTCEQERBERZQ7EWE/GlZWDuOBUcjOUy1c18lvdNQn9kiI9qC3N&#10;ZEHc/sXLW4Qoutk4vEpnRxWxwW4EWcv5dHWmKj6WjrxMBmuLaW/Kpbouhub2JAaHKigvTaRnNJG5&#10;rYk0tCbQ1JDK4KAE0c4S+ntb6O5qIiMjSQKhs9CumtHdjey7PsTJe9Osn+5gaKmBlpV62pbzmDlU&#10;z9Zba0yea2PkaDpDe5KZPODKptMWNK1pMXPYhAtXI7l0r4CDl3w5csyLTbucqW51ISvTg5Q0e8aX&#10;sljeXcX2C6Nsvz7MnrOZnLlaz+BklJilCGwdxD2LeDg5C3GJaFpYGstYfjz3aKKrRVZGKFt2ldAz&#10;kEFOUSjRKVaoE0zx8NXBzl4HFzs9Qtx0aStywV5EfLg2iteu5vDJwyyeOZ7BjkXljjAPOgcjuPV8&#10;NQcvFhCX4kNJSQhzcyFUiAB0DBaRlR9NRJiL/J8XIbEeWDiYYWSq3OH5/7P+SP/xXZvKnVuONsaa&#10;hbJObmaaxXu2jla4uZhTU5vCmcuHRVR6OHwhlfe+3sZzz4wxJoKUIt89NdbLk3ceceXCDSJDnbj3&#10;1CTPv3yJ+KQ4rCSGWdtq4+xiKO2fzbkLU2xbq6K+NIDivED8fV2Zn1xg39ZTDHSuCGkEawpj2ViZ&#10;M9g9TUv1ioiqHcamWuTkxbJ34xAjfSJWZ+/xk+/9mi8/+zl//+tf+PW//45Hd77L8Y07DA900tvb&#10;SV/3uJyDOM1aGxsRMQszMTUpEgTSR1PJHMsgrieWdHHGGcPJZHQnivuNw68yiIimWKLb4gmpC5H/&#10;SyFzKJqoNj+Ci/2JKAslZziN5G7BwNJgfLL8CKoOEeefJEiair+XL5GRgaSnJHDz6jU5MTcpLIvF&#10;K1mPsEozCYDmBJWa419uTliTmYZOQvNMRKTMCCuwwL/AiNhGY9I79VGX6ZHSak3KqASFTZakDJsR&#10;Wa9LqLy3oqOY3k0FdKwH8f6nb/DJ9/6ND775CbP7WwlLM0JPBERHBmdYmguZ7W5kSCfO7fKltC+c&#10;wv5YfBId/6cTGDsZSZC2xjrOElW8Lo5J4objbbCNNcM711GOyR73bCucMm1FPJS8XdZYeahwDLXE&#10;KdwYO6V+SZQ2wfKeiBqhqsFYCuaKaF2pomtrPb1HBkQ8hhg40UPtthqaNxoYPD/I5OVpVu+vsHxn&#10;iYVrMzQsV6DOD8EyQJfYYmfB+TbSm/zle3VxShFHL2JbPe1LWrMZrTNWNPY5c/hINl99f4CfflbB&#10;F99s5dUrKawsxHD8yhDnj1fTWh3FeH0EO7Y2srDWzh6lFv5gI94u4vJUQo8Wgu050WwVSkrI8MLf&#10;P5L5lq08d/4sb7+xxIlLNTSNRpJQZUfzcBD7j5dRUR3H6FAVRYXBVNXEM7kaQ+ekJ4dONvCtd7cx&#10;P1FGiJ+piIcOQT5aRIeaEhdqRYCvBakJLoL6DuJozMVZKQkRLYRGlHUiZrgJoXj5Oogjc5dAF0Bi&#10;vLMQiRmhQjEhgXaEhjjIwA4kvzSaxLRwEZFAwqM88Qt0xcnVXgKI0EygG1fPzvEfv36BH372Gh+9&#10;e5OXnjvEyeMdIqRhxIXbk5XsxPREIbMdFdRH+tCfGsxAUiDdMT60hYmIBLvTJY+TCQGsZEewTQT3&#10;QEUCZ5szuKzUT5ftWm8hV3oKONWWIyKTymJ2DN1RvmRK0FMJcehp6wt9KHMfhiIcYjqUyXKhj8cE&#10;YqKZB1FSyxvomJKSHMv0dCmHDw1w9vBJhodKSRaKa2oKYGS0gmefvcK58zuZEurZvmuKnbtWJCjl&#10;kxjpS0mqiKiPD2oRkzxfD/LDZXxGxlJflEVbew7NdVl0dmUzt7mLzVsGGVkqYWF3EyMLxUxuSaN/&#10;JZXuuXj6xtwZGo1jbmc520+msudiPTvP9DMyW0ViXghlrXEsHati540xVq8NsnC6gKl9CQwfcmT2&#10;qBGLB1RsvxjCzsPJ7DxYzK1rxdw5VEBVoQfRYjQnpuPZdTCRA8fKefrqOPu25LGyJ4z9Z/IoagoV&#10;t2svrt4JWztb7J1U+Pm5CH3a8q8qoN42Bqy1Sj+eK6eiLpHIVDfComwIEVPr7iOUJ0RtqRJSESOo&#10;lj6TJyakuTKCkSG10JgQ2YgvXe1hFFUHk5HnS1aWL2UFQeSleRGtkGy4v/RTX9zd7HB0s8HRU8a6&#10;0KCW0f/eOGMk9ONmrSIjyU/IIlL6sCWmJvrYyGsWJspddsaY/POOJ2XTN5J+YKCFylwbW6HIWNlv&#10;83oEl+9UcuPeDE2taoolpp4+uZPXnn+LSxfu4u/nzvxSEYXlmTi62OErpsvJSV/oVZ/UZF/Gxpo1&#10;qd8LhCSdrIyFXP14660nOHjgOP5BARjLMdjbmRCnjuSb733KK0/8EA/nCAzMtVhZXmRiYJ3Kgl6+&#10;+f7H/Pm//sZf//QX/vu3/817L3/Od77+E3755X/w3huf8NH73+O3v/ojJw/fF4PZRHl5BdZW1mjl&#10;z+VQuJBPwXwemZOZFCwWUrpQQsu0uPehZE2m1/gupRa6iER/ArkzWfK+NPI35VK6nCuBMZO0ERGc&#10;8SQhgygyBIvTJpJYODjCpfMH6GgsIzM9mqz0DK5dvsrc7CBeUXaY+oiCuWph7qSNfYiBkIUVLsmG&#10;eCcbkdRsLAKij2u8ibh9E/luUyLalHkAU5J7PYjqsCKk0YCYbjOyx/Qob0rkjdd/xIkzB8Ut1PPL&#10;r37PNz7+FsfOnmZmbwMJJSaYygnT1jPA3k8avM2bkDKVCJM9xcOhIpQO+KVYaFyiktfGQlywfZg5&#10;ZsGmGPkqtxUbYSJBTd9JF9sIIa4MK9xzLbGKs8DKyxg9cx30lXxb0ZZ4RKsIkoBU3BpGXksQKSJS&#10;FUt5VG6ppnihjOJNxdTvqKPzYCeDpwao3V5K3bZycXBzjJ5YZO7STjr3DNO0pZay8Rx8Y91x8BfS&#10;SrMjuVipb2KBp5BYlpyDrhUv7r4yy9MvrXH6VAxvvprNS/eKefJcCJ9/LZb3btZybj2ercsBVHU6&#10;0zOeTUdTDIdb3VgdT+bU8Wbun6jj4OFewetQTJWULSIi3l6mZOWFUllVwv1bL/C3P/yDv/z+dzzz&#10;8KFQZSrVbS6s7Uri1s1S9h1JIa8kjq62Slobc2hoSWdyxZ/th8LZuruYI3tbGe0rJCJISCJQj2B/&#10;PcKDDMVNOxCrdqYw25OqEi+hCqXkrSVu7g6aeQxnN2vBdVs8fe1IF6qqrvYiLEQo0EvaTYi3vCyR&#10;xqZMqhrEqRYGEZccSKjajWAZ/H6BLtg5WguB2HL80AL/8dU3+MH33ufbX/+CJ27ekd+xn0++eV1E&#10;Q9x0cza9Qznk5mXQJYanQ4RjNDNcs15jXNztQII/PZHedIa60R3szGCYK6NCAjOx3iwliaCkBLEl&#10;I4xd+VFsyYlgU0owM0nBTMrWE+dPipcLpnqG6GsLfYiQmBuaYG0sYmn8WEBU+sYYaBmgr2WIiYEV&#10;eQWJHDnazt17fbzxQSf9I8GMjruz/UAYXdM+FJb4c+X6QWbnB2lsTefVN17gyo07lNdn0D2cwXMv&#10;3GdlfisB7hYESJ/1EvcZbGNFZKADxdXudIw4MrcRzRah3j0Pphk5Es7ECR+G9jsxscOKgTkrDp1x&#10;ZPdhHwa3FTF3up1Nu5ViRs6U11iQX+VMU320BOEUFo67M3nMkYEDLnTvsKRlwVT2sWXjTAR3HrVz&#10;7rk1Zo420LEYTk2bJ7li3pRLkTOzUZwUp7//rJr5xTAOTOdxYXsMz17LEcItpKzPkNQKUzEkPiRL&#10;kHWQwOzsYoOJnrYQnLh7EYeWeCteGPFmW6s3kbEuuPsrxZv0sLHVRV+Zw5SAbaiQnpBAkIsFw4Mp&#10;HD7VQH1jIslx3iK2niTH+xMU4IaDjYx1cdMqPVPMdf73xhhdaRNzXR1NHZp/ZYHW0dOR7zcUkdCn&#10;sTGJs+cGeOX1WX7ww7M0N8cSGmEtfclPs7i1trqYvKwkMTyOckx6WItwmAmdGMkxmZgqN4moZDy4&#10;CzV7Ep/sSXqOhyZp5NJqowjAGns2tovY+uOrFM+zU7Ewv0h3Tw3hEoMsVDpC11ZigLwpyvGkKNdJ&#10;s2YlLMyC0jKlNkkUbr5OaGsbSkzTZmSwn9/+4u9CFe8TGZwmImREX1cnZw4/zQtPfluI/DvAX/jq&#10;89/zTYmlf/r9X/nNL/+Lf//57/jbn//OH/7jr3zyrZ9w+dIjRoenObD3spi7KLQCK4LInykQMSgh&#10;d1MO6dPZZE3lUzqRKxQSS5pymWI2l+zpHHH8SeSMp5EuolI4kkHJYhHV6yWUb86jZD5H6CSBqM5Q&#10;UoVIHjx7lTeeu8VYby2VxeJ+Ghq4c/0a/eN1BBQ6YZNsjGOKkSaNiVOUCcbuxhgpuZHEzftn2xBY&#10;pCKwWv4usCZQCMW3zBLfcjsRDhGPZkvchVI8s/Xwz9SirK6KZ558n6mJKZY3H+SnX/6GDz76Ovee&#10;e4rZHQNU9SQQHu2GqZkWrl5O7Dq+l+b5NrI6Y8noTKBqroLstgx0DB67G2Wy3CbQDKsAU8x85bjc&#10;DTCyENV3M8Il3gyffAvc0i2xDzTXpH9X9lHZGmkm9JSUJRHJ3rQO5JDfnUr5ajmtG010HGqm62gv&#10;DTvrWL63wNoT20REemiX5xN7J5jZeZBdp6+y7eR5zj73NIuXVqlaySWxPJygUBNKKnyIynPDMVKP&#10;yCIzISdvchvsuXC+g198f4X//lUe3/tGLC/cbeD4lgS+fqWA9+6WMbsQweSsBwMT7gyLY62tKqQ2&#10;y5OW1kSWd2Rw9mwyN58tZnl3Hq4SaExNtDXXjaOi3ZmY6OWNNz/ge9/9GV975gwPjhYw2GnH/Eow&#10;h05ksrIjW7A7nhRx5iWF8VSIK69tjKR3IpqukUhK68Ko7UikvjVKiMOGKH9TfL2NCPUzJiXajqRo&#10;FxJjXYmOUm7PtcJeBoSbm60EfmtBf2X+wo2gEEdKiwLFYQXgI25QqcMQFeVGdkEqSWkJpKSFEZPg&#10;S0SUFyHhngQGu+HpbSEOzYDm2nQ+/ug+X/3s1/z4B7/g3//t9/z5T//JL37xKS+/dovevkZa2qvp&#10;n2ykt6eRtvQo+tNCmcxWa1aiz8kgnMwMYSw5gKEYbwYi3OkPdWFARGQ41JnREGcmwt2YifZiLs6H&#10;2QQ/5tOCWRYhWcmPZEQ+qyAmQrA/Aj8vf6xNzDWXraxFPMz1pc8rAcrQEnVoqBisJJrblNXAPbz5&#10;ylYuXhnn0u1e5tZT2TiqFpdayMV7Qq2DNbT3iuAVhNDdlyHvO8DSygIT8+2cutjLg4db2bI+JsEr&#10;hYKiEAbHIlGHWYvwWlCcEciRw0VsuSokfKCOnbebOHIphqEthrSvCcX22dOTZ8iuWQsWjqbQfaCe&#10;tbOd9E0mUVPnRU6xByV1Vhw8oebq7TxGt9rSsG5A67oxo3vNadykorDXhNF1f24/PcqRqyN0LCWQ&#10;lGdHbJwNjdW+TM1HsutQLrsO53L+WiIbG5FCzubM7DZhSvrMzHw87av6lIwbk5xrRXigI7a2SkZm&#10;ExFdPbycLCmVvnZaPveleS8GCy3wUsaqg64mkaautq7Q3uNxrBQhc7UwJNDbkSBpOzsXK6EIIRsH&#10;oRpLMyyFCBVhUBYqK49K1UATCbYxoQGEe1prLpEpwd7FzgBDQyEP+X8XJ1MyMoSsdjfzyXfP8/63&#10;T/LN7y/ys59epLujisAwEetoKyyFQKpr8ti8VsnScgZZmT5C3KZ4OIqQSPA3ls81EFExVDIhyPcY&#10;iygqJldJ8RMc7khmXgwFZVmk5YbjHaTMqQgFD5RraDsiykrowkr6vS2jYubPnuthdDCfyHBn2dda&#10;AruSXl4pSWGEh7cNnj62jE938snHX3Bk/31SkwpwFYGLiPDjs88+hT/Dm48+42c/+ooXbn3GN179&#10;Kf/9pz/x97/9lX/8PyU57eN/v/jJ7zm4+yZlJY1CyEvyPUFo+Za4EdoQTERrOMFV/sT2xJM2lk3a&#10;ZBY5MzkUzwidiEPIFveqUEjmWBopbdEUDKbJa+lUSJBr3F5M6WKW0IicqFGhluY4jp7e4OlbFxjt&#10;ricnNVaEpJuL549TN15IbGcw4Y1+BDc6EdFshVexOXapFngXORHV4EVMvQf++U74FHqKmLgJhXjj&#10;XSxOPM0ajwJzAuts8MiywdZTX9yqBa31k7TVDzE0PMOPfvAb/vBbUc5f/o5vfuPn3L73EsfOnaag&#10;OhVrR20cHByY3Szqfu4UHbN94oRu8fVvfsmO/fuxdjJDSxrT1tsKB7UltmoLLMNFRIJloLvoacrp&#10;+qeYk9VjjH+CMVZKjWQzHczdVPK6CyH59ngmWhOcK8Gx0Y3i2Sxq9zRRuVolpFFN4UoROVN5NO/u&#10;oHVPA3VL5Vx98roEtK948rWPOPLwTd7+/vd5+tn3yBZH2bxeQEx+IBGxIiA15qQ0mhNUZkRaswMV&#10;XRHsWk7i+uFEHl0M5uJhe4bHbDi0PZpHx1q4IaL17W8sc2h/Cf3dYZR32NG3UEpeUZoE3iBx7mm0&#10;DyYxJOS5sruWPccXyC/MwcpIR0Milha6hAv2l9RWMjIyznOX8vjFu0l85+1UTh2J5PyhJj58/Rhv&#10;P72NhdEShvtzycv1JbPAm4L6MIpENHKrQuW5D6npXoT7WpEQYoqroz4+3makCIVmxgsx+CoT4RIc&#10;VHKOzVRYW5sLGhthY6+sULcmIMBORC+CooIgAsXJRQqF+HnJFuKHt78HgUGuhIa5CXU44R1gj5uX&#10;GQ4y4ItzInnh+Uv85Ocf8NOff8rH33uPp555kQMygDq710jITCc8Xo1HsCdxmZG0FGXSHBfCSGYE&#10;cwVRLCprPspiWJbHhdwwptMCmEj0YTLeh2lxsDOyLcjz5dQAtmaFsrswkr0l0RyoTuBATTI7S+MY&#10;zxNxjYkWZ+xKRkICcepoHCzsUemY4GJtT35WggT/KjYONbJtTy5nz9fwox9P8fTz86xvVLFtxxz7&#10;Dqxy+4kBXnx9hTffv8wTzx6mezCL+rZQnnxmgXffvaFJiLf/0B5u39nPK68N8eyLXeJU08grDmbL&#10;wXg6hgKYFvN39VgR+/cVMbmtmIVDQo+HorgpQnDiTjUTh/KY3JXN9FIY87M2TC4FsfdcG++8uI0n&#10;n1pj+9Fp1vaNiMglsGtLEFt3eTG0T0XXPjPalhwYWQtlaCWWqn5Lqvv0qenVobDSRhy5GYGROnSP&#10;OvDsnUxO70zlwIViLt7v5OAhZd4lUETHksQ2S4yVSztO+hT2KH3djOBYGzEU1pr8Z55CIcFCgDV1&#10;GRzf08pLp0uYFLqPTDDDyf1/qUNJpa6sbVD+NhK372yvh66Qi/JcS0jPRMRCqRdjZW6EmbEO9laG&#10;0iZG5GaHCJ0kERbqyeJ0PiuDCXgLZahEtII8LbC30MbNwYD4YBNKc7y5dWOGpx8u8eiVnXz1m3v8&#10;5ItTtDYX4qjUBnHQJ1Ltx9rOEhZ3+3PkVJZQVyzlFeZUVzkRGmKDu6s5tkp1TokhyqJFCzkWZYGf&#10;cgVEKUdgYiqCIsflJMTt7WOPi4cYLDchSn9zfIItcPU2x8VbhauSOys/WKgngvh4X2LT3AhLsEGd&#10;YCdiZinC40BUoiuJaR7ML0yysGmN5NRkOUZDKmryef7FZ/nNV7/l3Rd+ytzQMc4euc+bL3wqtP5z&#10;PpH4+Y+/iXL84/H2za99yeaJS0I8wyQmp+Lh4YRWXHMgXvmu+BS4k9ShFhpJI75TTVpntFBFNtkT&#10;6SQJiaQMxRDWKLjYEUamCEneRDZJA4nEKGnIx5I1wbLq/8PXX0A5sqVnunBVJTNIKcoUp6QEKZmZ&#10;mZmZuSqLmZmZ+XDVqYPNfRqnwd3uttsM04Zre8Z2e9xuu+0Z23Of+4XyHLtn1r/+XGuvkEKRIUXE&#10;3t/zvhsPNtN7sIWGhVIePb/Ob33/GxzYsUhFcRaPr13m2ePL5PSm4B6wkz+RTNaom/iOOEwtaixy&#10;Yz0DLtLls4xBM+mDdnkv3yffaW+Nxd6kxVanRVMgsBGQaEtjMKZriEu2k5KTSX5eIa89+aKXlP/6&#10;y//Fz//2l/zyH/+Ff/yHf+GP/ut/Y3xhCL3ZRwpzDCfOHubwxWM8eO0Vf/kXf8/f/ewf6J7uRJUc&#10;wCZRMQHRweJAVOJAQgk3BxCoF1srimKL2Nn41FAKOn2xp25CYwnFXm4godGAq0WLq92AtTISR4M8&#10;uB4tdaLcCqfyyRkrpu3wINU7a8gYzcDZZiW110Lbei6XXsp9+qO/4Ze/hO/96L/zrW//Ocsr63gK&#10;oihokXs7VEBaazC9i+H0rri8jedVo2rqJi2MzVvYty+Jz79I4NSpLeRX+zPeHMmXbnbwo985ynd+&#10;tJ3dW3PpG3ZSPxFLkfym3HILeYXxVEiw6xusYmFliJ1Ht7P/xFHGZ8dE4anFtm8iSpJVF8DERA/P&#10;33zIOy+m+LWvdvI/f/aE3/+1Hfzs1y/x3755k1f3lnl0/SgrM6U0VtvJytXhytLgLjYwt5jOtnk3&#10;ZUVxJAo0lGVuTVLA9AKR8nwDdcVWssVhOM3KcrehXpseHhZEWESQWOwoUU86UkVVNdTYKCjQER8f&#10;g8MSRWqmjfhkiyhPyRNODU6Bh9WiQqt081SJci0w8ODJEl/46ue48fiJOIw5iqpL8GRnbIAnwUSc&#10;XZRakorMomS6FHgUZTCe52a1Mp09jZkcaMnkWHsWJztyONGWydHGFA7VJnO01sOJGjen6z2ck32X&#10;WtO51ZPPnf5C7g8Ve6dsvz9awfmOfFaalOm5Hd7gZYmOoiQ7narCXKpKMllZKuL991p59/MVosQn&#10;OHWuQWBfwQcfTIuYKWVmwc7sQjb3Hx/ljffneOervXzjNw7z+kdbqW520jeRxJMXQ/zmf73Omy/O&#10;8ejBJZ4+PcwHX5ri469O0j+czPK6OOwaNVOz2XzyYprXrjVx5koF46sV7Dvfw9nrzdx5c4IrTweY&#10;35nCysEqcTzN7NmawVEJeLvmcri4q1KEShl79pWz53gXh861cOdWnzibLOaPW1m6Yqdnj4OOXeI0&#10;D1SyfCBB7reyVK0IyXwz9WUmlvdkcfxyFr//gxlu7C1gYCKKsV0WZsYTObXXypHDsWSIMFNGSitV&#10;O9FaEWeaIJQZo5UxWVp1CK3NeZJflanii3hytpWZPgfurAjMLhEfAh6l4VrpIh0tLiEqSNS9BGHF&#10;gSgpPHhj2hytBPai7FjWlhKYnBZXLM7Vk6jzjikqqU6gU1krPT+effvzWV3IJ1Gg1dfpoqvD4O1F&#10;6E4MkDLiYafEOqXtrCRLxaqI7advbuPZmyvkF5nQxwmQYjZRXRbHgWNZjM0ZmJ/PoFzKQIpHEWVB&#10;9A6m8earEYYnYzl0pIy33x1hoDeDIHFEG6D7tLpMUpCA0V+g96v7/cW9KLD5bIVOZZ32gABxYAEB&#10;bPYPZpP/ZnwljgUrSakuC/XzNpoHyn2IFGGmUSabNAaTkBJHVVMBp84f5+Dhc3T39AuIKpmdm+Tz&#10;n/sibzz7MufO3OHKpXucPnmRxYVVDh08w0jfHhFrUnZFGG5KaDBiKIwmxBNIkgTAoiWPwCSONFGP&#10;WWNif8eSKF3NpnA+EVODCp1iRydTKF3JxTOcgLpMRcqQBLrFEgFOCz2ne+ja3cA7Hzznd374azRX&#10;C4RKSvj1b33Cl96/R896nQCngOyRFDxddtKGk8gc9+AZsuHsE0XZbcHSpMPRFiP7JGONOckccJLS&#10;pSeuLIiYnGjUOVoS2sQxtbuIK9FizAmhpKWGr3zy2/zbL/+Nv/mzv+OPf/tv+MXP/5l/+odf8rO/&#10;/hfOXb5AvCcIjV6s9mCPqLp3+ed//nf+x9/9Exeu38FaYcUvXh6K0osiMJBQkz9+Yjd9A/3Y4udD&#10;gOxT1gI22oLIbjKQLu7ImKsltjKauGpRyq06AZw4o9IIcobd3urAkWPdLJyfpFdp/F6px9pskWsI&#10;E4dlFPeWQ9vuPKavDnP02W3++I9/xhc++DFz86fpnx5gaLGeYKWHUVo4xcMh9O0w0bsuz6PZj5bl&#10;SLrWY+nbLs+hwcqze/E8eRwtCiSMknw9F49U8PjtXt55s53jIgLae5ykN4dTOBhMRpVkmlqngMXN&#10;8mIpnd1tzG+bY9e+nezYu4Paplp0qmBSDBHUZDlobSrl1rVDnLjUw+UbZfzWD/fy+Vc9/ODLK7x9&#10;o5PRIZMorzIGepKprDRgcUQSaw8nqyCU8e44OmusFBTZSE0QV+aOFBUXjNMRISrOQkNlPMkuCeRG&#10;RWmqiDMLtAXe0TFh3rYQh8NMeYmDvu4E2RoxGyJxJ2nJyrfhSbWI8zCJ89BhtSq2XU1CkoiQjFiq&#10;693UdxaRJvnOlZZEcqYde4qIEPlfhxzjVOZuc0dTVZXCWlY2UxYT3WnxjBcks1KZJgBRuu3mcrY3&#10;nysDRVwbLOJyXz7XRKE+GCnl+XQVr5YbeX+tmVcrDby30si7slXSi8UG+byOKz0lrLXVEBtr9Bb0&#10;2PBg+totHNpVyNP73Vy67OaN15O591omz95a4fj5Mg6fTmNuOpW+Dhu3rrdw634Ll58Ncf55CWce&#10;2nn6aprT52dpahVB0B7HySttvPZ+H0dPV7C4mM+tG908fNYl0Ozg8MkieWa58mzzWJrr5P1nO9i3&#10;o5jFtSTOX65j/w051/tnOPDGAXZc7GTHoTwJeJ2c39/D7olMpmfsEuBMzK14uHqrkTeeVLAyp+P8&#10;xSze/kCe+3Iys7tFWe9PZX67moZFE0PHS5i/WMXWOxMceXMPW0+0c+TCGCefb+PAvTkuvbbGLgmm&#10;Q2UhDPUGsKM2iEfrITy/q6F7IoZYiz8BEjB9gyQgivIPCQ7GHm9laKCRiZFGUfBFdMizaakykZgc&#10;JEEshMhogYf/FsLCpKz6+njbSGIC/MmKD6euSEtetoFTp1t58X63wLiew4dKBQCFck3D9A1kkOmJ&#10;IjMthq6+bGq7M0nNdbBNyszUXCae5HCqG5JIS1WJmNpEf38Cd17V8uLzwxJUu+mojyHZ6Cd5OIBM&#10;cdRpCeGkO0NItgThkTjhsW4iOT4Eh0kcZ8QmsjwxbN1XyNp+cfBvtHD4YBFLqwL6rdkCW4s4JR8K&#10;clOlXPaj1cg9rc0mM9XobSMLCQ0kPHSLd344BZYhcp8Uh6UAxEcAomy3bN4i7sWXLcp6RgJSZd8G&#10;ZDYT5KcSx2VgS0DkxrHyuY8yKWTYJoGKP1qTuBlbNDFS7g3GcFzJsTicCYRHqwiJ9CEiRNybsgZP&#10;RID8lhgCI4MIVyYxdVQbic6IxFNfQWl/JSWj+XSuzzN+bJju3c24m+246nSYK8IkUIaSNe2hbGue&#10;gMWBpTkGfXkkrm4HyYOyf7mMpn0tdK018dHn3+Hn//0v2bdtK52tnXznK9/m3PHdDOxupedIGyVz&#10;BWQOeyheKBQnk4N70IqtW4JBs7iKiiDs9cEkt8eQKAUluVcCjSRztZqY4mhiywzk9GeR2mbHWKJM&#10;tRKMu9XN6J4j/MEf/B3//st/F+fxz/zb//pX/te/iBP5p3/lggDE4QkgUrWJOKORVx98xetWfusn&#10;P2V+61kaJ6ZIKs71OpDNSjdBubG/uiJhgNDdL2QzaZlOjpzdy/E758V5pBCVFU58TRyxVVpMhVG4&#10;6wziNtqYvrPM3NlZVs9M0r5WR2pnkhwbREp1FDXjThrW86heSqTvcDFTp4Y4ceM8s9vW2L7zMgdP&#10;X6Csq5hwCaSmeH/Ke0NoX9GzdKaE2VOJjO/JYOWIi/X92RjioikvjaS0JIqE+FDSCnWk5IVTUm+n&#10;qtdNY3eVqNBEsuq1JNVKYamzi0Wv5OsPRcldKRVVV0RJlSjwqR6W1heZmJsgPzuZZFHzblErrngN&#10;ZaV26ntMTMzG8PCSi/tnEyTz5zO14KC9P5ZsgXpzo56KKnl21iiM9hAa26MpKfGnoDyMDHElSiNu&#10;nmLdDcHk5cTSVOMi1aMj1qRMaqcRYIhAkKTRxQhIBMbxJuy2WAFHPMP9KdSVirDQBZOVbaak3EN+&#10;gYesHBcZWfEkpVtIyLZTXCtOtDwVe7KATOBiTIolPkkj91AcjtwbizNKHItAPiGKygoPe3JyORyu&#10;Z1+YmmWrBMAMUf2lyexpyuZ0TyHXBRZ3Jqp4MFXD/clqHsv2rfl6Pl5v45P9fXztYB+fHOjlqxJ0&#10;lfSlPZ18tL2NtxabuS5l6UB5KQ1pKWQmqjm4o4SHt/Mk8Ij6FLA/fbqd+/dWee3tSV683MfajhSm&#10;l4yMD6SybS6b58+7uf28mDMPsjlwKo2jJ9xcuFIjTqWZ85faWN6eyORiIrOrFnGJWkZGVOzeaeT8&#10;+WKOnq9h/7FSrj6WYH6wkN7eYgHSEqOTWRzek8yXPszjvIDm4tMdHLi/lfVzfew5Us6VG/Xcv9nM&#10;3Ii4g9U41k/nse9MBS/fneOanO/2CTNfeL+MN95rZ2F3IqPzSdy56ODde+EcOmSlujON2ePtLF/p&#10;Y2yfxIJpO+1LJZJvR5m7vMTk8TGOzboZz4pkSNJecR39mUFkuIIEtKFSNgNFXBhJcFsF9FYJqqm0&#10;txUyN1rLYLvEpa4C6quTRQD4Sx4LJE7j5+15pEzZ7g2KSvVzuD/ZIg6W553sO5xLkTjXmZVyPvyq&#10;OOhv9PD97w1y9nwrkzM5dArQG2tUkt+1nL86xuK2EtIzLYxO5FNcIvlQnEm8W09iQjRmEVVDgzae&#10;v5vFBx8382u/sYPD51JFcEUyKAJ3ZMRKpQjxuKhgzNZgOoddjCwmM7xip7rJSHpyNMMTTvYeT6e+&#10;K46G1kQaa9MECJ/OJC2OKTrGVwA9yU9+7yZNdbni+iqYmsrBLM5scEgZs2OlsTVNoBqJOnKzlJto&#10;EUwbjfAJicpqiv5ex56aYyY40o8wpSdaxBbq6tO4dP4Iu1b3M9S5m5Ag/cb9EmcTIBBSQOSnuBal&#10;6k/uodIVWfk9gbIvJDiSoABfAbsysawcI//3mfPxJk1+BHlNojBe/jo3b79ifeclXrz6DoOLHYwf&#10;yqZ9WxaeNiO6XB8sFcrkhzkUzhZglqBpLFOTPpjq7fqbP5lOYqudvN4iesfa+f63/gu/+Juf8fDG&#10;ZT56721++nt/yJ3rFxne2UW1uJXs4XRKF4vJGk/HLiCwtZvRlYeKwwj1zuarFSgogxpjMiMw1Wqx&#10;dRlJ6k3ALt9hbjbi7hZn0hdPYmcsKd1mPN0mUkQlLp24zrd+oKznLXT4tO7uZz/7OYdObcfmFpJG&#10;bRYLp2JxxxHe/+hH/PSP/4qnb3yOufXtlNbW4he5hWhrEJuF9v9xkySFhAQIgf0ZGR/kN37yEz7+&#10;2vfJ6yhDlRNFXIFktgIJTNkqSoYz6D8zQN/5UQZPjNCy3kr/0W5qp9zEJfliyQ2kfMRGk+LqBvVk&#10;dGhJ77KQ1WejZqSQR88eSOE/hKcwgQDJECqzP+7yAJrmYli5mMvQ/jQm941z+c4xyVDJhCnLw8YE&#10;ERLmg1EUT06unrqmVKwulWTSRq7dfJfiujL6pqqxZlhJKdazOpPJyUU3H7xo5eilVHLK9DT0ljM8&#10;P8bU0gwtTeVkW1VkGwNxOWIoLLCytDONOw+zePNqOqNNMSQlRpHXHEHdtJpqgUulPKt8UXwWpzim&#10;Moc4EwfnLonaO5YvgV6P26aiUGx/fo6Ogb4UquQYq0WH3haD1qwMEJStQUtUVDR6owDEHofNFiew&#10;MTLYlypqzElRcQL5lR5K67PIKc3AlWIhPt2IVVSaPcVIssAkUfYZ7Wrv9cfZorz1xHq7ksLRWYJR&#10;m30EPg72pWZwItzAkXANpwUil6JiORIbx9ZUh3cKkxPdhdxSuujON/D6UjNvLDbytrgOZXXBL+zs&#10;FIAIOA70yLaHrx/q96ZPDvfzRQHLi7kWHhVlc0tl43ZnJWcPpXFkJpF7EoTXlh08edTI/Qcz3Lu3&#10;jxNH6qRglzLaK2Ki0yQK28T+QzmiVLM5e7OKXbtczA7q2LbVzIkLKew7Hc+pGwVceljGnWfbxK16&#10;mF7QMifwOXzOwsmrTpb3erhyr4GnH9ez70IO3YMJXLk1KwBa4vPPcvjkbSNnL8Vw8Uoe+8/Ws/to&#10;LnvFDa+KmNu9M4uZ6XhWlvLYc6KB/RcyuXQxkV2dkezut7PzgJH9l5ziWHLpHTBx8aCV92/G01AQ&#10;hcMVxYq42maJDWV1ytx0AWgKJP9KvvAUJhGfEkduQjCpesk3iWEMi9CJE2iEBIlQMmi8XXVdSntW&#10;YixWm540Txw5EngLPaLGa5Jo6cklLUuZWcCPyKhNqAI2Y4pQZuuWoLZ5E5oIP0rztaxvzWf/0Qy5&#10;xkoWF+LJzouRMlXLhx8W8oNvV/LqZRkd7VaSJQ/PLJvJywtj27ZcudepZAtMJmdKaKiziLMIlvex&#10;LC3UCWRiqK6M4cP3enn3ww6OnKrkyLkyJndZGJxLYHg2mTIRuCr5DTn5KtaOpnD7xTzX32yR+1gg&#10;4iuDpd1pFFdIXjco69f4CBiiaO4WcZweTrI7hMJS+R1H0zl5u4b6OquIhmwWljIwx/ixMFtMX08K&#10;rkRl4SyjwM3fO8dVaa3eO99Xc5uyVkkURdniyl1awsJ9vYDNTBNxtFrG9fvjLG2r5cCBPTjNBd55&#10;/dpqW9m5fIrepjlmRvZTlD5MSeY4ZXmDUj5FJMwucuX8I8YGlrhw+iGLI9doK9lJvD7RO9FkjMB7&#10;kynHytjuIzx5/cu0tPSzb98zfvoHf8O6FIjSoTBvY3Bal5rYYl+MxYHYaw2ULRVRuZJP3dYKmvc1&#10;kTMuF1mjI7nByvj0CEPto/yXT77Nj7/zA77w6j2+8PKlKJ9D3L15jeGhJsob5EYUanE0xAkkYjCX&#10;K4P01JgbwuR1NNHZAcSIzTUURaNODyG2Uk1Ct01cToIcI2q/Rou9KY64KjXGWvn/ejW2elGX1dHo&#10;CvTUjy2w89Qzrjx6xcuPv8ztx49YOzyOpyCUsIjNmC0m2oYHOHDyAX/1F//IVz73Az7/uS/JDd6P&#10;b1gkoQKRLVs+a3jbSAHBgZjNLm5fe8r3vvu7fPyF7zCyvIajVplWRUucOCNHZazcCw+dJzpoO9ZG&#10;Sr+TisVyuk90i/PKwZ4gSithCzktEbgbogXIKhIlYHg6TJSJMktpsVHQk0b1QKE4iQT8AsWaR28i&#10;syiMgTkzI8dsZAyH0LyQKwG/m1C1Gr3ATq/MxumI8FrRrNxoukUR1VfpePPhPl6+85CStlIu3b3L&#10;3sO3yKtOJykzjOQEAy2dyZy5U8KuQ+n0j7UyLO5jfGFOFGsrTlH7efHR9EkgLatIFljFy/2xUdUa&#10;jl+oKJGATbgEbOWzaiqGrOSXqKipMosLsWG3RzAxVMxv/ugcz9+c887OWpAeS0mWQTJjGjMTeeJa&#10;xCHExxAbrxMQiBgozCCnKAdPZiqJqUm4sxJlXwqVDdnUtGZS0ZJJcY2HdAFPYp4Va1IcGnOMtz+9&#10;3hKJ1anBJrCLE1DF2VUYLGHEWsPFmit1viJMYuXei/soyXWxkpbK8Ug9xyO0nIrQcSFCz43IWO5H&#10;GLgZE8expHgOV2dxaUjcx2wDb660ekecf7CtlS/u6uLLexRwiAMRiHzz8ADfODbEV8WNfG5bOx90&#10;SYByJ/O+1s57ApA307K5d6SB5T41u0bjOLjLzlc/X8k7r1Xx8atFXn8yS0+bkzYpO8tLKQwNeLhx&#10;fYjp2VrGFtwsL6eyvpzI/GK0QFzN9mPxbDuWyP7Lqdx4vsC+S9XMbjczJc/h7I00Tl/P4cAZD/df&#10;VfL4I3ErD8o5d7mem4/HeP76BN97nM+ry8pCUeGcvJnH3mvtbLvg4vCZRFZm6licTxcRoae/NYXR&#10;uXRR0CoWJkM43RnEtppQWptUjG4ziCCxyG/NYnlEnlFWDNb4Lczv0dLWFUtaUjilLSGkT4R4pyzS&#10;JWzyroDnF7oJf1HFQeF+RIeJ2xCR4Ei2yfPSeatmokN8sOlCqc4yMyCuub1I8ptApKzISV1XBoXV&#10;TuIFKCoJqGGilMOlXCpTq5s0BvIyJG8khTA5nMzbIoze/7iTtz+s5c1XTXR0OCgvM3D0ZBI3bjjY&#10;tW6T60whryBWHH86hUVqJiQIryzaSU8XN90RT2tLHMUZ0Yx2pYjAHKC4IJzu9njOXu9i4XAmB843&#10;cOP2TuZW3Gzbn8rsUg0ZmVY03vYam7ifQh6+Oc2Td6Y4dLyXrDwb0WplNu9N4q4jaRTRtbTiEGGb&#10;yMBSNK1yr1oHo9l53sXU4Vgqa8I5eryItqZ49JGbaO2RWFJrw2IJF7iq0ai2oFdvwukMFJC7vFPo&#10;m80SL2MCCZXyqZYY5vEE0dRmoqYxnjYRqz0LEaTlR1OQm41agv/4+ADvvniXp/de8e2v/oRPPvpt&#10;Pnn1W3znc3/G0YNXOHP+DK89fY+3n3+O//YXP+N//yv849/AjumbaMIl9shv2KRPF9VXEI+fOlzU&#10;WTgFzY2cvnKWlaPNpLdGoRLVHmz1JSovBFNNDInyMNJE+Sf1G0gf9VCzu5Tc6QScrTpM4kjik/U0&#10;lUuBGV/kwuEz/Nq3vsebj55RmV8s9rNaHnQKFfluCsvFilbpiSsJIr4qnIS6SIyVYehLwtHnBRKZ&#10;tomozC3o8jajqwjFKsCIb47D0mDAKrCKLYsgOisQbaH8T6X8T0UIFmUG3OII4uV3pvVKRu5w0TzW&#10;y5Hz5wWI20kv8BAgAHG7i3jx7rd44y1Jb3zIlz76Hr/4ezh7+aLY4eANaCjVV78yCEjpHeF2t/Dj&#10;H/y1t+rrh7/2R7SNjpE+kCT3wibXb8bZFIuhRoJZo47EFnFGHRqSGhXAyUMbkN+fJEo4zpecepVc&#10;Q7g4OLGgzQKPCQe1C0nYy3RktWYItD0kluqIiPYjRjJddkYk25ZFUT1oZOJoARU9qcTaLd76X7VR&#10;3FpSGFqPuJS+BtYkuB06lszZs5V8/MVtYtdrKW3P5sVH3+Tb3/4jKnsaiXMH4RSAKHNEZZdaaOrM&#10;oaG9mc6RQabXVhmb7CbVIepd1GFLax4NjW4yM9QUlOjJbo0kLtMHtSWAUhECVd2peGrCyCtV0VJt&#10;piBD4C7KyGGPEeVTw/b9ZVSVO2isclJZqmV5vlCglElyip6kbAeFNVmS8iioElHSVk9Dfzu1/bXU&#10;DVbQNFRNRWsh2RXKCGPJcxkGbCnR4uTkNwikNIYItHFRch3hWOLl91rEDZqj0MUqEykGedcNidb4&#10;EK7xxeE2MFCQzW5bIrtDYjgozuOYAOSMwOOqwONOdBwPomN5JK8fRBq4bbRyuTCNG0M1vCYORBlx&#10;/vH2Tr68t1fg0c9XZPvV/QN8sL2blxONfFBTwOfdbr5qiOebWgdf07v4vN7Bm9EOXp/r5+k7lYwO&#10;h3HoQAm/9t0BvvVJN9/5/hKvvxplROm8UhvL0LCZI8cFCEtZ1DUIaBerJJhnMrs1VcCuYv2ohh1H&#10;E9h2MInjN/O59HoDpx42sutMETuPpnLimmzF8e0+Jir2ahEX77Wz+2S2BMYMgUMGJw94+PhOlgQM&#10;Ac2tNK7cr+PAtV6WL1eysEMr4s7G0hEj06vhjJdoGBMxt3ssnoPjKRxriWF7UyDHD6ez83AOvaNG&#10;1rZWi9u0eleEHJozsX4qgcK6OFLy4kkpiqJNoJfTEEW4SgK+uGm1VoSOUXEqRmI0GtJSE+UZhbNF&#10;hJJFQN9YZqY5zcBCpYPFRid9kjfbqiX4N7jknEZ5rsFEqgPwU+afkzLp7XHl40t7p5vKyjTSksOZ&#10;n3PwxqsKXntZIMJRgckQJyWWdXc6qKo2iUi2c+1eNUfO5pIisW9+m0lcQbRX6U+PWXHFB9A/7mJ+&#10;xUZHm17+t5uDx6pJdkZQXRXN2KqRyZ2JXLw/Ic+jnrG1WAm0+azvyCE3L5l4yZe9/Wl09HgEpsmk&#10;ZSoTg4Z4Z5a22kNE4IUxtexix/EE9p9wMTCmo7E3goL6QMrk+6Z3WxlZM1BaFs7AkJO8XDVOx6dd&#10;mrNDKSqzUVoVj9GwmTi9L4WFsdTWm6htFFdiiyQgNBD/IHFmliCBoZqSEislFTrqe02klYSRnq1m&#10;eqYDXYy4vcRQ9h0Y50//5Kf87K9/wd/+1T/xpXe/y2sP3mZkokNixzFmpwdZXRrmRz/4DX7/t/+C&#10;73/nJ6yvncVsMhAeIQAJcgYRkxpOmDGASGMwiZVaUTkLrBxswJgZhI9lM/5WH3Egodgb1eTIRVVM&#10;ZJM1kEH9rgrajlZQsZpEzrAFg1iw1DIjtWWFJBodvPfG2/z5H/4h22ZnvXPpry/MeAt8fHocqeVJ&#10;ZHakUDBcRVKLVZxHBKqszYRK0uT7ocv2IcyziRjZWuQBR4sCMFVqvIE6rlYckdjJuGIlCAcSJ/Ax&#10;1WsFKkFoc/3RCoBiS3zk/EksHdrBnmMnef7a55lb3ocmIQBbWjoP7nyb9975HZraF9m59zQnL12n&#10;Zjj7P6ER+J/w2HjvS1hMMltXn/HJ136bS+cvMTifSmqvhliBhKlGJfcrGIMyWr1WgDFqome/B09r&#10;BC65b3l9dsypkXKPA9Cl+eMoCsXdqCer306KqLaaxVwKxrLpXB2lYbKd+AKztx+3Rh1ESkoks5PJ&#10;3LzXI4qzGFdWJD4Rm8ReR2JJ8iPcJSqsKJyWxUZKOnLEaSg9ewa597yNp09cooR6ef+bV7nx7gVy&#10;mtPQpfh6p4N2JYtStytrklhw56dR3lzP4Ow8w+NDFGU6iQoRl5EQRppbqWLwxS2Bu7bTRKJAW20L&#10;lHtXxsSMAEpAWVyloUieUUpyKPl5MbINk4KppXnUQnpWLEV5JgmgKSwtFkmwjCenJJ7ihkwKajJJ&#10;L3GTU5lNSUsRRS3FZFSmitNwkVnqJDEjDlfqRpdEhzJVvqhba1K0OI5obDbJA9ZoDBJ8dDqBrVby&#10;jUAlUrWZiHBRqKLQDKLYytMSWPNkcEhtYX+wmgNhApAwDUfDtJwTJ3JdFctDVRxPo408jpIUEceT&#10;MD2PBSgPxBE9GavlhQKQHeI+9vWJA+nlIwHH64ttPKwv5OP4RL6jc/ADrZPvG1x8y+AUgDj5SqyT&#10;d2Ps3EvL4s6RJgFDPPsPNfDNr2/nrecNPHu7jdP3iljalU5FWQLDw262rifS0WWQFMf0nJuh0SSm&#10;FjIYHLexutPJ9j0O9h61c+F6BbeeNnLmVgc7jtQJQIo4ebuCk/dauCT55Py1Zg6dqWRgwkBvdxwD&#10;fWZGJ22cv5rO7SdFXL5TzoUb7SzuLqKpy8OIiMHZI3rOPbNx8rSF9ZkQ1uejeHBRVOqbu3l2o4/R&#10;HqO30bx/IFF+r4FBcR9mWwjWBA2VjS5xjXHyOpbU/ERxFiackgfsjjBRzRrvZJfZeSkkpcbL/xiI&#10;DAnCrlGTZYmms8zinWT16JURnl7tYue0h8J8LXlFejKKdSRkqTDHh3rXwFfGZijlUVkJUIFIquTP&#10;uWWb5Llo6kWgHNydyM27eZw4m8zx48lcvljCTgnuhcUxIoYsrGxzs7Lbxsi0WfKhQGpYXH1GBG0t&#10;8YwMJZOUFENlUzIDk0mMzxjkPENs3z6B0xwmQiqcma02yuuNXLq9nWM3Jpneb2fP2SS6hqNIlN+i&#10;ig7wTuJpsWoJCQ4k3iquRkCZlmqkqNgswilQAnsEJUUmsjL1GGIDMUt81cVKMgWRmBKKze1HbKyv&#10;t3eYRqMsqhYgbjoEfWwInhQj9eKEFOehkfxdKvE2U6AwMp1CTqFVRKU/Bn0w8Y5QEt0R5OVp6ROB&#10;295moSBfIL+9hLfevInLXOKdJ+4HP/iaVxB/9vfb3/9rcSVvs31fO90D4kJHK9i5tsRbb7zkb//b&#10;L3j/xVfFCeWRmC48cAewKcy6GW1qMFHxmzEkBYlazeDwpTW653MJtG9ii3UTmowt3jUr4guDyG11&#10;cvDsIRZ2zjC0r5HqeXEStRHoCsUytYax7Xg7g92V6MJjuH3tJt/64peZ7B/gyZ2bPL19idLmdBKr&#10;kuka76eyq5Glo3upHM7FWaESt+EnDiSQ6LwtROVsIVxRuhKUrHVarF5AqLE2iBKpUqHKDCEqVYJG&#10;WQD6agUgGozlkegFdNqiIAx54eJsTGR2ptA61c3b73+NpX3bMOQEYSowsHbgOt/45h9LgdxD11QD&#10;jSP52AuC2PxpBvUVq/2rjeib/DZ7eyTEGdKZmznGJ5//EtPTnXLvlOntBSAlWlxieS0ZwSQ0ar1r&#10;o2d2anGWhGKpjiZFfp81LRp9ZiSqVB88xUEkl4eRIk4lR+xzyUwmc5cXmTh0kJz2SvTJGm89Zox+&#10;M0651vbuZEanS0kvDSdCAmWoKgi1qJAIlSjsGB/0klmiEyNILNfQOuOmfjyBluVYjt42cOVuPo9e&#10;DjK4Xo7BJU4tPQS7iAZXikoKdwhqXQCmJL0E7AyaezsZmpqQwlItgEpGpw3zjp6NFlts1gaQK5k1&#10;sUDAVSqZtDSCjpEsjl5qpmcilfpuBxUdVuZ2ZNPb5yBWL5Dpd+Lw6ElLE3U1mcXEWAblNRayK+NJ&#10;K3cKDC0kZlsFGG7cxS4cOWZsqXESNAzYBRSx5lCMNhEPrkCSU6OkAIqjE+gp8wvFmiKl4IV75wdS&#10;q5W5j4KJkMK2xX8TkdoIij0JLKdkcMTo5Hi41ltldUyAcTRCxwlJp0I1XAjXcT1K7wXIc7WJ11Rm&#10;nkbJa0lvRZt4XbbPxDW/NdvEe+udfLyzm/fXu3g008z1qhy+YnbxY52LH+kT+IG4jh/GJvLd2AS+&#10;IelLsS5ej7Fxxl/DebuHk8sNHD4/xhtvb+Pl2z3cf1zHkTO5zK54KCtJZe+ePHEBJgYHsthzoMi7&#10;bOvdB9188csHuXBrgMVVudfHSthzyMWBo+lcfVgl7rqJaYHynkOl7D6Rz9rRXHYcq+Pg6VZGpjLo&#10;6MiQANjKwf0ZnLocx4krETy/Es/jWzaePmxjdUexKGcDc/urOfWkhOtXTJw8Fc7K4QgmT1gZPZTH&#10;8oU0prcXsry3UBxQsih5ya+lDlIzdeL4oiXoxWFOjEUTqxKHHYkrLRazQysuUCCfLOAoduNMjEer&#10;DOKLDKHQoWJE3MZEqZllcRqLA27mDjaxeridx9c7OLAzG3dOFC4JtPGJ8qw1QZhFIERHiShQBuBJ&#10;eYz0V1aqjGLXvnQWBCCKcBmfcnHuSjG3by+wtqbMNmxkaDCG/mEDLc16Guv1Al8nK3tMlIi7Gh/N&#10;oqtH8p1HhdXmh8sVLK81JIvbTcmLpb7BxLXbSseSLm/QrxKRW1Sqpr7HwNmroygTT96828CtRzWU&#10;VWkFHr4EBoZ4e0Pp5dot8RE0tXnYulZNVaUFj4i26ppYCrLD6agz0NpqJDtfRV6VPyXtIZT3aumY&#10;NdE8Hk1hbRhltVIWEmLQSrlT2j7U6hCSPSbvsgVqpTpMymVQsK/EKnFwNhU2swhrYxCx4upCguWe&#10;2YLlvocSZwohyeZLc20SRw70cvfGOTI9+TgT4vj85z/kL/7s5/zB7/wTX/vSn/Lg+heZHJtndmaC&#10;puY2BoeHxYFsFSeywLOnL9i6fII4YwxBqk1EGCQumoW++rQA0msMFLS5SK+20TQmhb7Qn1CnLwEC&#10;EWdhOIVtWmIy/XFVGWnoqaOht5DqYQ95rXFki5KOr/OhdC6IoR1FdPdUYdJYOLjnIG8/eUptXhUz&#10;7b0MNjZQ3pIratlIWnUyLiFySX8+JT1J2PJCMeVL4C8UMEgQ9ov3JTwjBG1BGFHZAon8SGJL9cQU&#10;R2GsiMJcHCIuIwRVuQSYeoGbWGxLjVCxIVpcipqM9jiSmtXyPlIAZyOxooDYXBP6gkBvFVlKYz6F&#10;7W10T9WKZaxgYKWCxLyNLm6bNolFDvNhS9B/AmTzJgFIWKgE0Ap+9yd/BP+GFPy9JFVIEGww42qN&#10;J0lAVzzoIEeCZ3ank0IJqK7KcHFu4TjrVcQXafB0GORzE55qP9x1/uT36bDVSEGptnP/1Uvmd+1A&#10;kxWOTWCoTRV1UuCPOcdXiC/2OimHzUE+BERKxokQ5yGZSKsPE3sdIwHISVm+jYSUcPTZvtgaQrHW&#10;BNG5ZODQ5QxmVhNFaanwkWuKMvhjSYgWVS+ZzhbqXTPZlKjFnWensrWc2vZWWgUkE4vjVNSUE+br&#10;T7Q4M7Vk2GRRnAUVRqrHDTROKov/LLK2t4yiJh2FXaLqJpLombGydU+xKKVM+ibzsLvEQtd5WFoo&#10;ZGgok2KBh6fIRnyGDqNLQJ+iJSnPiF0gY3VriYsPIzFV7ldiJAYBiEHUX5w9UFyTqFl7hHfgYYw+&#10;FJVS3xsiNnqLBBZlcjd1qBQeNUUJScy40zlicnEiTCdOQ8OJSB0nowycElicFHicjtBzUam+EoDc&#10;ijRwT5LiOJ6rTDwXJ/K6wONNgcnb0Uoy8XZxLi+XO3l3vYeHs82cq87iI6uT39QKPAQWv25I4Ife&#10;lMR3BCJfFni81Nh4KAC6r7IIpEwcMzu42CXu5fkpvvfri3z0uQa+94NZDhyukqBs5PCRHLrbxSWc&#10;n+LGrWXuPO/j3O0irt2p5MyVUtZ2prP/aDGLW+M5dDyDk5fLBUAdTIhDWd9dztSKg/EFNxV1op6n&#10;KkXoJAuUajl0sptLd5N5791Czl0I4dJCENdO2yU4VrJ1Xw5j+2rYfaWJ0/uS2dnhLxAJYscJC1Vz&#10;CVTMWWgdF3XtCSGvxMLwUgwVTXHkFLgxivjwDmizqlGJ89MYIzDGayToiQvJS5Q8Gy8OUIdKFSqC&#10;Moj6NAOLFXFsLTcwUxjLmR1pTI6YKC2KYWDMQUGpiTxxq6XF4jyKJB9Ytkig3CTBUBy2Ttxk9CYC&#10;N/kQ7e8jrsrDrvOZLB230j2qJzsznJG5OKbWElleaRFw5FJSGOPtAn7sTAY37hWzdXsqJZWhDEzH&#10;U9NsorFRrq/CJs5IJe7VXwRPENlZOlKLTeJ6Q2hoSuXQqWnahorJV6aOt/szMpnNrpOJHDidLUFW&#10;4tp4gbeDR4JDBF/oFjS6SPLL48iv0NDQp2HvxQRuPK9ieN5KdZ2GMxcLuXg9h9feKuYr3xhnn8A+&#10;vyaSosZIRhbFBc2bKChR0TMYR/e4xLBcNWZLMEnuKNLkGtf2ZbO0XkBSQhQhyhpEkf7iNEwEBW10&#10;+vFVelP5+bB5S6DATIS4CCplcTZjbDS56SYSlGcmgDEaQojW+IoztDE3cJVbx/47a6OfkJEwgNWY&#10;RXpaH/NTX6IwcxeBW6JxJ9Zi0eYR5L8xZ6Cy7LQ7qYJN2twQ0ppESW5NoGbGgjFLrKXcLIsE7pi0&#10;CALFgWSXRFDXEUlkij/WciPWIh2OqhisZRHktJoZWMqmfk4e/HQYRYNmsdy1VJZmU5yvrNPcwvmD&#10;+3hx9RJ7pqepqi8mzCUFXlJQ/CYSahzktqcTkehDmMMHv7hN+IidixaLpi0ShVkchknchC4tlDRx&#10;L3GlilNRqqn8iKtX45SAbG8VeLRIxq2Lxq7MlNsgSQjubJWH3hyFs1KAI79ZJ/CJq4ggwu1PTIrS&#10;WB9DWn0qPeMDrO7ZR33vqAQjBSKbCZXMGiyK5zNH4u3C5r+Fhbmz/NMv4JPvfJ/m5TZcHRYczbEC&#10;0FhcbQayhxPJFStcO5PLvkvLjGwfIm+oQgK6nfgGHSkddloXMyWw22mZ0lM2LL+hNpbO0UmahybI&#10;bbZ7e2rp0nzRigsLdWwmSLOZgKhAtgQESKbwIThMGbXtQ6hkEGNcAE21FgZ6EkQpJDK/aqe8SU9h&#10;iw6rOK2yHiOd29TkdIpLdIQRqhbnohObq6xY5hRwOeX+CkTMySpSixzklWeTU5pHS387S7u3M7d9&#10;VQpVCsFKphGI6ER5pLoN7DjYyL2nZXztGyvcf3pcoNCCWs5jcYdSVRXHwYOt1LVKEBE4pHqsjEsh&#10;XF0uo7E1hUxxGk5xHfYUDRZnsDgUtQBNXFy80pYRSVycAMMYLEncpD6caL04DN1m1FpRngLPsCg/&#10;wiJEeSndDeV3adQqyjzJDHky2ZmUwTG9jdMCimMCjmMCi5PiOrzQEICclu1ZeX/O2/Zh4Laku0qQ&#10;l/RAPn8k758priMyjteijLwhAHkzIs4Lg5eVRdwba+R8UyFvxwsstE5+KM5Dgcevifv4jjiRTzQO&#10;PhDX8bbGKu5DHI3azBtaG3c1Zo6GqNntG82z2ia++85xfu+nh/jlv17n5OlmeoeiGR7RsLZazG/9&#10;3jl+/ccXuScA2XHEyDkl6FytYm5FJ2o7m23bS9m6I5WFrZm0tzkoEUdYVhpLRWUsZeV6SivkXKP5&#10;TEzm0NeXy/MnV3n+bD+3D3dx+UAcV08kcfFiLncvpnHybB4rZxvZsSOXQx1R7CjdwtOLavYcNNM0&#10;Ec/49iTa+sUl55soq86gczxT1LIda6LSBTsQT64FZ6oNZ7KRlCwXWQVpuLOS0Fo1REcGkGmLoLvW&#10;ylJfKgcGE9nbYWOty8P55UKenRFXI2p+YcQqTsBKvARJrdFXzhUkrlMEkoBD6S0UHrbJO1N0iDxr&#10;XYwfw8NGjp5JZt+1HGbOJdEwJrGnXC2u1+3tmdjelM5Abw6LS1XslXx48EglV+8OcPluFwePFlFX&#10;7yDFraa2ykRKYgjuZBGp0QHk5ck5es1yHdE4nEFyD+U3vrOP2W0t1JTb8Lgi6Z9Uqqvc5JUp82/F&#10;EBIiMTI0GJ0+gqhwEWZWAU+rlcpaLdNb9Zx9kMvyrmJa+yx0DbgYEyjvP1fJO1/o4ce/sZdbt/YS&#10;7zKQlRXindZlfMRIY62b2QUnVW0aKZMaKZ/iKsRZtPfGsed4rsAlSX67CEqDMkpe6Slm9LYD+gVu&#10;8o5iD48QIW6OpL5V7+1qn5ah5/6DEX7nJ8u88aCa5pooctLCqa1TU9MSxzsv3oR/h3/+x3/nrSff&#10;YdvySe5cf52//7t/4Wtf+CPGehb53MtPmBzeK45fgz42iL7eOt64/x02uRp1VMyK8pyLpGUulKKu&#10;cNSZgYSnh7LF6YOPACTO44vZvZkQix+RYon0GQHE5UYTZvTDnBZN00Aq1f1W8rr1VI67GZouY36s&#10;gQRzLI3FJfz6l1/x57//Q04c2UdOpRO9KOsw8xbCnH4bs9wmRRNo3EygRaBile8xbCEuIQS9wExp&#10;JDcI5OKLhXjikjQ5PmgyJUOlCO3zlelPVOSM5ZAzVIm51oClUoW5WhSsBPPkFj2msmAK+u2k15oI&#10;TvAnKieE4MRAJpd3cercA5pbdnD57Cf81z/5OV/7zh8QI+pRCUrBkmGVftn+n86PpUyDsGmzL5Xl&#10;y3zt67/D7MEdJHYlYe+IxVglhSXZF09TPP375qmYbqRBmdL7/h1+/w/+lA+/8juU9w0QVxyDvUJL&#10;97ybPafSxPXEyj0LpXoyVQLyBeKz3cRkSSFJlfvrEYjYQwmQQmROD6OwL5nSdimcKRb5bZEE+vsR&#10;IHCLiw2gSzLsfgkA1240SNDPZGrewdFDBTS2pZGQrCW5QCBaGoxe7pshOViURwAaVSCxsWLbRcm4&#10;ktXYJCVkiM3OTaayuZLWgTaq22vpmRxmYHwQi0HrHdWri9pMkjiEbIHvzv0JvPpci0DkFB2ddeKK&#10;lFGvW7DHRzE+nSKq2rCx5GZpEqNDBUyM5VJU7SIpU+CRbMCRFOOd00cZTa61RKG3KDCT560Xl6gR&#10;16PyIzRUmXROqf8NExuuJ8tuIcNmJtNqIcfmpEmcxlpSOofNCZxSGTkdpvSskiSO44TS0ypc6wXH&#10;WQGDAo7z8vq8bJVuu9cl3RHXcc/bgG7koWwfS3oi+5/I8U8jZRuu53Goluehet7WWbmT4eGB08U3&#10;dA4+EVB8WWPny7L9ggDjY9m+ELfxllqS1sKb4sLflP1vaa08lNeHBSDHQzVcjjByyZrKOwtdfP3F&#10;CDNzaVS1qCgs92NkIosTp0YkgCjzXTnJFXVcIe6ypCQet+SJkmI7zU05EnBMJCfZKS6yUlgYSGVl&#10;MOWlSjfpKEpyNaLARamulXD71jw//8U/8v/84f/g7s5Zju8p4/CJNi7cyOLrTzV8fD+W1x/Xc/tS&#10;A2d6QrnYHsgpAcbSoIXRhRyWVvPEkaZIMEqloyeLipY8CurSqR8ulN/rwmU1YDbrJAjacLntEuj0&#10;OEwRVKdrWJAyt09c+Fx3PFW5sWS7VZSXJzLek83zY/X84F4rr+3LZabHLo5FylFytLjPQMkD/iIU&#10;fIgUeMSKaNAqjlvEgtEYKaA1sf+4m91HlEBcxPKpcilPAoXWXIoFcKnpDlHGJnFMDlIz3FJenCJi&#10;DOKeXHQMFrC2p4a+0RzKy5y0tKVTVmaiuNCIx6NndtHJxJRL7qdJ3LqWvqFC5lfqaGhJJ9tjwKQJ&#10;Qm8I9M5wGxgUJC5Y7V0YLDBsM8GRylouEpsiNss1RrO8msDCfCznLnXQ2prJ0EQ6nYMeeiftrBwp&#10;4u7TOn7jd9Y5dLRVHEY4RcWB7D1sk/+NYGjcJcIthcbuZHE0wd4aAr0ApFti7OhCAiNTiQLReO/o&#10;eJt2MyZjACq1Pz7iPkIDfUVUBnrHrgxNxjK1bGR1Vx6f+84Ir71bwbPntezaUUSDCN6RKYPA0cae&#10;IxP87h/+Nn/653/Ji5efY/uunbx69T6/9Zs/4Qsff4+1xV1MjnZRXdshTlMv3xWAxRFHbtYwm0ZO&#10;9DJ8oZrMURWZzX6k1KhF3UcQU6ImNCOEiGQ/YlKVBaQ2ESrqwF8vgVXAoi8MxyEU9hRJpkkNxZAh&#10;NzQ9CLNQvL69gMpcN7VF+Xzh7Tf4w+9+lZ/+zg+4cOYYpqQoIuIlkJu0RFhV4kbkomOFmmZRluJI&#10;1C5fdAImi6hRkyeaiKRQ/JySkQr8MOX6EuGRDFWwWdyEWLAcXwnKYbSvTTB3ZBcusdYJDXGU9mWL&#10;wh+gY6kbV1UiOT1iv0qTCbZuIdwkTsccwpFDD/jpb/5P/vT3/icvX/8pL979Xc5deSAqIsoLDGVy&#10;M22cP8HBn00vECgA2UyUBIS59WXyuxIFbJEYSyKJyAzCIu6meryUa2+8ZPfpG7z18Rf4i7/8Ob/7&#10;W3/OO68+R1lrAZH2LUSa/EiV4NvWp6d6TE3hSBjli8k0LrZjkqAQKvc5Tu5jy2wSI6slVLYn0L49&#10;h7HLncyc72X6QCf9672klKdgsEmBi41gZamdl7dHuXisirouI00jWhZ3J7GyP4vhObdY4SSyKyNJ&#10;rorCWhiC1uNDfkMU2VXi2MR6u1ONEsg1YtuNxKeaRfWkUN5cRlNPI4NT42zbt0dg1CoW3R9d6CYs&#10;Ol9MuhAKxNWNzyUyMGYmPS+KWIF/mEBErdrsLShF9QbScuKpqU+no91DV1eKuNl4HIl6rPFKl9sI&#10;HMnhWMUZaU3KEp2iBKPEfYrzCwvZIqDcgtNkoD05jZ1Z+Rx1pnLClMDpOBdnTImcke0lnZ0rAo5z&#10;4TrOKO7iV2ChvFeqqs7K9rKA4YrsV6Ch9Lq6JuC4Iftuy3sFIA/lHI/VJh7J9om8f/ZpVZbSFqIk&#10;BSjPBCavyet3ZP8HMRbei7HyrsrKS3Ep78r7dyVvvBCnoriPN2PEeci+NyW9IfC4L+c+JgC5Is7m&#10;lvzfRXE158OMnLUkcqSylL6aQjLSzLgdwdSV5dEkTr26JobSAq0owjL6u5OorDBTXKyhoTaeglwz&#10;2fkaSqtsFBZbyUiX8pupIjc7hKIcDc11Cdy5Wcgf/WSMP/7JVb787lM+evsFV24c5O7joxw728Th&#10;/U52i9jYu+bi4tF4Hk4G8mRvIqM9GbgTtOIIjOJm3AKPPGqaXFS3StlqjGV8dzGTx7JpkbxWJA6y&#10;Ji2OFKueZEs0DRkm9nS5ONZmYlYEU1KsD0Gbt+AnDj67JIWl4520jaSRl2ulpspOSakIvYwILFLO&#10;zV7n4Y9G3L8+2pd4vQ8WjeSnLb5YYoOpbExicLycprZccgvEyeYnkSlbRYyodRo2+YSKsApGGyUi&#10;SS0xSaMlPDxMyu1nY7qUgXD+qCLD0WnEMahCCI0IFWcbIUFai8Wu8c6GEB0tcU/igLLsa0jAFm81&#10;qV7ydKzGB4crhnxx6rlZ8Rw7ILGztxyTXeJYVBBh/hIzwn0pKjQLELSUK9Otz82QJVDrG8mgocnE&#10;6qqdu0+Keft5JRcuVjIi9z+7LFruiYreiSg6B7RMbtPRJmWqbTCV8MhANPJbE1KjyMxSUdNqomMg&#10;ns4eC9a4Ld7FstRqiWlhSqzyJzRos5TncAFpDIVletKzVUysuVk9mklRjYqktCBKS3QCmBDSUtRk&#10;pmik/MVJTEoh2ZUpDtAs7kXZl4TTlY0q2ibgTiVS8n1YhAAzzE9E4ma0BoNczyibVh+u0H64GWN5&#10;FFHpPgKBcKLcYQSmCtEkuIekBeCojSC5OgRV8iaikgIxFkViqlXhbnZR0J6NNiWS4FhfAuWCfGO3&#10;SKZLpTInjeXpSX76kx9z/9xJvv+1L3Dz0mnM8qPjJLMfPnuRrskR0sqyMWfGEpMoPypZVLE4C1Py&#10;Fsz2QHkI+dR0t6AvUKEtkc9yAiVQi1ot8kdfFC7BW4OuQOxjkSjd9mQc4jqMEhS3Ht3LJ9/4PV5+&#10;7vvcePZCtt+jorMNW5GaaJcoBnkoPU37+d53/4ovf+mHvPb615hc3Ed6acJ/9MIKEjvoBYhk5I3M&#10;J05EABKqE6c2VU7zjiwyR5IwlccQlRKATR5O03KlWP4VyRQzvPXuh/zJH/9CwPSSlROtJDaEC8zE&#10;HWWJ4vYIRCqDyOiLpmRWgkZvLBXLeRR3FxJhCMBVKJmlTUvbsofpY42Mne9j/OoQ/cfbGRVLvnh5&#10;iG2PVxk5NkBmSTZnjp/n97/zda5f3kHDoIvc9kgyO1R0L9lYO1dAz2IqxQ1G2mfctM04yOlVMXsk&#10;nUOXB6Qg5olL0RMfLwEjUYUrPY7M4mQKanIFIG2MzMyw7cB+Dpw6TmV1JaHieiJCxAFKQbELwGrq&#10;XJQ2iAJ1B0iGE7iIEDCLAiqtCievXktupYf6+lTaWpOpb0nELQHG5lCWpo0iWtRcnDV8o0FcWYZW&#10;E7wxp5EkvUGCoDuVPYmZnDHYuRBh4LIE+8sCiOvRBm6p9NyUQH8tSi8giJX3Rq6r4rgs4Lgix12R&#10;fcqxFyXwK/uuCzTuyjH35Jjb8n835Jhb8vldOe6+FyCxAhCBhxyjwOO1zwCitIdI8H9DgPDap+/f&#10;lM/eEZfxQtLbarO3reQtpapLaTP5DB5ynjeU6itJr8v7h3KO6/JbHsgxDyU9EIhcle0JcTbno0yc&#10;d6SxJz+P/VPF3LjRx6PXRrl6s4q9eyp4681Fbt1q4faDWlZ35jE9p0x3kSaqW0eXBOPe/kq6ejwM&#10;jhgYnxKoT7tEAefy8fv1fOPjJt5/PsX6fBsHDh1ldc8sc9uqvFVhoxNOJudTWd/jZoe44SNDeoa7&#10;U8gVgKXn2UlKt8rzipeyk0prTzoNjU4ah12UDStT+fjS3hsp6tTCkdUMxiR/DRRFMyDOYzw/lnJn&#10;BKZoCeaqSHEQGpoayzh3YZzLt7PoGRUnWWLHni6xICEQh9OfeBFXBsk7EeI21CJSrDGiusN8vGM9&#10;qjwh9DWpCZPAH6oE9nApw36BbAlWglmAdzS1ThdEXUMCvWNJzGz3sH4olxuvzXH68byUyRJxeALe&#10;hkQK0u1E+ImQDAqW4BgswAgWURjgLd++WyR+iYpX6UOJETdsTwogS2JdarYap20zae5QOvvzGZ3L&#10;orXbwHaJAZPzBXgyjERF+mEQyFnMQVSIy8rPVzoaWLGa1V6XuLqvkJ5eK2ckkL/1qpJPvtjJ7n15&#10;1HfGUVwfSeeYlryCMEoqYmnsMW5UW5kiCQz2IUJikEYfsDGNvCoQqwgvlVyvt40j0h9/cT7KjL6+&#10;vspwA9kGbPL+nzJdSWBokHeEf5QuTBx9qPdaNXq5byES2+V/IwTWoTGBRChLVcT4obP4k55lZnFx&#10;O2UVZQIgJyOjU+zZc5ytW/dQ3pJGVoWOB49v8c2v/iGbRi910bijg9qZChKbDdiV3kwlQpukMJxi&#10;UW2VFswVEWS0xZDYqCOhyYxTtqbaMFSivDUZ0aiTIsmrzMHulv8z+4t1NDE31Mrt88c5tL6dyf4x&#10;PnjrTU7s3UFCrg5bViJ7jzxj77En3Lz9gtzaDHEHciF2uSDTZsLFKcRao5kaWeHOs5d0isNw1LjQ&#10;ZQVgLVN7l48t7cunZ6pXwCMPO88fe3OcBGIr+ppQzt69yV//5b/w53/2C67ff5vdZ49TP1FAToPT&#10;O7JbGXAX7msnI7+K6pEKmudbyO6yk9Kowid8o8rKO6eOwZ8wobuylOgGRCSwpVgpmiukdC2Xut1l&#10;3jm9EuviyOg3k9FppaSzkA659kvX7vPdb/8RNx6coUtUR/GwhXI5Nr8tFlOxOKp8f7TFomwEJMr6&#10;7h65v7GpGgFIEHFuPwoHEpk4XcfYmRbyRvPpWK9n6415xo4OU7lQ5F2XZeXuVob2TXLt2i1+/Rsf&#10;c+/+Og0j8RT2Wdl2dDs3bh9i+7EaSlvlO3MDyahTM7ycwvLZOg5c7uL6ozVqOipFQUUTb44i3hmJ&#10;K0VHTrGTgsosKpuraeroYGxhlkuPr3Pm+lWSkpK9XShVkvFMcUHerr2VTZIvPPK/9s0kp/lSIgVm&#10;qN9FSW0iudVpIiistDQ7KS61YRbXaYmPRRUTSajKjwix3mp1GOHibgIE3pv9fMlNSGY1MYNjOhsn&#10;xUGcj9R5gXBdAvxNtQBAHcudmDjuyPvbEvjvynsl3RKwKEDxugyBw2X532sStG/Ivtvy/p4ce18A&#10;cleBiByjwEMBygNJjyQ9lnM/9QJEQCGQeCZgUUDymgR/JT2P3oCKAgWlmkrZvqlsBQRvyHFvCkSU&#10;fRufC3SU1wIPBSjPNZLk/euKIxF4vKG1cl+cyVX5rvvy+rb8/zX57IpV3FWigwv5qVyuLedSSw23&#10;Oxt5MNLK/a1dHN/TzNZD+SztECFQGElRkTJeoYK+0UwGJly4PWGUlZuZX6jhvffP8uYbJ3n22nm+&#10;8pVPmJ0fJK8sDk+WTpRuITNzdQxMlTK+rZH+uVpxGUXiYMskSNZQ05Avx6ZTM5DKzPF8Tt4aZn1b&#10;LaMLmRSOGjFWBlA3HcO1F1UcPJnG8EQwbQ2+TPbEszRbREOz29tbq7+zjNaWPC5cW+DihWEe3Wui&#10;qjJWArcoaxGbulgRHIZNGHQb7VsRYbIVgRIpUHCK6q9Ki2LHsJrd4qoLRHylZgbLNQfjcgSSX64j&#10;u0hDQkIU9W06tu6xs/OEnT3njVy4n8yFNyo5/6qd2x91SUyo4sXHi9y9P4EuJoTS8iRxxPEcOBZP&#10;Y6uatPQwETkuKqtc1PZaqej1p2fOwsLBHLk/6eRlh1KYF8nMQimXrg+ysjuL0flY70zH3l6B2iBR&#10;9VHirsMolPufUxBH/0gC2dkR4rRstHe7vI3gdQ0qAahBvttEjjhItcqfaK04epufOC8/EU5BhMrW&#10;30/A4CtBPngzOrME/2h/bDYRhjkSJ4wCwGgfuX8B3mnhfaTcKPBQJnv1lWQwaAU+arKKXdT1JUo5&#10;1kusTKF93EP/chFNQ0otQwjFTbEMzDkYXJAyWh9LRm4ImbnRAo04Du4/yOLKLGfOnuTm9Vv85Mc/&#10;4t6dL1HZXkFWuYUP3n+Xr3z0YzZtF7Vz5OURTrx/jiW5MX1Ha8gZzqdgUG7QwRF6d/WQP+SmQqjb&#10;czCXvmMu0rt0hEngDnRsIi4jEI84hILmTHomu0mUm5KSpuLYnkX+4Ne+wvLwCAuTy/z4u7/OzTNn&#10;6ejo5uCR+zx9+j2++93/zvbd5whQVL5Sz6kVhyOWNUa3mUS3nYnlFQZW1rjy7H0GdyxgKAwWdZ3A&#10;1hP72Xlyiu0HFojNNuLps5Az4aBwKpWO7Z0cuH6OvVdPsXZmr1xHjreRO73NiKs0msCYDRgoUx+E&#10;RPhgzYqkajiD9uV2gZQe36hPASIORAGIy62WgLmxz19sYlprGvmTmThbRCVUmFFZIzC7o8joFtUl&#10;Cm7bqUrJpBdZ3b2LydURGruKKW/Wkd+gwVWsxlEahiZXAJItmaZAiJ+5GVetPMyxeAFYHIasUJJr&#10;DFTOSqE818XOZ9vo3N1OzVwVE2dGGLswQEqPQyCupmK0mFMPbnLo+GvMzvVy584oh04VMbGnRK5/&#10;L/MHp2gTcCq/T5uxhRgBU5xHMvFYJruOVbHjUDZ9W/MwOVXEGUOwO8Jxp+tIEwWSXZBKao4HZ6qF&#10;koZU5nbMcPzaFXYePIIp1kCIZFhDlCg/eWbK8/akSmHOiqZDHFBLVyIr28skA7tFwVkoKNBTURFH&#10;mhxjNitrVYvlDwsjIlwEQ4RSh7zh8nwCAihNTmF3vIeT4hhOi3O4KFBQxmncE1gowf5hjOIUJOBL&#10;gL4vELkrr+96PxegSMC/qYBGqaISYCjgUHpY3VLch+y/q1YgEieOw/gpPBRHIOeS10/k/E8VSMj2&#10;mSRl+zzG5HUfSnpNgYr832tK114BxuufguJNpc1DgYTyWmn7kNdvCQg2kuJIZCvpba2SrLJPSTbe&#10;0dnF7ShuRM6nt/NAAHNbvu+unOd6VByX5HdfVFyX/PaLEbGcDZf7ERHHlaRUrvZUcmCljIHheAGz&#10;hebGTIanihicyJR77WR96wAP7+1j/75Zpue72H98lNvPz3H80gr9E6U0C3A6+zsYWRgV5dtBaWM5&#10;LX31NA5U0DRaS7V8npmWTklxEnvO9XD9nWUefOk0O4/20SwKubAwnMlpM/uPCeiuOzi0x8KFc+nc&#10;upHJ1XuNLO+uZHlnHUNT6TR1JolTSiKv2CTqOQi1NoQYyTMaAYYmRpJKRJlKFHbYZqKCN3lHmCsz&#10;6pZZgrg5GML378Tw3vlIHh/UcPVILNPb1cwdtFAvjqRnRESg5K1SgeLyTgvbD0az85hJAn40MzuC&#10;WD0Wx66rTh59rpN3Pp7n9Q+rRdAVYbeIUxpNY3FZ3MqMncyUCDq7jMwtZlNeYSe/2k5RXRDjq27m&#10;9jay7XA9NRI7SgpC2X4ojXvPWzh1qY6OPokrEj+UdjplpcQYEUMqAUKUuIUorR+qiM0YYnxxiJvR&#10;qZUxSr64PKECPR1l1RpSk8Ml0Pvizg4T4RaNwxVJaaVBHLoyDiRI4qAylXs4aXlakt0R1DXFsbIn&#10;nfQiFdmFOrkGIykJvnL/RMyZ/LBZxdEbAsjIFLFan0jLYDG9ixl0z6ipaReQtak4eamKXfvzJS45&#10;8OREcfRIPV/+/DJ3b3SRJWU/PcdOX/cglSXV7Nqzkw9efcK+XSfZcWAPde19ZBfbsNhCqK+vEJEy&#10;y6ZTr+/kypeucOGjGxx/6yBHXuxm9OQoqxfHaJguoWK8kNHjnSydGaJRglr3Xg9l47FkdqhJrFFT&#10;3llAaoEE0/w4Uuo8xJf4092Xzp2Lx/nLP/5Nrh87zu1z1/mXf/wZb9x7yIXjD/iHnysTVcE//9P/&#10;ZmZxzTt5l7/S20JZUCVcqdcLJSnVQUF3LjPHlphYXyS7J5GMXrGNB+d49PwpczvbufroIt3zSyS0&#10;ucifdjN9fEL23aJnZYDEHj0p/QKWQQfmtHAsyWFYUyMIClNGmm/2AiRSE8KWoECS8j3UzIhqWsoS&#10;qm905Q0QgKg1vjS3psoNiyHMEIoxRzJMTwrJrRa0ymA+jZ+3ysuUrqJoLI6uPcksnihg19FiobuD&#10;pMIIHKlhouwFsinhJGVHoU4QSKb6YC7bRHZ7CDktKlIbtdSv5ZMuzkFX4kvWqJOa9QxKFnKoWW1k&#10;+vIM6092UbveJPdci6smGl25P8X9qXzpK9/ihz/6qbiDhxw6d4SDV6o4fL6GneerWL/ZwfiBeko7&#10;E6lVgs2IjeZROyOiqBa3ZzIk6mP2SC5lDWZ0umBRQQKQNA3ulFgSPcp0IdFklKho6vYwMjPI1n2H&#10;2HXwJF09/YSLQlKqs5RlcLWaUHIEOtMSMGaW08gpMZFZ6iE11ynnUtaEiMGTrhdAqSSjR+Pv78/m&#10;LZvRxqrQaqO993uznx/lSSnstSRyOEzDGYHBRQnuiuNQqp6U4O7t1eTt2aQEehMP5TMFIoqruC/H&#10;3JX/Uaqlbki6LVDY2LfRUK5ARnEpXoDI/g03EisgMnrhoaRnCii8yej9LqXqyftecSFegMSJM9mo&#10;0lJchTdJwH9Lbd0AyKfw8O6T7QsBxzufwUQBiQBEqeJS0lta20Z1mOx7JjC5K68fyTH3BTSKK7ks&#10;ELkl33tLznlJPjsv362kiwKS65FmbrkUkFQzIyIiLVuCaKnTO8Zm+1oZh4/08fT5AU5emGNgpo6+&#10;6RYaByvJLs/xLn3Q1N1IY3crFeIw6zobKCzLo7I8neqyFBrbS2ifbKRPjl/qdjAgrn2kP4tzp6uZ&#10;WkgRdZ5AU6Nc44UsPnk/l48+X8GJoymszuTz/otJ1reXiuN0Ud7gliAXR1KWAaMzSoDhI0F2i7eN&#10;TAGIXoSiRl7rRYTERviiEyWtC/YVJxJDXbqWaxLsHjaH8M1d/vzkVgjPD8dIHHExLc5rcI+blh4D&#10;LS0SBFO0DA6ncel+EUcuST5d1jO338X84ThWj2s58Tif178+z9MvDHDnRQqnr6TgiJc83RjLwWNZ&#10;DA6KK9YEkCfKu7xUS1OTWe6Lh5SMMEamPCzur2R+VwEVZRGU5Iexut/I7hNGjl1wMTpnJENckTIu&#10;RS3XYBMBlpoeS7Iy6NURSark/ZwcNZ0dcdRX2yguDqZ7TsuUQGh6r41KcSOp8j2FZTHeqrRETwwN&#10;jVYRZBKrbFFExASQKuCYmHWTVxAp59KSW6yhsE5g0BXD2EosVRIHbAKPRGcw+TnBOJybvfOE5ZRE&#10;SYqkuiGGpX1WKhsj2b4/h7s3szm2K5XBniws+iDyBBpnjpTx/Ekbdc1OufYEuSfVTEzVsnX/IHsP&#10;r5FXmEdhVQYZpcryB0GkFWjx5KtIK1OzafJUK1tvjbD3/iJzZ/rZeX+Vw28dlvezrF4YpHW9hqEj&#10;3fRvayezzkSx3PCmBbGK1yrZdaOT2vFyDEV61KVGNGKptQVbyKlIZN/Wbfz429/kyy9fsn95J198&#10;+212TG3ja1/6df7h7/4nvyFB7+HDDxkYmd5Q9wIRZaSpOjIYi1FNUoqNssEMhvb3USb23FnnQ3Fn&#10;BPefXuG9Dz+grieT1v5a1g4c9U6h4mg1UD1fS9VkDfZymwT6OLIn4skesVKkzA016aSsV43Brswq&#10;uVEdpaxMNjw06G1EUtmCqR0rxOwybHyuTCstATK/UoLufCWV84WkDcSjFvUVLBAIs/njEyLKWQAS&#10;bRV726OldsVE21oaffMJDMyXUjeQhaMwlPi0YJxJ4TjTowgx+aBPiqB+0UOVHF84LAWsKICcARdl&#10;Y+nEFYWTJb+7ekc2FStFckwN5Ys1TF2dZ+zwmIBMAn1OBOkdRjq2VfDwwyfceusmlx8d5Pz1VXYf&#10;KGRSlNXUipulXfmsn2ni1ONBLjzr59azPq487uLw5ToOiIKaP1nEypFkpuZNJDpEJWkDcCaE40rQ&#10;4kiOxZUVJHZVnE59Ia09nTR3dzM6NcOx0+cpLizyjgT2rrcQ6IMpLpTG5iRRwnneHi/ubDdJySZv&#10;W4fOEo4jyUBiUiwaTbDY7S34CYCU9a7DIsLwC9lCQZKoXbubo94Bf3pvo/dNCeSKs3gcowT3ON6R&#10;4KoEYq8jkCD9UAKr8vl9+VwBghcWCjwkPZD/VeDwQPlcOY+AQ3Ec95X3cuwDL0DE0chnG/BQXMcG&#10;mD5r8/C2e0gwVwDyurgLrxuR73pD4OIFhRcW8pvUto12EC9MNvYp7SRvy+fvKK5DgYeSFOehkaSA&#10;5NP0ls7qbbxX0jOdTYBhkmtXYCfvNXZuybkuCkyuyP24Iee8Ld9zX7YPxQk908Zzs6CEoU4BiTjv&#10;rQcH2Xlqkj3nx9h7fidLR9bpmm+nuqOS1LwU4pMdZORlicIuJLssh6rGYmpri0i2xZHjVqozclm/&#10;0cvu+5PMSLmf7PQwv9jM9LYWCTzl3LiWxu7DxVy63cKLt0o5fz6bi9fKOXg0lzoRQqOrJhb2JdHa&#10;Z8DiihAxFu6dUkapptGI848RpawIjkhxGsqYjggRjZFSztT+WygW1d6fr6Gh2klzk425hmiGUv05&#10;VhrAtw9s5sUpA4fOpLJ2zMny2Sw6hhLIzRJxkhTG+GIme29JPLrawPSebNZOpLPtlLiHIwamjtlZ&#10;u1DKsUed7L9VyMwek6j6QGorNRw5mcH+o8lkpwSTIUKvvlrH7IybmmY3dlHZtZWxrOyvZuvxFoFi&#10;jKhyLXuPueU6w5iY19LarYwsj0AVvZkkV7jk7xiSk9UU5AlsivVUCgAHJ7QMjetoEqdYXRVF+6CO&#10;7gmBSX0oKel+lBRFU1hsQK8Po6Y6gbIKA+mZ0eh1kVhNwSxJLHnj9VG5VqN3SpLJJSsLu/R0TMbQ&#10;Na0RsAUJjH2INfjhUebaM4mgE1hPzNkYm7DQ02UhvyiUukaHd+aCK1ez2LFqYWXRTbX8xvSkUFrL&#10;9RSmqaip01NVI3G0yUL/TALNAzZqO9XUNhioKJQYkeRPfvEmMov9SJFzFso1bCoZs1A5m8zoiWbm&#10;r/QwdryD5oUCOuYy2Xe1T1R9C8OHO1m+skD/gWLa1lOYO1nLiQejHHk0xtzZATrErm67Mcfs2UGa&#10;1nIp7cqjub2JT77+MT/96W9w8shuTh3azbEdB/nwvR/w0//6cx6/81QoPCgXrPUGbF/JTGFKA1pM&#10;iBBVLixdQDVaRFafm9QeI6l1McR7NgsZh5laHCejxYC71oazOllUezAxSqCWfSmi4hPq7GR3JZIi&#10;QTljwE7uRAJFoxYqOqOxJmxURykOJDQ0iK7ecrbuqsRhN+MfGEaUOsL7+WeNuQXdSVQsV1EohUtZ&#10;3EqbGY6v2G8fyTSKilaODVeHUCyOLK9LMshSESM7W2mZqKVyoJDkmhgyyg0kp0UT6wwjMMaHsChf&#10;gWEq2cMWkkRpuet15PY5SS6zok4MxdEoD3QmhYbt9YydHmX3451MSGCoGswiXdRKszyzrefqxWHM&#10;sPPJDnY9WmLf9U4OXmqW4FHI3Il8hmfiGRVoTu6QQn+hmCuPurl0p5cDV1o5f7Oby/f7WD5ZzPTO&#10;BEaXdLR06TEZlanVQwR2KhyJalzp4WSKm0hOd5FXnEl9Rx3Ds7NMLa8zu7ROoi3eOxOqj9wHpf7a&#10;Zo2gXJ5HSU062aV5AiIrptgYrHYDrsRY0jyxaKN9xIEo/dW3eEfsKvcwOyOJ3Z4McR5aTkbFentR&#10;XZXtAwnejyTQP5WgrXStfSGqXVH1SnvDaxLcH0qw3XAWChwkCVCUrrhKe4YysnyjXcMkEDF7z6VU&#10;V3ldi2yV98prpdfVY3nvHYUuENmAhfL6V95L0P5svwIVxZlsVFlZeUMCvNIGosDkbc1GI7pSTeWF&#10;iHz+lvJefrMCEwU6CjReCCjekaRcj+JKnmvkvFq7XI/VW311V/le+fyp7Lsl16Q0+N+Ta30o53+i&#10;/C453zP536fyG5RqtBeNzVy8eITZQ2tsPbqNwaUR6odaqeytFwGQQ3qOMsW9DZPLiM1jx5bmIMak&#10;kTwfy0R3FQv9xezY38SxdxY598FOzj7fyupSMcdvj3L9/dOcfXmcK5/byoGbBSzsNfP4XgHXzxUy&#10;vFgp+aeRHfvK2H8qhaN309h1wSbu1uVtcI/RBREuLiMsTFy3qGKD2hdVkC/hvuI+I329Y4u0uiga&#10;CvQsV0ZTlxVCWloMg2MifhYSGO6NY29PNp+XPPzW4VT2Hytm8UAc+68XMLq1hMRkUfmeMFHi8r03&#10;Wth9a4DtF4eYPVrE6okMFg/F07+mp20i2jvH1OQ+N03DejKzImhtihExFM2xs+KqKtUUStCfnnSJ&#10;i8sh3qlFF+dLUZGaXUdqmdtVIu4hgvwsNZNrVnafLaZvooDCGhXxStDWheBJlthiC8PlEsFVG0VF&#10;Q5QE2GAa+kLpWYykvD1M9gWLw4uirUOUvgTqfGWakT4zDQ0a0sX51zU4sJiC0AkAIgS0KYkRzEx6&#10;qK9y4HCpmNruljKewsiKla5FG1PrEuwrwlGpfOU+inuL8SdQ4qhW68vOw2nM7UmmultDTqGAuSWZ&#10;bdsz2SqidWZKy/b1BKpL49BLPPKYI6jMV7N7bybbd6WRXxVNYkEESanBlJUHsLhoZaAnnrhYX0oK&#10;/ElL30S6mAVXVhibKseTqZGgN3ykjdFDJQKEAjrFGlVIQMwQRVCWK5ayLomFUzMMHahl/HgVTdvS&#10;GTlWw/qtYRbON7HnVjdXPt7DpQ8Psf/xAitn5lg4PMzF145z49k5Hj05zp37K1x8uJ97Hzzi4QfX&#10;2H2pm21XJ2gaayEyLopwCaoxcgOiov2JiQwRokaTXpJMbF4UiWVuFpdPkpqmLEEaiLsijLQeuamt&#10;Fsxi0eKbTLg7rBKQk8kaSMLT7SKrPwmHKBlntRlncxxVC/m0C9wS88LwCdzsHXAT7zDQ0FxLbWOi&#10;2HtlOnGlSmXDgYRLBo8XC57YYqFsolFAkI1WVFVAxAaAfjUZTDF0jpXQNllC/XiNQCeHrHYn6W1m&#10;UmqNWJLUkinDMYgaCwmR4+M3Y8zzxyEZLbYwApuokCQBpCU3ktgMuf5MX1JaTVQvldFxsJ21e/MC&#10;620MyXMamrKJOrAzeUhAcbKT+cvTHH6+nePXxjh2bYqZXTksHsth29FsSRWiRKukwFVw9Y0hTlxt&#10;ZcfFRs7d6RDL38cpgc7awXIaBkTNlevwpOnkHgSLQguTFILDHUlWnoWM3HiyihIorSujtr2Lwall&#10;yaDnxOqOERW8sZ6BUuWniRE1pA8mLddJTVuDKJ8icjI9FBZmCkDE7nt02HSB3nvg7yf30UeZgsHA&#10;UnoWxwUayoC/M+IeLkXGekeIP5Gg/UTUuNIe8TjCIEHYzCtFtUvQfCr7FIDckeCvtH0oXXG9vack&#10;yD6TpPSo+gwiistQVPs9OZcCmIfKVoGTAOSxbDfaPzZciAIHxWF4YeEFhuI8zN6qq896ZHmPEUD8&#10;H20hClTkez/ruvum0lDu3a+ARKnSUj5XIGMVB7LhQhSAeF2IbF+XpPzGx5LeEHgo7x/KdyhVW8p1&#10;PtVuNMQrVV5vK5/LuZ7LOZVzvRRQ3S9toG94iNbRLsmLvZQ0VpBVlk1SVqIILzt6ix691SBuUEek&#10;JhL/YGXxJh/y0xLZM13D5ZNdXHl7F0deO8KwCLelnYUs3RbheDCfE2cy2X85i0MPstj7tICL92tp&#10;rLXTMF7C4rV+dlxoluBjE4eSx/RsJu4UjQRpvQTCAAICpCwJRHQSqCIjBBq+SnuXr3dFvfx8Le1S&#10;jnfNldLZ5BDBEUmZuNel1SzOX61lcEEcw2Irt45LXj1YI06gloFVK239Gm+1qtLho7DELEG9gH1n&#10;FXE0wurpVrZdaOfgvS6WTheyfrZOXEsd09sdzG4z0TVoIVtpk6vS0y5O6cipfJobzGSlRco1uLl5&#10;s5eiYht6ow8pmaHixFKZXc8iT4RjnojAI6eqxYGkU9ZkpWPYRl6hlpjwIEqU8STFMaSkGChvtlLd&#10;FsPysoelrRa6+6O9sxT3T1iZ3Z9Ax4BTRJaOmkYL5VWxAo8gCivMEriNGE0BqEVkGfW+4ijCqSjS&#10;k+QQIZdroH86jfZpJ30rmUzJc5k7ZKVUHIjFKMd6ggRIErNzbGSVJtAwaKCkNU4gFivAS2ffmXRa&#10;lXbTwkB6ug3MziUxKS4jNy8elzWGsnyVvLdQ0yDi0aEmLS+OzKIo79ijvkE5T5me6JhQkhNDcCWF&#10;kFqkIiE7mE3zB5qZPN5Nz3opE6vZQmw79bOi5CujcKZHiG0Ra5ahoXo6lYEDhfTKDy+fT6dqaynd&#10;+1upFlU+N2XmwF65WSczWb7VzOGHa+y40c/Y/kaml8Q6bu9g175i3vzCde6+e45d15rZdalQHnIH&#10;69cHmD7SxNSBFmpFsSfm2IkxhJLoEYvVX0lRfzbnb7/Jj77/58xvq6Cgwx+nUDdDgl5avxNnhwlP&#10;bzK5o+kUTORStVRJ2kgyqfJZcoOLcFMgMe4IcgayKZbMnSxqX5n9Uwl6CUmi0GcH5MYEEOP0xZEZ&#10;RIQ8PGXakqjYEPJ6nTTMtHDj/ptUVbf9BzD+71RTWcj56+c4cuEK46tb6Zgqo19cXYFYvKpOcU/5&#10;euKsyrQPoWiVKTnyNmMpEZDkhRCWEIImzQ9N1ibi8v0wF8lvyQpEnyO/uTeN1r1tDEnhrh/NoLBK&#10;FMuYVpxAGB2dIXSPqujb6qB/tVAy/yrnr5xlWFRU92QEQ8o8QKupbBXQLO1PYeaYbE8Xc+JOmziS&#10;JlZPFnHhbguPX+vj2t0h1g/XsPdUHWU1FlFUQdjt0TgTNLjTDGTnW73dOt0ZblFd5bQMDDIwtyJO&#10;ZCtZ2Zn4S1Dw89lEZOgW76hhnSHM2z+/rKaSnII8ElNSBSwx4nDC0MYEihr1I1LpQmmPY6agiEMS&#10;5I+GargoAVzprns9Mo5roTrvNCDKvFRKr6iHAhjFebyvi/e2KyjO5L7SG0txIAIFpYeU4g6UthJF&#10;pT+R1woclGqu+wIMb9tHzEaPKwUgClgeyfmUYxV4PJH3TyV521gkKfDwwkG+S3E7CkCUebIUZ+J1&#10;IRLMlWo0ZZ8XMrJP+WwDQMrnG/uUXldeiMh7Zau4k7cl6L8j7kIJ/gpElNdvylbpnaW8fiHpmcBD&#10;qaZ6JN/xTCcuRwGNwOeFzu6t9lJ+q3L+l3I/Xsr/vat3cLatm6bxbqr7GimuL8eV6sQoIknv1Hsd&#10;R4y4wSBVoDhryf8SwJW86yPJLi5g96F+Jvd3kpSdJCran4F9yVStxovbj+L8vhBW5zZz7IyaA+dK&#10;RZHXU1DkpHmikJbFYtoXClg5ncKZ4xrm2wLQKAJNzqsMdFV6CCniIjpcgcdmfEQ0hIb7kVsSyeJa&#10;Ao1NBglQaTS0J2O3honqdzC94GHHkVw6+nKZEyd05HKliE+Bwul6BqXcD4tbL69w4HRGMzCcydKB&#10;Kg6fmmPf8V6m96Yzuj2fpkkro+smjt+qYPflZmb3lXD4Qp4E8XQROFbqW5OobdMxu5pEpYgnZTDh&#10;6rYk9h6MZ1jKWL/AYXZrJntPV4k7q6YkX0eWuJ2BPiv54kbSs8KpqlVce5B3BHp5XTQFpRE44iNw&#10;ihtp7orj9NlStm9zsTCmp0cEYZsIys4RC9XNdinLNnH2ovQFmtmlMRQ1xePJjhO3HuMFb5JdXEGp&#10;WYRzBvm50dTXxbK2s0BAmMP4SgoTKw6J1wayCkIwGjd75/Zq6bbQMphHQUs6xuQoKYN6ekfs7DiZ&#10;wO7Tiew6pHT71nn3p6SrvCPba2oTvXNrKev+ZOao5Zrl+J2lNDUVU90eS1mDUqugjEGJRBUZikoX&#10;jN4RTHqNCPdsfzbtPj9G/648evbnMHWmmu5d+YzuKGF2VxVLx7tomC8WVR9P2YKFgWNZLF7vYObs&#10;ALMXRuX1GJN7G+nrimd1xsCeY0YW5SHNnuxl8WiHBKkODlxcEdUsDmcuh9fevc8HHzwW+1lBSY+K&#10;lgkVVUNqylo1bD3Sy40Pz3L6zX2sXeln9ph8x4lO9lxe5gtf+xo7963izFBLYQjBKmQsnymidKxU&#10;3IcGbaEKVZpQujud+q1NpPQlUTKTQ8NiFdniQjoWesVJJMh+G656EwGfzhvjH+hPSoWogPYiojUF&#10;pGfmewfuJcuDc1YYcEgaXdzF629/E7c78/+AxmdJcTKlJU6xukvcff1j3n73Gxy9OsryPg3rux20&#10;jaRQ3CzKO9+H+OJA4ksCMRUGoMv1w1gSQkSKHxECFG3RJlx1fgKRYMLsoWySQOwb6k9GdTrbTw0y&#10;s5ZDz4SZrlkVFU3hVBZFUF0XSXNPEvsOb6V/dJzyhlTK66NIKookQ5RRUb1KPo+SzBlKekUE9V0e&#10;Dh1f4uqD62w/PsnxG2PsPzfA4fP97DonEDpZydruOpISpGDoQ7FJAXWnafGkG/BkmnAmWUlOTSaz&#10;MEcUbi3NonjrOruI0aq8ilJpEwn2FcUpv12lCsZoFkVljRNnqRIoRaJXBxAdLZC0SCFLjKM/P5+D&#10;Evi87R6ROm+juVJdczdCSXGS9DwVOCgOQZliXZliRAHISwmkCkBuKb2sJD2S/a9HW7wORIGC4jiU&#10;cRePBB7KFO1Ko7m3vSNmw4ko7kNxJ96R53KctxFd3isg8fa+kqRAxFutpYBBSfJ/nzkRpR1kAzQb&#10;DkSBhPeYTwHyH4393tcS/OX3Kscp7SNvaxRo2L1br3vwgmQjvYiRa1NeC2wUMCldiRVoKK7lhUYB&#10;i01AIf8rMFHuhVJN5j2HfPZKXr9Iymaqo5W4FAdqg4ZQeQbRmnBCIpWuoUEESxD//5WHlWrbgvoc&#10;wgzh3tXmcko19O3UUjIRxrZD8ZzYbuDxzSiOHjOIqzSTnGnElhCNPtYXvdYfnTqIpsEEHt3N4ru3&#10;ElkXBe6nzNzgPb+vnNMPlajXvPxYktzhEviDWBCnPDmfTFGBhpYhp6h5t3fd8pxSUerTKcztcDI8&#10;bWF9ZwZnrzdx9dqCCNEWtk5l0FJhEiUs4iYhiE4J6PNH5LoP1LBwpJaeaZuUlULahnPFqbtZ3J/E&#10;wJKd3mk7UyK2yhvEgRTGMTybTUd/MvO7c6isMhEfH0Vrr5E9Rw1s2xXN7JKNnftLxFHlSDB1kOZR&#10;e4N6enoYBeIG5saSmZlVqpyCMUmq7lBTVBuOwxZCVGgA1bVGrt2oY317Gr0dBppE/BXkqSgpiiVe&#10;jrFYg8U9GBgRANY0xpGSZSTRrcdsDSdOH0aqR8pul5mJRRe5BSpqpFzPb7exvBjPykICY2M6Ridi&#10;yBf4WEx+Ahl/SotVmE2hqFVBOJJCRWhG096torNHz9KedM5cS+DE+QwWD6SRU67CGKfUigRjjgsh&#10;RoRFc2si3/nhAvfvN1JdnUxGUTS2JH88aaFkZ4USHrIZk9WXmLjN5FWrxN1GiwO5NM7w8UbmLncx&#10;f7GdhTNNjB4uZelSPwff2MPMxS5mzzczuKec4X35rN/q5PBr8+y4u+Ste9/7+jTb7w5y+9YYL57M&#10;cOHRNHsebuXAozVOvrGTYw8XWTosMDpUycq+cY5I4OqdcZLZ5I8tLwiPWKGCKh11g3bWzzWw71oH&#10;Bx/Msf3GDGdf7BRV1EecMxYfscIxtgAyqyLokWBasphPRpuVSKuAQCuBS7eZhu4Olo8cpHyqwus2&#10;unY2cPzqCb7+X37EyLYuMrosJDTYiYhRRqRuFJ74hGJ6+89xYP/nJWNX4hGglEgmzRlxok6WzKCP&#10;p75lEHXcRlvNr6bNmzcTGOhLe3sldx7f5cMvfItvfu03qWpPo7JbAt+z2xKkT5NQFYI+WxyH4jIy&#10;fYgVeOhyw9HkysPOC5QUgKnCF3f7ZoyZ/vhF+AiYBDgpGvKbzQxPJLBjawMz27pFtURgs4aSnxPC&#10;wkou733wHj/5zZ+JHZ+itDOBlskMciucZOUZqWzU0T+ilowUy4AUoBlRLrfun+Xb3/oTvvyFP2Fq&#10;8jxVTZVMrrZz+NxW7t2/wWuvv0tufi4arbggcWGuRLVAw4DLHYfZLoEj3oYt0YY7J5WMsmLSy0tJ&#10;zc1GFxFBoDg3RXkqbiQgQFycSlmmNHSjjtgRhcsoaskQgj1Jw0BJAXuNCewJVnNM4HFWwKGM97gl&#10;Af9BZCxPoiT4C0geR0nwkuB+XwDyRN6/JwHzlQRZBRTXwnXcidB53YdyvLd6SgK84jI2nIayb6PB&#10;XGnv+Kwqy1t99VmSfd4BhJKefhr0/6P94z8g8un+z95/mjZebwDms+PeUJyJ9/hPP1feS1JA4m0D&#10;ETgoQd/biK7A5FMweOfakut6Ka/fUZyIAOFd2X4o+z6Q9K5yrE6OEYAqTkbpTuw9TuCi/O+72njv&#10;sZdzS7E6LAQFiTKODkGnj8Rs1uMRqCQkyXPzxHvbpsxWgbtFhII9llijBqtVWR/C7G17nJt1c+Ky&#10;nYOnROX2xFFRLMGq3yCBNoLYuEC0Wh9ionxRSz61xQURI4IhXh9AR7mB3d3xdOebCRZwKGUkOCgA&#10;rSqEzHwNFY0mESUhpGVGSlBPprXbQXefmwFR2W3j6WTm6gQkBub3uVk76GLnHgfblrJYmsxjZaqJ&#10;nuYMUeVKA32Qd2R2bk44hSIeh5Yz6VjMpHXCTlOnmZGxXIFAh0CigLoRyfvrTokLxSwcLKW0zkJa&#10;XiR17WaGxvK5+84uGjqSJJCGUNMqYJnR0tSioaBYTVWFljoJlHV1atKVma7NUQIscUhrVta2mcQV&#10;iFsQgKZnCHCljA5MGcXJaIgI9qG+0cXhw130tmdTWRhLUbbGu+BaaZ6etKQQAUkc5cUm8tK15JWY&#10;Kan1SFA3YvWuoR5GU5uK6V0a+mf15Jerae6wiUuzMtitY2XZRWuXka7OOHLyFGcfjEfuSYorkqgI&#10;fzQaH3EP4cysq+jtVjPQGcLcnI7JxTgWt6XR3GkXRxHO5KSNsjIp3y6VQG8zk6OZ/Le/OiOwbqGx&#10;0YjLE4glPgy7XZ6hWoStXFesbqPDU3jwZmIiA5SR6Fs5/eoEO24usXpxnJVTLYwclZt9qZvp0/1M&#10;n+pi991hbwPV3lu97LnXxYEnE5x85wDr9yeZPFfGsdfGeOu9Q7x4dZxbr/Zy9uUBzry7m9Pv7uXI&#10;m7PsfTDE1MkyihoSKC3KpKHfRvW4P/ktwSSlx1DZJg9rJJLehVRKGsw0DuSy//485949Qa8ETZVF&#10;1HCqmu6pJDrHY1jcHU9lbwz2NI2ooQLiE9O9062nZ7o5fvEM+64eZnTvMGefHOPivWucPH+WztEa&#10;eua7WD91QAJYHFtEMYeEhEsmGJWHcofRgbfJyC0jszkBV4OJ9K4EDO4YKQRKtYwNv09nofzVpDQE&#10;BwUpIzezePbGR3z4xd8W4s8SHudL61gZ9+58JE7kGM7qEKLdYuNTfQlP3YQ6bQvqVH8i3RKgy8Q5&#10;1Qd5ZzN2NW/CkhWEb4g4JN8tEpwjSSoWu1jkQ3t/DA29FhJzgsgqjKarV8X1Kw3cvfuAMxffZt/J&#10;dUbW8thxqZH9p8rZfTyLfedq2HOukUlxmFMrqXR26unrr+K1J9/gZ/8N7t/4Cvef3OSHv/1jvv9r&#10;f8rf/+0v+dKXfkR+RY4oQTXqaFGYOnFM4hhipfAYbcoAJY1sDXLfk3GkJ5KUmyFOpx6Hy0mEn99/&#10;gFlZeS00XO6xqN44UwQeZyQ2YxQGcwR5pRmsp2exP1Qj8Ij1Tq1+UQByWWk8F9ehBHalreGp7Huo&#10;AOTT7aMIA68kWL4ngVJxDNdCYryTHyrreDwSgNyT45TqKiU9iDZ43Ycyx9U95bUCEaXaS4GLFyob&#10;gNloaP/PdpCNYP9ZNdSGC/BOa+KFhSTl9afpM7Ao1VWfQeMN7cZrZQyJkpTzeceTeM8pEPH2JNtw&#10;Fd4Gda+7UOChQEBAoRM3ITB4X8DygaQP5bOPldcCjnflGG+7ifK/iptRksoi98TOezoH7ytzcdlT&#10;WGprxl2QTE5RIpUNGdS35lNel0ttRzkLewbon2qWAFpGVWsheZVuEjMsVNTneo93i9sckWB1c7e4&#10;wW0RDOcGY4sNIzw8mIgQf4KVpZ2DBQwiEkLEfevk+arCfDGLC4mLls/8t3jX1o4KCiRLgJBVGClB&#10;MYLUVD1Z+TEkJIgTbtSzdjidzm4Pq9urOXqnhJVDBfQN5LNvZxUjPR4qJBA31VhF6WezNi9C42AR&#10;rR0uHCJETKLeCyslHogLqKkz0dCWxLwAY1WOmd4q5zg0wsh0EZPLOQzNO5jfn8Kea62sX1ZmmhaQ&#10;SizJL9cLgPTMrbczMFBHsdJu16Cjvj6a/n6zfJeBQlHdg50WpmfSKcqKwW30o1G+b2TGJrCwSoAN&#10;FzhHUSn3rbcrmYkpG61NRjLcBuorU+nvKqKhOpfhwSoBUTJ1VRZS7EHiuqLl9+vwiBtraVRm4K0i&#10;tyqBvHIRfpk67CK0qpuimd+mLFdrFecmTqLLxfT2OnYcbmJsJZPKHhv5JQJ9p4pEVwjZGQHiyMIE&#10;IAHEmQO866439wk8RvXyu6KZntczuCpiQMBQV+XixIki7t8tFgfkxqKsoRO6heIiPWev1NDdH09T&#10;s5Tx1EjKqmJpbFILYHwIVZ69lG1/b/Wnn4hEPzZ1bKtn7729nHvnLAdubGPb/lbqR5Jo31bE+u15&#10;tomzWLvXx+qdVhbkIcydb6F/OYvO5VxxKhXMicXcc6qWXXdmOPJ4jUNPFrjwch+nXqxz6HVxIu/M&#10;i1MZlf/vYvxgM92DTTSPFFPYH427WNSpSY3BEYTNLYqi0EVGeqzYzFhKuy1UT5TSs7OJ4u4sumea&#10;2HZgmpYRC0U1PiS7HTQ2D7P36E0mp+cIDNkk/+9mfd80y2fWmTy4wMTebfRvnWHnsdPcfviMJ2+9&#10;z/N3PhYbXuANcoEBARTm1vDhy1/jG1/5CylkwyQ3idIuiSJEE8yW4C0CjnAaaiaw27L+Axyfpc1S&#10;UHyCNpNbVMj3fv33OHr8JolpWmpbTGzdPs7Lt77pndE2qTkAV7U/dnEZqvRNRBq3eKcR0LkiSKsJ&#10;obAzkLyBIJxlgdhSQr3VYiECEXtaMPH5YTjzwgUkmynrDWZOCt62g4Ws7Slg//EylqTA7TrTxcHT&#10;5Rw9VMHpk61cvtDG6rJHCmQapTWJ4lrCSUkJpFTpEFGVJgrmIO+89se8fu+PuX/za7x47Xf44N3f&#10;5L/+0c94+uw98quUxZ4CRRGGolOHEBnph1acg0ZZPtaowuYwYklwkpTpIaOkiIyKKqxJLqICJcAo&#10;90WSolKCwzdLUlRLENqYAAyKZY7XyP0sZa8ticMCkNMCgPMS+C9G6gUeBi6H67ktr5WBdwpEHsq+&#10;R/L5I8VdyGfvSpBUAPIoMo7bYTqBiwBAXj9UHIuAR4GIAoyN7afdd+X9Z2BRGtKVbrxKtdYDr2sR&#10;B6L08tIIKGLivI7idYGDEvC9UJDf4AWB8l6pwhLIeNtDZN8b2g3IbLiTT53GZ8d8um8DLso+5b3J&#10;O7niZxMsKte4UQW1AZBXAo/3BBRKNd0H8voj2X4k1/qxpM/pHbJPOUZxKPJ/Ao+3VGYBiJn3tQIP&#10;AYgCkpcqG9eLyiVApZAkqjetQIK4KFxTciSunDhKW1K9ywNnVzpJyLRgVgaROlR4cuO9437sCSG0&#10;SdA4P63n9dVQ2lP8CQvywUcEjTJNhjffSwD57LXiOAMlRcmzNqv8SHfrKal3CLisIvjs5NeHYrWF&#10;kpgYQ6rkQ0d8IDOzyRw9ncvgUDbj4xUcOVbLzLiThhITZTkm+potdPQYaR1JZna70tU2hV0nCyX4&#10;GUQNh9HSpJXAb2f6QDZd40mkpkQxONLC1LZKcTMeDl3uY8e5VqbFyYyvGRlcMNG7aGFoNZbCCjWZ&#10;EqSVhZgy5Pd0djupLRdhZgunrCKc4WEd29dNTIubmJmNY2xCS0WliawkNXlSNtsazcxOemhssYlj&#10;UxEj7sqgCmZoKJcDh4qZHs2gtTqDrsY8mqrjGR0spLe/gvw8He7EUAFOABnimuxpIXKNNnr63VgT&#10;VOLi9ZSLeM0XZ2KL86ezx8DWvVYm53IplGfYM2pm+lA54zsayKwSB+nWYZHnppdy6U4KpbQ4HHdy&#10;EGHh/t7xKE39cYxuj+HoeQ8HDmTRLE6yUMBdXhvDwkoCV2/UcfN+M6fOFFFb4SLAX+mV6kO2fFdJ&#10;lYHBiSQp/wIogWGtuB6TzUdEoS+bA7bgSo5DZ44kTGLYpo7JNBqmiuje1sq+O/u4+OQQo2v1tK+V&#10;sHpthLETFQweLWfgsDzkC6OMHe9laFsV9dNiJ6cyaJ7Kprg5luqRNOYlcC1eGGTtzAg7Lwwwd7CH&#10;5as9HH0+7m1UX78yyoX7ezh7+xDzxyfoX22kfTyHlEIJRp5YURahGE2hEqT8caXEMLyjim3XJ9l6&#10;di+rJ7ey4+hBbEnxJGd7ePLG51jZOU/baJkE/gwJbj6srG3ltTcfcfz2CQ7dOC2gW+Ppe9/gb3/2&#10;z/zVn/4Pfu/3/oJLV9+gqqoTX18fSZtxWJP45ld/7B3YuLhzjsh4P++CTf8Bic1+YglNcnPD/mPf&#10;f34mhSfEVxxIOr0DI1TUJLO4nskbr1/k4/e+w4NbP5TAfgt3pZb4kmBc9X6oYiWwBm4iQOxg82QR&#10;dYtJWEo34yyKwJpiJlob4j13nHIPJICnN0XQOGGlrEdP44yR7WeKOXOvg93n6tl5vpIdZ8qZP1jC&#10;vvM13HvWw4fvTPBfvrqDjz6Y5tKZbtZWS5iYTqSt08Cxw/O8+85Lpma7aOvu4Myx97h0/IucPfyK&#10;M+dfZ8++42xda6ZfMu/YTCR7TyTQ052AxRiLJiZanIQUAKsak10nQccusPSQqsyllZsrri6BqMhA&#10;QuXaggUeoaJSIyMCiRLra4oNQqf3Rx8bRbxc46hA56AEYWWq9TMCi8sS4JVuu1cFEEobyPUwrVfp&#10;K2r7SbgAQiChQORhuGFj/ikJmvfk2Aey3zsWRD676wWGwEKcigIJ73v53DviXM6/sd3o7quMDXkg&#10;YHigNFLL+ycKQCQpvbCU7/0/qqUUN+R1JRbve29vLDlOGXToHXioAESO906BIvsV6H3mQH4VIF4w&#10;yVYBh9KgrriQz3piKc5CSa8+g4cAQ4HH5wUKX9A7+VyMvJZ9nxeoKGutv1SchtwHBSLvyL14pZH/&#10;E4i8Uos7UUbGWzzM1hTgSIsUtR2K0y1CzRWKRRSzO1tHUpZWYBGCxRmO1RlDUoaNxMx4VLYoHM4w&#10;ctJiSYgLpt4TIa7Ch0B5loqr+Czf+4grVxy8AhazlNkYtS92iz+l4l6Whws5eKqC8aVkEZcuWoZM&#10;GPS+Ao9o72hqT1I4C8sOdux2iLsoZnG8ht7mDLbPF7B7PYuuLiu7Fq3Mz8RS0WageTBBFLeHtYOV&#10;EtwMpAssDh3LYvfJDGYOlLJ8op7SWpOcXy2uKoGWQRuTO8XZnM5m66lE+mdEvY/o6Z900j5oprg8&#10;gvIiE80VCbS3xTM0F01rVxROWzBVlWZR5Ga2LjnpboslLV3KXpuG5GS5J3J9RW5/xsaTeePlEHsP&#10;53sHJGo1AkWHhq07mjl+rkmAmENVaQoV5S4mF7IZnfGQUxhLdrY4eP0W9HFKZxpfciqjqJPvT0rS&#10;eUezV7fqScwRkMh1ZHuimF7JZWJXKj1jmeSLA5lYE1c0Yich2UhekdlbPa2sDmoX8CUlBFBc6IvT&#10;LrAXIZ0pDmt1t5P1U2aevd3JlXO18v0GbM5gTpzL5vbjekbHXCzusXDuoYfaZpu3a70Sz1SqLeTk&#10;xHvbh1p6jSQJqPIr4nBlBnvbjM3yDIsatQzPWEmV/LWptNNKhdjEgtZERo9NsvfaGmePCAjWMumY&#10;dTBxvID5a6McfOMQO29vZfx4J+NHepg6PcLWq3PsuDhKUZOBlGI15UNxZDSpcMkFt/alUFubQmWL&#10;g1tPVjl5WeCzWsi1e4c5cXI32Q0JJFbGkdYkFjc3TDKxCkOsH4GhftjsVvYcXWfh6Di3332dv/mn&#10;f+LIpXNCzzGGBnfQ3l/F6UsnqetMFoVRKd9RIArZj9Wlgzx9/oC+tTJGt43w1gcf878FDP/2y3/n&#10;n/7+X+TV/+bf/u3/5cHDh0RGbzSkO00Ovv6VH/Knf/ILUSoDBKj+T0j8/0ubN2/xzuwZHLjRtVcj&#10;wez+zYf8yz//qxdIP//Zv/LOOz+gvL6TIK24rMwIDJZAfKQwqjUqUUhNzJ5voEVUVlZjMvEZ8UTG&#10;hXrXuTAoU+XLQ3OVBZFQ7kNOZwjtS2JDZzRsW4+Xe2mma8UkLquA0uYkhmZy2bY3hwvX2tmzv5Hj&#10;JxvZtbuU114N8/qXVrnx9DC3bz3g3NljnD09x+7981y5eodnj77AwvRuuW+f56XA5fq1SXbvTWRu&#10;Vcf5a6Wcu1rL/iNTuBw273QMDgkyNq9qFVXrjMeV7saVnYpV3oeEhnjnyYoO3ow22p9YscZGSzRO&#10;R6S3LlVjDCM7L5ldyRkcConhlAR5ZaoSBR7KzLi3ZHtTHMftSAn24i6UuaWeRylVWYrLMIgb0fOG&#10;0t4hn9+Rz5XqqbvKa/k/pSfWHTnmdqTOO8/VnU/hoXzmHYnuTco+BSIbbuWzMSMbVVifAkEBxGcA&#10;8FZVfQoQCdbK+2fync8EBp8BREmKu1Dg8kz+R0nKuA4vgD6DkCQFHkoXXAUgn41I32j7sHpdx3ta&#10;SZ8C5EN5/bEkBSBfFOfxeQHE59R2vqRzClgcKO0hSlJ6X72S9L4c+4FG9ov7eCHbF3LM+dwCb+cH&#10;sz1IgrwvBgk0St4zigLWSTmLUW/CbPEVh2Klqbec/MosIlVh3m63igP+1Xwe4CuwkK1SPRm82Yco&#10;f3+iQvyorYtndjWLwrw4sjP0DE1mMNCcyJ71apbX8kTpxjE0bsVgkOCWGCzBLoz6ej17TrqYk9iy&#10;NlTL9skaWjvM9IyYmZoxc0zgcGzFyo4FI1OrDkbW7EzutXnnb3IlqL2zES/tSxIlnknNuJ2BtXx6&#10;RP2nuMOolt+jdOutaLDQIop9YMopSjqRJhFf1fU2lneL6xkUV5Qey3BbFovb01g7meWdZt1mC6S2&#10;VeUdqDezamJ8Vi/BM4TcAo13aeamfA1FFj+mxz187tsTLG1P9I4+t+oixVEL9A4V0dblIj1NxKIt&#10;hqJSm5TRfDKLBR450RQURKCLkXKv20JuuZHyRhtlNVpqKoxUVKloHzaSnBGNJzGMrGQVfSNFlHU4&#10;xM2pxZUEyzOyYDIFUlxlZ2wplfZJA21jqcQ7oklL9ZFnIM/Z4I9GFYRH3Ob6vnhxYUaWDripKjcL&#10;EOR+zOgF7pkcErju3J3FtkMOLj6sp765wOsklaSIarvZQFZGJKUNEdhSIiU2C7gL9fgEbcE/ZAux&#10;tggOHqmgoFDHJoco49LJVPoPdpLenCtWqYbDh9ro7EtgtCeBXae62XZ3la3Xd9AzXULHcBxdMxks&#10;np/jxqsLvHhnGzv251MpSqOgW0XFuJHqUSvlHcpC+LHUduRx+Lio4Ufbufxsp1jRXvrGs0ko9idE&#10;L0HXKWo7NwCjK0QUrA8WazjFRQVcvH5LMsqs2M5JXnv3I6qqW+jo3s/pizdo6JGHWWcWa5Un7w9L&#10;Zt2KziTkzC+nd6JJHJWB07dP8pf//e+9gfwf/+4X/PMv/4W//etf8Lt/8Ges7lskWrNROGJ1NnEK&#10;H/HP//D/srxzOz6h/1lwvLNb/l+F6VeTf+BmoqM2Bh6qI42cPfg6//zzf/d+5//+f/+df/mHf+bP&#10;/vDnHDxxiXBNBC6xwa7kUO8gxdCQQLqmi1i72M/syU5apitIKNUTZZFCLGrAaPfDXhCCuVCcSGkE&#10;lRPh1EyEUdUezNpOI3N7E+hddokySWHuUAU7TlcyP98kasYjgXyzd34hmzHUO03CrjOtvPryXf7o&#10;D3+PP/jt3+fOzQe8JU7twJElplYamdlVycGTM1y5vMTxs00s7HFx+m4xd8Tm7tujDJzKo6pJiz5G&#10;HJvYa5soL7VZi8ZiwuZ2iZq1o4vTEBwc4s2EmqjNuAUYTpsGkzmClHSxwA41GnMUfQU57JGgfFzc&#10;h1J1dTlqYzbdO7JPGVHudQoCCsVhPIpQVgg0etflUHodPRRoPBGg3A7Tc1dxIApoJN0UF3NTznNT&#10;AHLd2w1Yea/00tqYYFGZ3kSZ2uSOBH/vuBFvtdZGm4i3O6+8/tX2j41eVRvOwTvuQ3El8js2Gs+V&#10;rYBBjn32KSA2el1tjD/xNsTL1vveu38DHt52DwGHMoBQcR4bbR4b7R6K81Dg8aHA4iNJH8rrj8RR&#10;fF6SApAvaJ18LABRQKLse+9TeCjjP96LsXuP/0A+U9YiURrilTaUp/FptOakExGz0eitVgd4R4Er&#10;sz0ogzljo0SgxCoLQhkorc8lLTOJIGVsjjdvbxYXGYA2JgRddBjaCD9vNY0nySABLsY7caAxNoK2&#10;ViUQjdPZWkpNdSrjiwlMTrloqHQzMZnJ3IyJni4dRpMoV2XxqUQVY9MJLO510NaSwvxQFTOTIlKX&#10;ExmeM4gwimVtNp7FkVgaJKgOLalpm9lCz3Ik6cVKW5w48lQT27ZPs7pnmMaRJDrG3VTWpZGf68Tl&#10;jCZXAl1tuyjoaQ2D0wKD+QZG5grltYf95+vpHkom2amhrz2LkTEni9tyGB1Nl6ApcGvRyrm0EuM0&#10;IvoicLoCKCgJJ79YnFBdMhkJQXR12rn2oFeAFE9E2GZy3XomRlPYcSSb0tJ4yfPhqMICBEhh3gZx&#10;iz1UlHo0qSkh2E0B4gCNpJS6yCyw0d1rpblDS0GFlJGscDw5MQJCpc0pkOxCIw19ZjLywwVIEh+t&#10;kdhTQqkZ0FPTo4xCt1HT6ZRnqPSQ8sedLOdOVdqEVRLg/RhZsVDZbSOnwkzvqJ6ztz2sH02ifVTL&#10;zlNZvPy4m8ev6nn2ckzuUbmIPWUUu9JzbgsRAX5keWIokOu2JIURpgtCZYkk0Gezt8t+vIjIpblU&#10;7xx3mxxV0VTOexg9OUTTeD0VxZHM78xnZn+n2DwH/Q0uaursuAvtpFZaaJzJoW22jKaJKtbPjnPo&#10;eBV7DhbSv6iltCWc+m5lTWcrXfJgGzqE/n2F9E03MbTYwuTWDrrl/zuXLRQPSXBJDSfGGkh0bDBR&#10;olKMnkD5rnCqS+LlAVZRWJOJPUstn0WL6tVx9+FrXLx9C1OBP6Z8H5rEObWN5ZKUaZaCoszsGcvh&#10;09u5cGuFb33nW/ziH37BN7/2fX7nJ3/BLyWwf+WjP+Tlu/+F9cPbMHhv1iYsxgy+8/U/5W//9q/p&#10;HivH/1cAotTlK8ulfvb+/05+Yu2VWTKVBsapiXn+TTE58vf3f/cP/PZv/Tl//f/8gq9/+TdZ3zuJ&#10;Ux6EXTKuzfn/sfVXUbJl6ZYm5uxuzMzMbG7u5szMzHD8uPs5fpgxDkacYIaMjMjI4EiIyMxIipt5&#10;oeqqqxpU6ha0RqlbepG6S2Oo9KgHPU/Ntc09M+9VPayxDbftvW2v/5tzwb9kEpgamqrQ1lvE7/7+&#10;t3j09m10TmdgjqqkFCoikaOHisgZbYA9L0fznBVDpy2YPjRi9aIZpy45sXYhhP5pF+YmHZg+7cP2&#10;wzw292Z4wycwu+HFzJwPA11uqiglyrS7CwTUJ9/8DP/3/+X/i//1f/1/4t/9+9/jJ5+/jwcvHeHg&#10;dg4Xr4Vx604W95+04OXX+/D2j/px6WoCKwesyHdtVDwmDIz7aOu1cHq00NkssLjcCGfEhK4YLFRi&#10;9fVinD+vqVO0havhc2rQWg6goy9J92HijZ7F9UgKD9TCfdjxJh2ASMEuUrGLZImfmF34VBS+Lvo+&#10;fkJQiAmEX2iddCJ8n9D4WABCYcGP1XY+pnMRIFKZ8IbGIq338TZfEysNisfv8DdEdt53CZlKfiwn&#10;PiA0fsTfFKCqAMSBz1hOJhGKIjrQf8EgLfoqJICcFAGGY8hU+kYqLkOCBJ9L4Dh+X+xDmkgo+ioY&#10;7KXOcuE4pELnIDrLRZ+GFPArfR9/sLHY/yVA/iSaseg8fiAgfqf3SjD5A6HxPeHxawEQ0dEu9iXS&#10;pPD9X/O52N+v7BHczJWg0xukZkV9XS00tXVQcWtWVyPuVyBIR+KhGIjEPfBbVHAoawkZBQb6U3QI&#10;zThzLouODv7HbjmDhgqtnQx4M1kpOHo8MoyOJVFsDmF4qBXLS5PoF+ub3+hFS3MEU9OEyH4c49NO&#10;OOh0ghEjA7IR0xSmK1sJdHfxvp004uDAh7uPcrj5IISLRw6MDnsxMObG9KwLT99cxN2XptEzbWO9&#10;URFAakwOxan4O+kK4uiccmJsNY7tC6NSvqq2Hi2iBNzRhRW88OoZPPd0AV99/XM8ffcq9ukYzt0J&#10;EXJ0CUkzuju8WFgK4OiqH6dP+5EKqLCy4qJbUCKW4flS0HqcNTzPOgZmN9a2+tBR5vGPmXD9flFa&#10;KC3o0qI1baKracbB+W60tDjQxfMy6RthNNQT3PVIp/WIJ+RIMMDPLcZRImQSzSYsr+Wwf9SMJUJs&#10;bT2OZFyNlrIDyQiFV6gJabqWlh4rQmEtvyvHJK/HzmEYZ697CG0v3n63QJEfhNUgoKqGy1mHfJua&#10;wGmCUldLUadBc59YC4RQvu/B4S26q1tmDCwbcepKgjGyFc+/n8KVWx5s7hC6U3YUOvRwePSMPTpY&#10;jRrECL58jw5uOj+9UQG7rRGZDOt0ixq7p4IoFAgQAw8wM2bG2Ll+HL15HoMMSP39BnT0BuFkkHWa&#10;GiEtap+wYeqoHfvPVrD73CyDVjNKwwZ0zegwNGrBwoITZ69GMCsWSmr3YnOrDdt7rRjZSqNjIYTB&#10;xRLK+ThPNoTNwwEs8YKXJkOwRptgC1XDn6uXnEjzYANvLiPSQ2o4WmtgYCDV2+sRb2vEk2cP8dW3&#10;HyI3poAtV4Xb9y/g7R+fpSXUo0FFN+G14fbjBXz6zcv4v/1f/yf8D//hv8LdBwcMlJ/gP//n/ze+&#10;/Ppb/F/+5/+M3/3pZ/AFKs7BoIng6uUPcf7mAYI5GQN7pWlLqDAJEiqCprry+F+XJtp9l8eAgRk3&#10;7rx8Cv/d//Af8X/+H/8X/L/+0/8H/+G//Z/x3/93/wkvvPwCti+mURrQwhLQQkbbKzrfRXoHk0GN&#10;mzfv4sFr15EbCKNeK5PaIXXaOgkicnktrAEFLFQYhRkj1s57cOZ2BhfvZLB/J4ztSxkkczqE8krM&#10;8Sa8fnOE7qoNb349zONpwYPnmvHGsyGcu5LGyhkrxrZLmN0/wPNvfognbz+Hx6/ewo8/+wSnr3Rg&#10;eUeNtUUTzp4J4vRRgvY+hyHeC/lBGfp3lVigQhSj58Y3bPASdEqDDnaHE6nmAgESIUiVaFJUo47H&#10;Xcia0Fo0IxoxYW65FS2dBIjXgvliMx5YPXisNeNVOoM3GdTfF8Fc6pOgE2AQFxMBJfUumpcIiU+U&#10;FroPqn46j5/QgXxIiLynsOJHfE/0mbyusuBVwuNVtbmSvVZyNQ68KfpWuP+TItK6f8CtyNYrHIgY&#10;hVUZyuuURnQJCAh3IUAgZpRLTU10IQICAgZi6KyUtoRFgoIEhuPXuJXe/8vnKuAQqUx+KcGjAg4B&#10;Ecl5CHDYAnQfhACffy+BxI/f8jXhQn5PYPyR2x8IlD/RTfy9BJEgfqN14+9MQfzZRKdi5Oe5b9Ff&#10;8j3h8iuxsBVfE/0jwoEId/J5vgPzY53oGo6jteBD1GtGORdGZ1sMpbQBubgWCrkYZVgPm6oOzU4l&#10;rhym8dHHG3j6ZBGH51uQyhroZBvR3hHA6GQXLl26DLfDAC/V9PBoiipbi3Krh+8zMDeHMUiIDI26&#10;0drqwMJKAruXYkhkVQhG9SiWvJhaSGJzoxmbmwISesxShV+50YHbz81hcjIIl9+AYhcD/VkGuFcu&#10;4/DsJoO1kVBSY35Bh0NCZmLZhLFZiqJVK/YopM7cS2Pzqg3LRyq0d6rR257B5UuHePbCVfzzP/4H&#10;fP6L1/HCe624ddeLM0cFqnUGSbcee4ft/J0o3ZAN+bgCm9smOgsNfCE5fFENHK4qhIM6FLoCmFxt&#10;QXtRhwnGpb39IGzWBl5PJeJU5iWea9CvxdhgkIJJLLxUAwddRCAoR1e3B4ODXh43z3mnjIG+MPa2&#10;ozi97cPSkpP7IgCXxeJ7DOJ9LqQiBEJKgwAdh48lGlNibIEgOPLh3KUEbtyP4+J1Lx4+INy7vQRV&#10;I8QaJDKKgmTJgGyJ/6lGid4pK1auMK6fUmH6QIHRpUaMLyvQzXg9OG7ByqYe60d2bO+K2G2RADU5&#10;F8DK6SgFaAiFZh+aGVd7RSLIKT96ug0olS2EqR6FTv73a2a0jThR5e+0orBE8o354O+IQuuSQe9q&#10;gMpdj1pNJVAarXKsHrXi8qNujCwE0MoDaKZ6CCTr4SvJkG9vksYTL5+KY/18AkuHnbj83Diu3xnE&#10;Ei9cBw9i8VI75jd6eRNM4d71S4gk3dLvOFL1KM3x+2NyRMq8GB20hT2k55IKzg7Ci4BrGfejfclF&#10;YMVw8eEAxvccMKersX9pCf/xP/4UR+faINYwjyQdJOsOnr69hK9+dwsff3WRgTCBFz4YwntfnGYg&#10;H8CtF+5j7aCVN4eY4ERLVtUkDV1M9Skg04rzPelAr5cWZPGmdGjkDfG34DgpItmiyNTbT4BcoS18&#10;8t4OPvj0Kf7b//B/xD/+m/89Pvj8a6wcTWOYKr68ZkBizAJXkoHXqYaK8BHtzQ3qBqS64nDESPOm&#10;Jqn/w0Vl6A+LXDQqjC/wj93xY4M30N6eE3MzTqlpL1yMAAD/9ElEQVTZ6uD5HG68VMbWfoTOz4GR&#10;mThOH2Sxfa4ZZx+04uy9HL74agf/1fdX8c4LY3jl3V68+dk8Zs8XkJulm5xwoosAv3BlEueuxeg6&#10;Hbj2MIGDSyZsntLhxs0IztCaz43a6GoU6BzWY+lUBK//uB8Dkz6oTCr4I35kSjmEE0GYTRpoNLXS&#10;OuaLczn0sdKlcz4Mz+QRzXnpwLy4kCngPgP9CwzmrzPIi74PEdCF+zjJiiuahETuKNHRLCDyUwLk&#10;c4LhK7qQnxAY7xMi7yuteJePX1SY8JLKLJVX1RYpBcqbOifekKBhxVtaqwSSt0U/C39HWiuEz0Vz&#10;1icEhugDEfA4cRECIJL7IARO+ikEAKRRTyxSPiuCQXRUV4bRVt4TnxELS4n3T4q0j+P3K1l5xb7E&#10;42OICOdB5yCG7UpDd1l+aw/i9/YwIUKXwa0EEQEPARI+/l7nwe+0HvwjXcif6DTEsN3fCjjReUir&#10;IhIgkgPhdwRAfu3P4Mt3DvDgqxVM7yTQ0eWTlpQdGU/jwrlOnD+XQp7qNehRojXvxmKvHWcWPLhx&#10;uQ37+/3YPl2WkgiOjumxT5jkC3Eq92kGNzfsdgalsYyUNyoes2B9p5mBJksFb8ChmCV9KoveLjum&#10;lgiTdjc62hKYGk3TqbfjlVf6cPe5MEYn7Fg8iGLxlAMPny5hZbud6leNaMKI4TkvBmcCBI8S+ZSB&#10;LiGJ8/fMOH1ThYM7Jhxcc2F6Wodnz6Zx40k3xjcVmN5rxKUbdD7rfUjETZiaLOGD9x7ixz+9iNd+&#10;NIlffnuI196aRfegGVpdIw4uFHF4yYONbR2KBTEqyoGldTtcDP5WZwO0jCl2uxylPtEX4UeHWCsj&#10;JzqrKXqtjYh4KXh5bLmcAUlud3cydAxKAqQOXlcTnYMSbW1Oupc8YdWJmdk4VpYSOL2bwqjIv8XY&#10;OT9jwtZqFLtrRfh9MjjsDSjlTXR1VgwMmwllDYZm3ZjfTWLvEvdzOYGHL5Zx70EJLW1WuoIGBHg8&#10;jbJqxg3h8lwUp7VY3PBg/bQT5aF6DC8THtMqzCwQwgTH8LAFM/Muvh/H5q4Hs3NmlJqNGBTrBR15&#10;sbxrR7lNjygFRqbZgiydSFu7ESNzcaRbrXCnG+EuKxjPjKiyMEAb/I0w+xRw5fUItBqgi9fD1a2E&#10;mhZOBEq1uQZd4zoeDG1kG79IQndmFVImx3BOgZYRUn/Oit5RB+ZH3FiYj+PWqzt4fH8IGztezJ7N&#10;Y2y3jKXrw3j4o1v44OOXkEjaoBfrAoRJzm41Ys1yhPtrEB6qQqKbbqTYCGtYjdKYE/OXOvDqj1/B&#10;7HYn8l0mtA0boTTWE1wMes9RJRV4DrZ6xGJufPLpHQY5guKVAMZ2VFg4tKJnsx4LF6wY3OKFWONx&#10;jwu38lcoxGlDM8NWOHjjitFZJ68LgGR6VAz6YsWyfwmPk2K1UiHwD9i/aeCNHMTtZwm6rjI6ZvqQ&#10;GmegnrejuOlA646HW4J304XkoE3q75HzTz/ZT5OuicrLhTQpH+ef2TEaQrKsxfi6F3v3WzC+G0DP&#10;jAUTSxZsnWcFvZnGrRfb8fZPZnH7xW7ceWUA7348hg+/WKayCGPrUhJvfnIGb/3oNB68NImdB214&#10;9vYk7r48iNlrDPCn3Rigmxhf1/HmosrqVaJ7UoH9czyXyxZcuuLEeUJrm79/73YnFVCUN28Kv/jV&#10;Ai5d7uZ/Z0QoG0aimEQo7qeiE0kTqUbbaJdPtzN4RJHK+dHcEYI7YkNPPoU73igeESAvHwd6aUlZ&#10;ugDRsS3SjojRTSKnlDTJjkU8/kLjYLHjS41o1iIEFBa8S4i8rDDjicyIF5QmPBP7FE5EbcVrwpUQ&#10;Em8SFm+wiO27BNV7Bru0kqHoGxELSolhvGI2+kkfhjRHQwBDgoaAgUeaEf4dXxf9Dd8JkBAaAgTf&#10;MTiL52IrrUzIz0ig4Gu/kp4fv899ifKt2Jf0+eP9MeiLQC8N3+VWGoFFoIi5HlI/iD2EP4oi3Ahf&#10;/zu+/mdC4/d67l/llDrU/2iqAOQ3AhQE2veEh+gbOemMF/v7hc6PT6+v4sKnM1h7rkDlGcHQQJIq&#10;2YcX3+jG2+92YHHBja3NMK5dz+P8+TDWpgJYpBPo4f/X3urn583YOW3DracpFAgHq0XJgKWFk4F1&#10;diGG9b0YljedOH3ej7kNJ8WEGtsHOZy7mcHGYZgB0I50kiq8LYW5iRK2Vlrw6GkRW3teTEynMbNa&#10;xNmLXZig2/UF6+AJ0Kk0x9A76Ga9VCOVUKC9xYy1jRxWD1yYWtVieV+D3Zte3rMabB924fGbY1jc&#10;tGNuU4eHL7Xh1ddXEU+KjN5mXL7bgUdvdeL5d6cpIg/w+G0ew2kdPAz+p84msHNox+wiAdpKt7wS&#10;xqXbXmT4m6KFoF7J2KerpXhKSM0+fb1yRANVMGjrEPJr6BQINwbXRNyKCzeyePJ6K0IRFfSsy/GY&#10;mufN91JaAsuFAZbZaRtGxgi2aT/6+v3o6rGgvcuKTN6GTNaKPjoKse560C8jjHhtF8J0gFr0Tnox&#10;vCCKHQdXi7j5Qj/Wr6bQ0i3mgVB4R5pgMtQTcB6USgGolHU4tZWgQAhhaY1OZMeI1T0rYW7DxAzP&#10;dzKCpRXCe82O87eiGB8xw0FB2NWlwfyUBjMTGkwwpkUSOsYiuo5mG9K8lumMAW095MAAr9eYCqFO&#10;GaqqxbrTpGRp2okUd+Rv0yDYqYWlWAuVsRJka5TV0AQaYIwopCGuZir1fECGuEsOt6sebeM8yS3a&#10;wLZGDPECrw7ZcHh/nOq/E6vnYxhjMFvlSe+9OY8XPr+Cf/f3H+DyqRnoqWJ0tML+rnpEhmvgJS2j&#10;o01IjTXBQaDFyyZk5/gHbpLSN0ewepGE5wW1+pTQ2JpgtOkQKzLwR6kGmrVwh9RU6l4sntajZUxT&#10;WXN8WQV7VzWiww2Is6TnZMjN1CBVrudNUjk/o0uBwpwS0SEF6v823UMNLWyZ50jiSv0hf/O62Ip+&#10;DA3VRt+YFrtXtfyjNDh1SYfEhAKKWBUdFG3upBItO24Ex8wIjfA92vD8rBGt01Z4i+L8lVJeooaG&#10;emgtCuh9jXCx4oTyGiTbtSgQrqV+KyHtxPQuVfyDPOZ4rbfP+HF0r4DLj7vw4juzeP2jRSnlw4ef&#10;jOIPf7+NH32ziIP7g+hej8BDOMQI3alTYaxTweRWHEjP6LF5cQbrZ6cwuWJFrlsPV7YWxT5euymC&#10;tleFzQ0Dg4EZb3wwgCcvd+Huwwx+800vLhymoLPbeO3TyLUXEEwFWXFcCKccmJsv4cJRHytDErOz&#10;PSiWQ3D6bTjV3IIHDObPM7iLbLtv611S34dIr17Juiuaj1zSqKRK0K0EZZHpVnSiC5B8rCQcmug6&#10;5CY8khnwhA7kKQHyPMvLdCCvarhvFrF9XRSRHkU4ENGERXi8R+chrYEu/V5lBJXoy5CgJYFDAOTY&#10;RdBRiGAvFQZ+MYFRyjkltnz+K3F83FaO89hpSJ/1HL8noCFeO35PnNcxQE5GUYki5rT8jg5D9HuI&#10;0VcVgFT6QoQLERMKf0XnIfo9fmvw4RcqB75R2PCd1i2NwKrAwydNOhRuRIziEnNCfs3tt/z859Nj&#10;OPvyMBZvFBHNso5m7RiZptB5mMXTJzGsLrqwt5OkI+H/dq2I5TX+p2k7VacTu6ebsbpFx3sQwIXb&#10;MfRP6BCOaeByqwmSemkew9ZREPPrVsyuelBo5f1NJX7qTKt0n+7fDUsjk/qLESyP5QmjPNo7HdjY&#10;96Gjh8p/fQSH5wZw++4htncGpaAdjUVxen8boaAWXmsDBsoOrK5RsRMwk4tOafnkQhcV9FpSGlK6&#10;uF/Co1em0TcQwDRV9cqeHSunYxieCsHM708sRnHuXhwX76dw7VGZpYCNPQfidDY722EcnfVg7zRF&#10;aVlDQJoxNELBOyNm6sulOUwGKvy2ETHq0YeBHhnCbjFAhQrcoUQqrELQpcLweBCP3hyhQ8jC5xXp&#10;6xsRiysIWhla+11oGfJgfsOP6RkXZmYo3Ib8FL8u1g0jAWuFzaXDyESAjs9HqBjQ1enFqe04xvtc&#10;yGU06KRbGeB5L615MEMI9M9bsHEui4HRCNyearidddJCUiJBZCxnIhxNuHi6BYcE7uY+3QshMrJh&#10;wtiaBcUeDXqGPTi46cfpW0FsnYlhqDeCcNyFoSEvJptVPE813R8F95QfuX47hawDOUIuldEyLhjR&#10;N2EgxDrQPxVk7GqsRiDLP75TBVOkBloXQcGLZ4k1QqE7VshU4nWGKqgcLLR1taZq1NjqpEWgjPZq&#10;hEsM/B0M/K0NtKpNaB5QY2g3jcOXVnH1x/tYvJvD3B03Nh/1YuPmGN756Dq+/MWL2LnTjckrAbTT&#10;KWSmqpFdlyE1IYcj3oRMqwWtCxb4eqqQ7GtEqL+KMJChb1kPe4H2MlIHe4p2t2RHjOohLGa99obR&#10;MelC/7oJi5cMWLlgwgSDbZTOKdRfi+xYHTo25Ri/pERpvBEGk3AW1VDwxm0ekzHYytBk+JfNVf6s&#10;DObQ384L4bUgOMTjWkWVlCjOYpWhZ1yP1mE9Oheo0IaqYSxUw15uQHCQN9KgGr4uHZJDhPOoBtll&#10;K5rXLXC38D3aUCMVndhfg7wO/rQGXXQt/fzMEi3otRtO3L0fxYU7SRzezGHvYivWD2LYvxbD09c7&#10;8cr7E3j3myX85u/P4Z2fLmPvTBj3bibw3o/H8eGvTmP0tB/m5hr+J0a0dLnhysigyRKMgxrcfuEy&#10;br54DX1bbrSOK5EjvDsIw4FFC2HoxdKOGbMHeiyddeLyjUG88rQPf/dlN66eS8LqdyHf0UpHWEY4&#10;E0KQAIlk/JiZbsXRARXh4gA2t8cQTbrRUojhZiiOpwzqLzOAi4WRhPsQgVykFREZaMXQWLGGxglA&#10;ThS8yGQrAYTQ+UhhxdMGPe6zPJIb8EhhxEORCkVJB0L38RIh8rKGhdCQ3IjWgtcJLbG+xnv8vR+x&#10;CLcj5o98zq0Y4SUSNIrmJgkEUvA//m0Ge5FKRAR5afb78Vb0MUggOf6MdKzS8Yq5GQIWbgkSJ68L&#10;lyG2kgMhqMRzsR8R7EXQl+Z8EBrCbYjJg6L/ozIaKywV0Zz1tdaJb1jEJMrPCdFPZSZ8p3HhNwSE&#10;cB6/FQDhd8VEw++5FbPSRWqTXxE6X+bbsbHRRlfajOHpENIpFfr7vQzSrJ/nxEQ2J7roSBJhK+Jx&#10;E4WAkWrYhbGZCFZ285heMWBx3ciA7cHUmgPNbWbYRUI9Cri1TboKFm9EDzMDmM2thz9kwB73fely&#10;Ert0JyvTLdieacfSQgKjE2Fsn4rgws0gJud8ePL8LM5dKWD3YgcuPTfOfaukTvB0xge/n8Irr8Vo&#10;jx1js4TKxX4cXu3DxHoSsYwV3f1hpBl8Nw7aCL0ElbwFk1TofRMWXH3Qh3tPR+ALieZpHZ1zEKdZ&#10;7r3Ug4cvjuDM9SwyRQMGh/j9DTMODi3IMziKtOdiaOrGOq9TRg+9gTHG0UBh7KJrCWK814SgpQFO&#10;ugSDgIhFi4ibin3JgTN3S3RHMdgsTdBrmxCLiASLNoyuJ9C7FMPIugNdQ1oMDnjQ1u1GtGBBlrFr&#10;cYsBfMmCzQsZLBz4MLPjoqgL0b3ZCTPGgg49zgqndNpBtxVgwA+xjlcGKAT9/B/M9TDqKb6dCvT0&#10;WeGLqRCJmrG3nsPIiAFTm3q0D8owTXjsXDdj/gwhMGjF/Bb/gy0zQeGmu2D9HwljeCmArm4tWkfF&#10;nBozpuboimaMiBQYnzt4vLzGaZH6pFPk1yNQuqX0TlTKnhp0jqvRNa1HhrbQTitpoY1q0P+1OadB&#10;Xw2Vtxq1Nj63ECy8uFVNNZBZGShTdVSvNbCk6pGicg13KWHhBVy5OoDnP7qEq6+MY5qQGF8lZa9P&#10;4eIbp3Hl3dO4/sk0Ln7cgbmbWZRomxKEhyVRC6dPhTJPuHlDjmBvNULt3OeAArGhJrTOaRHqU0Ib&#10;YmAXeVp4g/hoFxXaGugdCqRbbQQHFdODEN76USd2jlxIER6j2wZsXKL9vabCyJEKeeFy3JXzE+4i&#10;GK/H+IoRCtPfJpyrQaJFR4io//KaAIiM4BSPa7kVMJEpatE34sbgLpX8vAyeviqYmqsQouUNFemW&#10;XHW0fC4Mb0Xh7zPC1cM/eZYKhi5ErDPvKVsg57X2FgzwJQ2YXnLi5oMg7j6K4Mp9L9bPBHD6KIBr&#10;j5vx5N0hvP5hHz74ZhRP3hrEtQf9ePzaBG49GsHtR0N49u4AZpZ57XKNmJsO4OrdHWzc2MESK/XA&#10;gAHRFhc0qQboCwpkxh1oW2elWVIjT8g2T6kxf9aEgVUDevl/TC2x8l01YeGCGFKYpO1NEQ4JLK+m&#10;4Y/HkOvoQKw5B3fYhUDIgWTGi7HhPHY3xrC8OYzxpQ54olYsl5vxwOLF82qbNHT3bRbRdPVTBmyx&#10;NG1ltcFKH4IIvlITkhR0vfgFP/cl4fEpvys6zq/Ua3CjXidl7xVzSUR5qjLjRcLjRbVZgohwIK8S&#10;IqIJS5S39ZVhvT8W/SjcSkvYEiJfs4g06yK4/5ow+F70KbB8z9/9nq+J5qEKOMR8C7oQ8Rof/5ou&#10;RYx6Escq+hqk/ga+J8AiwYX7ktzByXMBkePnfwsPyXFw+0cLAcKgLyYPCmAIN/JHbk+atATgPlFZ&#10;pfTxnxCiXxMiv9G58b2+cszf85h+bxMAEfCgE+G+fsPviWayr71Z3FzrpxItMLA3Y2TShO4uG4aG&#10;Ixhg0EjnTSjQbeQZMPsHzRifcGJ9PY8F1tWJRTE/w4C1LTkDswPZFgtKVOkepxwu3tOnz/C/PlvE&#10;6IgPmZQCxRYzWrtcuHanjK11D2aHQ9hf78PyQgDd3XJMz1px5XKKjsaJxVUvbtxrwZmbFJbX/di/&#10;N8agmaPDUcBNEdvRbsEEFXtbm4zqPI9X3nyM1955Hk9euob9/SU0d6QoYDwYmAiis9uO7l4dOgdM&#10;OHu1Ax///DQu3y+jrcOKoE+Pxc04634YL3y8gJff28Sl611o7SAMKeqWtq3Y2jUjK5rL8gYC1UtH&#10;wgBPAW2xy6A3UsDSVT14nMTmmhFJXwOs+jr4PEbE/BYkfKwn0xYpZ1X3uAoGvmcxUYzlFOgbtqE8&#10;HIZHdNqHZYhljSh22dE5ZcTkhhfzOyH0zxJ6aybMnaVT2HbTOVkxtEhwUkSubXjQ3WHA+aMcLlyM&#10;0tnFcXAlj4s3ClhcdiARpzD2yqURX6Ggmq7fg0DQCq1WgZV5J86eTuHuk14KADqzTTPBxN89ZUIg&#10;ouA1czEmWCnUlVAo5HQZSnTMqtBFl9lDkXv9TpTiNYalXTuK/XSuoy6kOynWi064QhQKATWccWEw&#10;6C4iSdJ+WIUWqvACiznRCL2nAXXHTTyiNGoZdOJ1kAX5nA6kikGztrEOel+9NMvakKyG3FeFeGsj&#10;1hiEupZVKMxpMDrrRydV7fBCA+a2Pbj2bAvXXj+P9ftLOP/uKqYOW5Hp8mCMQXN0LYIQ1Xi4VYvk&#10;agOyi7VoW7UgyZs6T1JmJ6jcaVPz0w546TgccTOsPBEXL57Nyz/cWcVAm8dPf7GCxy9P4PbjvDSM&#10;bYEX4ezVEK49DEkBsnm6nsBqgj9S/5d5HuEY1feEEvUEUeWcBUhqYQ8QArnKiC1RJAfCa3byXBSj&#10;ppE3shPFeSWidBz52UYUZuthFu2hZi18+Sa0zzAwr0Xh65dLTVvhURnya3ZpwatItwmRdgVJr8YA&#10;1cFLjwt48/UCDi8aqArkVAdabJ3L4M6zEp78pBPvfTmEW0960N4Xg8kiUow0IlXUo7lklCYZddHu&#10;J5MyrA3n8M9//Pd468M/EI4jSHcoMLjcSwVR5P89gM5lBvi+WrqkaiT5/zcP65Abk9O1Weh40lSI&#10;Rbz8YhJP3+/FO7+cx/M/GsLsYgi5ko/XJINsew6JYgZuv5PX0sEKItp5i1hZ6MD8SieGZku06XFc&#10;zhXxSMkAz6AuOs/fZ+AWI68EPMTciS+lPojjfgI+l8AhmpIImF/QIXxOgHxMeLytsuFGgwZ3Gw14&#10;TGg8UJrwQDRniWYslUkCyIvCgUjug/Dg994geMSw3h/xN39CJyOlcqf7EMkXv+H25zwG0RQlQPE7&#10;KvbfMSD/XgRkFtE0JEGEx/U9j+ek0/ovgOHjXwsXIAXxirMQ4BDPJffC74q5GaKcQEUaOcXPCXD8&#10;gQD5g5gkyID/gxiqezz66vcCJvYKQKQcWCxiWLMYuvxBkxk/UzkkePxGL2ahV1yHNHqLRcxUFxML&#10;xSgv4Xa+dybwxmw/hqZCaCm5EQlppQy6To8C/WMMEBshBvUs9vcoUvYSWFsNYZMB9/RhAmfOZLCy&#10;Iqf61WF4krApiISKVoSDop1ehe29OKYXgpjocWKVLuH8lQx2D5PY2S9heiyNhbFWnD3owuqKD8lo&#10;LUKEw8CkGQsrZpw9P4pX37mBO49ncOpKEaeu9qBIRev2qbF/aglra30YnjOhY8iIfHMQzz97jJ9+&#10;9gk++OgN/Jt/+AGPHj9CkOAriFX1SlTE/WppLYvdozDOPGCwvxQnBNMIhsX64Ubs3wrg1rMsLt7K&#10;4skLAzzuBEr9Kowu6DE2bkK5ZKHrMaPUomXgFsklG6FW10OuqEY4qsPFa0FMT6rRnJLDa2tEImZH&#10;ImJGMWJDa4b17jBEgOmg1VTD5eDnihpk0mJYrAGJFPfLY5hYDKJMEdfFONM9r+PWgEIrxdqUHVsX&#10;Qljec6LUaUALlb4YYdXfZ0eJAvS8aF68WML5wzhdhR69Yzr0DvM3skqE/Y1QqWvg9zRiYYqirtkH&#10;FcX+yoIR2xtBHB6VcXA6gqvXA9g8a8H8gehqoDOZ8VEc0LF41IilfehasFJku9A9YcTAqJ3iII3N&#10;U37s0PH0zdKR9bkQons1mBhvHDoUiz4psWaVytsEd1IBb6lOAoeOVDHm6tDooDpv+GuQNLiVCJS1&#10;CDQrYQrWQ0EXouR39f4mGMI1fEwnkpejMCxDL51DfLgWsU4jmgs+WD1NSOTqaUXd+Ozrl/HC09vY&#10;Pz+Lo/vTmNrtIZGjGFjw4ei5EeyfCWKUdO5ZDWKY9nrhIIYuWquOOQ86qWQ612Po3aFjmQsi3k9V&#10;NBZEqs+CaLMG3rga159rw//4H2/jv/4Pd/Hep1O49yyP59/K49V3O6WJTv2sEB1TjVLHvy9eg6bj&#10;eR8OlwxFWkyFiRdFOufKVm9v4I2qQU313zqTv5aaWgLYW49ynxbBHiV6F7S4+mIa+T4N6pQCIk2w&#10;tTXCP6REgtCIDBEgJTmiPXrEp0xIzTowskQ1QAWzd9WHi3eCPIc4raoHRzcDuMzHV5614PyTdrzy&#10;Vide/8kQHj/fiVaqQTFJzyfSv1CxhUN1SIulc5M6Kik9LXsCv/vNJ/h3f/4/YGJ6AV2jCWTFkpgX&#10;9vDcwxuYmZ1BvDsMY7GRxy1Dx6SWqogK7o4HL73eQqfTiltPI1hd90nQuPlCL557YwIjU24EEjYE&#10;8wmkBUDEPJBkEMnmMC15GCMDVHurrbTZw2jtS2K4LY+HviieiJFSDN5vsIjmK7GSoFjQ6SSFutQP&#10;ISBy3AchOp7FwlFfM9B/Qui8x+D5utyMR01GPCdnURpwX67HQwkgFgkoL0guxIqXNVa8wq3oBxEJ&#10;GgWwfiTSw9OBSAkUtXQ13O/PeBwin5RwECKwi8SFvzNWyu9F0xCPQ7wu+h5EM5EASqWcOBQCg8+F&#10;O/mt5FIqwBHfkaAjQMLvSv0UYj8n+yaoRH6rP1r8+IG/KVKU/JnQ+DMB8nd0Hn/kVjRriVnnAgq/&#10;42si99fTej1eqzfiW23FfYgU7lIfyvHnBHgEcE5mtP9WfNcawbutnZhZymFyzoyVtRAmJlzSjO7V&#10;zRwu3s7i8EwEZ88kcfN2LwN7B2YXoljfIVD2CZQ1PVZP2dBOJd0zGcL4ghu5lBatDNo9VLHlVjty&#10;LQaMjvtx40YzJsfiKKdd6CuEMdDjw5nLfqxtBmG31cBklaPcq8dANx3kc0f405/+Ad/96ldY3aEw&#10;WcjD41Ii6FXi9IUBquUWaQTi7HIX3T3vn/fWcP2FOcwfFvHmTy/i8bMzSJe8BEcQPX0eug01lsRo&#10;xfMe7N0L4PB+gnUgzXppg8lWj0W+d+qcB5uHVhxdd2GQYrRvxIuN0wykIq602zE67cL2oZ73rh0O&#10;u0Ja9EykbPH4mrC178bklI5Bm4LLTYAGLGjluQd4TomwHn1jYXiDejqQBni9WnR1UjAOODFIQTg3&#10;b8H4rAbjY3pMj+iwuKJC77wGA1MEUNGAcdav04Tv3rks8lkv7KYaFLNmfi+K9jYlpqfdeOm1CTx+&#10;0EVI0pXRDfRNOxEPN8JubYBcVgW3pQ47a2k6qxBUJhm2NsLYPvBh+bSZ8PDg8StFHDEm3HwUwtoZ&#10;M4Hn4v/gQyRAl8Rtx4iJYOL5E1Sze3mMrASwSLeyd86P5h47dOYGFMpGxPlfh5sNyHU5YKdDq6qh&#10;m5D6NrxV0ARqIWMwUvoZOOP1UPHi1DQSJFTcNh5sZkKFcIdMarvXxvmdcDX0kRoY+D1NqAYWwsWa&#10;r4W1tQ7GQhWipHoy7pY6mhvpViKhIL587y385OUnuHJtHas3evH4s3O4/d4eXFkdSn1U3ONGkjGO&#10;qZ0og7EdGxfTmD2Ioosn1L0SJkw8GN2JoG/Vj+yQG/HBANpn48jyZhZreyydS+HVDzvw3hddeOez&#10;Ml56pxW7vGGOHgQwt0OiT8qRHaxDlgQvDND+OSr9PDI5VXyPA1qe898CokneABPVWm3Dv+wbOSli&#10;KG8sQou/ZEFqSoV+0V68GYJCQ1gUqbi2NSgtKuAfbIKXJdCjIoh50+wmsXK1gI2bORxeC7Pi+nHz&#10;Lokvlo+8GMKZuzG8/fkkPv1qAw9eH8WLH87gR5+tYGOvBQNdVmwQqqm0E2ptI6ymRngIsRb+0YVO&#10;NwYJ6guP0/jn//AT/NM//m9YOad5He5gcCmNvaMSPvxoh5WkG46EHOZmFcoLZly7F8KNu15cfRCk&#10;g7SjbUqBqT09ZndtGF3kDUtwFDsIvBYVomk/VUwzsuUiQskIMqUU8i1JZPMRdLUFMTubx/JWL5q7&#10;GZxayhX3oacjMDilEVFiBUGRFVc4D6kTm0XA4mQorHAg4rHonxBNTR8TAu8orXgmM+FekwF3ZHrc&#10;VehxX2HAA4UAiBmPhQshQJ6pRF+IVeoDqQCEwGIRzVdi1rrI2iuSL4qZ7b/Uu/ErkUtKBHiW358E&#10;ecNxvwIDtIDH9wIgLNLnhOoX0BCOQsBEAgVfF48leFD1iy3BIB4LePyGvyH2/zu+LvYtIPJHvi8A&#10;8geC508EigQQBnwxcbDSnHU8CktAgG7kG37+Xq0WrzYQIBqClhARLuekD0X6nJhsSPchAYTPRZHS&#10;m5R78eTRGG4+l8YBBdnSvAdT4y6qWxdO7bfh+o0CHj5ow7lzOQadEFZ2PdjZC2N+PYhl3s9rexYs&#10;Hxao1tNY3k7wP9agLS+jE1HB56d7zjAQls1ob7ahRHERsKuQDmmwsGzD5kUKpDmjlCrET3fR1WXG&#10;cJ8Jq8tp3H9wiOdfuIWh0RTSYg1+jwWJKN9f8GB2J4n7j8/j+s0rOLgyjodvL/MYMpg6SuDU8624&#10;cH8QLW0+ZFucCMSM/H0DTt/J4SwF1/SWA3On1Fg5ZcAMj8FOpZzIq7B5xo3ztwPSPIrBUa2UVn7v&#10;LOvbhmjy1WB6zoaNfSPdiREOkxJqmVxa38Zqa8LiWgATMyq0F+sQciio3LUYGKRTaFajr8+PSM4O&#10;PcWnySLmvKjQ3aPB0KABk5NU9mNazC0bpLU5JgmUoRGLtLTuCCGSyqqxfiqHa8+1YmUzirHRAPxO&#10;OUJ+NUYmgsiwfo7P+HH1Vitu3hPzvLoZy3rpsFrR1c46mXHCbmT9ZzDvpSiIi7k9ikacvziI6w9L&#10;0qJTF67HceeVPjz3tBu371JArNJx9dow0JFFzktxXnZhZieI1QseHPL6bVxKothG0TBqwsIhhfys&#10;E36KBl+O+29zo51u1pfRQiXNmWMAbDLWwZsxQOOthdpXD6WLMPFVQRdoQI2ZULHUwJaph7+HVqlV&#10;BjVvBh1diyFGmxdugIrPFSxNvhp+nxc8p4aFdsca0aJ/KItkxAmlkidpc+Hj117EV++8gnQkitbJ&#10;KEbPFtE+yUBE1dy1rEBhWoHMTBPathjk59SITmjQtWvGzLk0RrcihIWb2zAGCZRslwtO3nAFMbuz&#10;aIbRrUUPbdxLPx7COQbEtcsmrF2hSuENMXnox/AOSbvmR9tSEFn+sa1TRjh91VLqcQEDNd2G2vjX&#10;fh8JEPU1COe0kPM6/O3rf3mf3/W769E2SRWya0LXjBMmn45AbkCkV47StBLRzmqYolWw5HkNeuqR&#10;mldheDeCJdEZ9qCItXMRbK3HcfGsH3uHEdrwDN5+fxg//mYRb3y4QicwjIv36TxeWsXcWhsUunpo&#10;aK+1BgXdHZ0gFYg3YEbPSAxjczlcutuHVz/ux+/+7W3cf/mAbsjHCjWMZLsTi9sWbB+5MEYlGcka&#10;oaObbJuhc7uTwdX7GSyesaI80YT2MTH5SI/d8w6cvcUbe43X8pQVY9N2aWXCfFsR8XyMjieMQluB&#10;EIkjnnGhvz9AexzF4GQOo/0tuBuM43mVBa8JCBAc0iS+Y+chZnYL5yHa+CujoMT8CZ801+IXhMrX&#10;/LzIgfUhYfAmwXBPbsDFehVuNulwh4/vstxTGKWmLNGMJfpFXhAAYXmVRYzAekvMXKd7EbPWxQqH&#10;UhMWISZmtksztwmEvwR3BvYTcPyBwf9k5JMEBJbv9aJUwFFxGwSMeF08F3ARRQJKpYhObvG69J60&#10;j8r+xb7/KAoBIoqY0/EnBv8/idQlwoWI1CV0HZWOdMKBABFrpj9s0OOtJgu+VDrwS92xcxIOhEW4&#10;D9EBLzV78TvfHwNE9NX8LsX/YXMU86sp9Pf6GGi8WFiIY3gkjsXFLly82Cal41hbjUtNQOtU6jsX&#10;4lg5ShIYOooWrzRBdWGD8GCd62qRIxkWzVhyWExyqmY3yikzOlJ6dBYdsJkbqbx9ODiTwiq/O7sm&#10;OugViEU1aCkZsLQs8j85cObiKN576wZ6WuOS83AzCM7RLb/6xivo6m/D0blTGB7rwMoOj/+FKexf&#10;yRMObipkL4WmG80i9UeZ92Mr7/1xJ849KGH/ThzL+w6cOm/B/mUdlb0F+XYNrK56rJ8W50E3/TDC&#10;/Rp4PE3o7LCgs0uFVKQO4wyYa3taDE/o4XMroVJQHOsaWNdqkcnycx0qtNGxxwJytLaZ0NOv47VQ&#10;Y6A3AG9IAaOxHnaXGsVuNVq6xAS/KhQKMoLDhAMxpHbVhsFhB9q77FgQw2iPqOR7CZdNP67RXaxv&#10;F7CzG0KEoA2FCKs2L8Ji9v08hfSeHfMrTkLZj12xrO1yAAMtHrRnPShEDMhHCK12PYFER6KuwvBU&#10;GIc3Mji4lcVl/neXHk3g9qNRCkfCdcsCo02BoM+KbDaMseUINq4VMHlODP9nDFh1Ec78L4fpoOge&#10;Yy1WuONm6Fw0EAUnSt1hOHgN6hok8c0gSIIp3TpUGRkUbVWoMVRBqauCws7gaq2CKdgIX3MjXJkG&#10;2JNNDIhquhAVGh31dCCNcKTroIvUwltU83NaGMNKmOO1fNyEte1RlFIpyBtr4GTguH/hEr549xnO&#10;bK4xGLURTgQOIZTqF30HeiQXuP+5KrSvN6HEQGtrbYCjpxHtm1QmwkGs6NG6qkXvhgOJshUGsw4R&#10;qpdoUgsHLbDoxLvxfA9VtAvd8wp0rxqlbLYD6xGUZgMY2s5gaD2N2KAJsQENgmkZA7FonqqGXCuD&#10;xVnJhntSxJofGaorc/ikaetflvpawtUoR6HfSri5YOON1Eg3p8vUwtlRB1eZcLXUwu6h+2hVIDog&#10;Q3yEN0iPHg46tnivGeUxBw7PNWNkOIAcz6lvJIija920k0X0jvjpnJqRavYglvTyz0vCFTXAGZTD&#10;5VciEK+T2mtjVH7xlI0qqhW/+rvr+K//T3fx+XeHOHdHjGGPYY6VuXfBibFNK2ZO2TG05EIzK0+h&#10;j4pr14vbD1vx1o/6cZ9Wd+1iEG0E9+KBFTsXhaOx4fB2FG9/2oe5jQyCqRDSpQwS2RS8YaECM4hl&#10;Qjw+N4bpCGfnE+gbzeFMdxceEQIvCifA4P2BcBOGSj+ESFZYWeK1Uv7qPMSsbo+Uf0qsByIWknpH&#10;JSYNmnFRpsNBnRK36UBuEx6iCJDcUxrwUGWSmrEErF4SWX4Jndf4u2+ziASNH9N1SO6D+xRDhr+g&#10;+/iljgCRgnsFBAIWounqDwz+Yp5FpRnrBAb8nADIMVAERES/huQwBISOn5+8ftLpLkZJ/ZrB/tei&#10;w5vf/R2L2Pcf+Z5ovhIpSn4gAARA/iwAQnj8YBYORHSmV5yF6A8Ri2Hda9DiTZkFn6pc+JmWAORv&#10;n7gQaRiwgMaJ++B3v7eziOeeJO6OD2DtIEkVHUFnu5fgaMX5K5NIZkTmiSCKOd6/pRAGp70Y2rBi&#10;7sCP2VN+qmcVFXoY26dzdCUJFLMaFAmCohi5GaODNcuRy9jQkzZjYzKGcpuAhVaaV3H17jBef28Y&#10;V3j/dXQ6kIwzKHU4MDUhki/S5Zb9vOeLyKZ4L+Z5P9ur+L0iLl05xOraKoE2jZX1fkzMJrCwHcTV&#10;hwVcZzBc30lRrQfROUjHM+DD9uUi9q7lcfmRyGAbx94NG07T+WwcqhgQDVIWhkCM8aXVQDfjwe6e&#10;Df0DZil3lEgz392jQzPjQFtBj/E5PXoHjQgzQOq0VXA79JDVMb4p5WgnqJoZ65IET8eAAZ19WnSx&#10;ThfSSlgdNbDblXQ7CjT3qdHap6HrkmFgiP/bk05s7cRx5mwGk8tudA2ZMThuR/eYkeCpx9gU7+3r&#10;RYwvsX63aGCU8zo0a5DP6ZFOKTE1q8TGKTe3DmSTGmko8GC7GjkXIe5UoZDUoZBQSll4g0kVZPpa&#10;tDGu7JxL4NL9EZy9VMDN+2XcedSP209bMb3kR5NSRogosbSTwK1nozh/YwKT636cupzB9ecK2NwP&#10;oqXPjEBBBadYwrbfJw2WkWlkCHl4bl4Z5ArGwGpZNWoNNWi0ydBkqUONqZbbKgbTGqj4AyLfk1i6&#10;MNetQbTAHRISnnwDvCUFFEFe2GgDVWwt1TWVeDdhQoDowgrYCzXwttfxhiygr7MVIbcZXZkE9mcX&#10;sDkxiY/efgVXru2higcR6qlGdoF/zJAO/g7uu6UKmaE6LB+Y0DlqlmAxeujG9FEck9f9SO/UorCr&#10;QG5BiyCp66P6cfOmDiaVaBuyYmk/io5RPdpGtCiN6bkvPp50oXWC1v1UEdMHLVKHfHJEhUQnj9XV&#10;gOqqWlTzRrF61aiq/5eQcEXkcPMG/NvXTkpNVQ30BE8iY4HaIqcj0MHZ2ghtsha6GG/ALhmSDNIR&#10;WlU3b1JfSY10vwr5YT6m/XWnTISACrl2g5QwTcN9CVcj1t2we5Q8lhqk8y6cOygjHrZLv6nTVcMf&#10;bILDoZTK3HQcO1tBVjgvImEzHcMQ3vx8F2dvFHHtXhj3X8ph92YYG1fDuPVGGQ9f78DNF1tw5koc&#10;z14t472PB/HiW53YPhPD3vlm2tYwOhfsWDmbo0s0onfZhuVDL87fyqHQGUAkH0W2lKAqSyCajiOS&#10;DiMcdSNNgPT3UBkRhKuzPXgulpdcgVhtUMz7+JClkkLEKY26Eh3lFXhUhrlKned8XaQCEZlvPxWp&#10;R9Q2ug87npObcLpejYuNWtySGXCT4BDltlyPuyoDnlMZK53p6gpAXjnuRBcd6O8TICJrr+g8/4wQ&#10;+ZzHIfpAfimaoxjQT/omBEDE9g/GAP4gmqAEVI6LBA4WqdlKQEIEbx6ngMUJUKRmLfE57kNyIXxN&#10;asaSXM7x73D7ewOdBx//QJD8YApJ6dpFypITgIgcWCIXlujb+K0YjUUgiCa/uwTI63ILPlY58ZXW&#10;jV8QSmJYsXAdf3UiJ81XQcmFiNFYIt37O3MjWBD3/mIWI+NJBnofFtbLyJd9DJY6QsBEF2BGe78T&#10;kwzOKwcJbF0I000aceFCEXPLVLTnkxgf8UqrS7ZTQBZyagT43a6SC8PtQaTTTgSCWkxNJZHKW7B5&#10;qQUXHrQwYLnoWK0IxQwYHfZgnEF1dCCKPL9ntjYiEVViaMSIGIWn2F/PYBhHR1t47cVXcOfWBt1C&#10;DFdvtOD9jzpx4XoO12+1YveQbmrChz4C8eBBKy48DODohhurZ4w4fT2EU2dDOL1uxv5VN/au0hmP&#10;OmCkM1rZDODCtRg6exjkO5zoH4wyMItZ5nKEXYwpORvKnWZ4XI2wUlBHgxrIZPVQ1tSiNWdGMSFD&#10;ia6ib4zf77GgXJKjyPrr98oJkEZ43ARR9zGUcgZs77Tj2WuneMxjOH8xjY3dZgIxhM09Kv7ZMIIU&#10;nNNzXjqMAMZmbEhENNCzzseCFJt0HyNDBly7ksPcQgQRCsdkSkX4+whhO8JWClSdGhl+JxdTwe1s&#10;ohhuktYIObXXgo3tHP9nusMSBeqZHNa2Itg9yElDpauqa+FymXnuXpy93IP1zWYcnM1j/nQQ6xfj&#10;WN3Pw+HVoLnNhVTRDrm+EeGkQ8rwbDNS1JsaodMzBopOcJ2XDsRRBZmDKtzcALWbwVS4EH5JpPsI&#10;0r4NrSYxz5MenDehnxcvRlK66DDU4ToYo7XQhvh5gkQeUUKXpFNpJpFbq9A2HEF/WwIDxQAGi2Hc&#10;OdpBV6EZHbk2DA8U4E3LEWivQai/HtkhLcpdWqRJ18KEErtnvdg8FcbVF3IMfh5kRwzIzOgQX5LD&#10;u1AP72wd4oty+JtNMDsYxAtGdE3zZqATyHRq0dxrQ+uYG72rOUyc7sHUXhv61pLo2kygZyuFwpQL&#10;8R4tPD7Cs2LHoDMpIFP/y5nnck0NVb9Is175jCgi5bUYkSUea7WEX5oVMKVFH8FU4nG6MlrUi6G5&#10;zQqUZ5QojtBt0NaG2poQLzWia0KOjnENrSFvGL2KfyidjE0traFx8hsCZHVNBLFXhydX+7DBit9U&#10;3YQGvqeor5MmQka8KoyNB9AzSUs9TSvbZobGyd8Z0CJH5TJN+F4+n8C5PbqPSQXWz9jx5J0h3H+9&#10;D7efb8bDF7K4c5+VfDpIB0cHGSHgWLlahtRY3Yuhb9qBViqmvnmqxwkdYs1eZJuzvJHiiBMciYIY&#10;lx9BNEJF2epgxXGgdyiC6wO9eMTALdzHa3Qe77CIZIZi0qDIWPszSyWtuQQRqfmqAhHRFyK5DwbM&#10;j/R2aYGpZ3QfZ2s0WKlV4EKDDtea9LhBeFwXIJEZcVtRcSGP6EDEnJBn3L5CiLwhRm4dN2GJHFrS&#10;qoY8DpEO/ituf6lzSylA/tLEJIK8CPCi6UoAQbzOIjVjsVTgUHld6sA+dhwSMKTtMUCkz4rH/7KI&#10;EV6V36h00osMu1KWXf7en+g6BDwkgEgOpNIEJSDwPWHwEa/bPZ77qzIzPlDa8BkdyM8IEOFCREJF&#10;aRSZKASR5ET+pohj+m5uDFdvD6Ct041CcwQJOobJlTgKZTeiAdbvHh96uzxYOUxj/UaW7jNLdRrF&#10;0poZdx4mcOdZEQcXQyi32JCNMgaIAFkwIB40YrgjhGTMKi0OF47q6VKjFBpWdBAEi+tJnDrMwEM4&#10;WN1NmJ6kA57wo5ixw8RYEw2pCRyrBJkUIeah2m3td+ClVy/hlZce4uLFXmxsFnBA9/TslRYcXsky&#10;CAZRauf+e72I500YWPJg/YKWQdiK3fNuXHoaxd5FHzan7dhnDNklCC9c6+C9GYTIJLu0FiEkNMgW&#10;TJiepfjaJVQHDfA76pBKWhg0nXA5GuCkkI6FxDDXBiirq5GPUuiJxZvoRE5xv0PTNmQScqTFpOeI&#10;SENSg2RYi9FZ0Xluw+igFQ8ej9JdjPH3B3Dn3iz2z3RhYzWF/f0WirUOtHbzGM/FcHQxwfopnBjh&#10;ZSTMQgZpTs74qB2XCHCRsmh01o2bjzrpKOi4GMu6EhSiXsaeIAV4vBE+xjGR2ywUYZ2/OIjdrU7k&#10;UzY4dY10dmYp2WRHuxNOm4JxRgaNol7KHKxW1UGtroKRYFBqqqFQs2gZ25VKuC1quiodGglRf7YR&#10;2S4NfPwvHbZqaESqK0O0Ec6SDu6yGvp4LfTuOoTKcih9dBZ0IOKib14u4MbL/bh4tw37F5zYOeOE&#10;t1gPDx2Gp6MJBn5PNEVpwjLYyzIEhmSw0kWoCJW+8RJmR7phUSgRdTkx0duOsd42LIz14rkHq2id&#10;1sCeowvp58ExqLbQNWQH5Aj1NiDME84OmzByaEN6nGTNi4SLNfBz//Ze0n6gDrEFBVoWSOZuHdJd&#10;FpRGg2if9KJzyM2AGkHPMm31WASl4Ti65lMozQToCAiiXjt8rABi+Kw/0yANfRMzzKtragiKfzni&#10;qqGBjqfdA53hrx3sIo/VyXBeFf+EYosT8VYtA6wW0WYr0rS4yUElHY4GBZ5DC4N7iucYJSxdeaob&#10;/vneohyeWD0a6MKUChmcHj2UdCAnvyHWgReJF0XzmltLaBqVUrp0vboBBm0jDAYZIrSs2V4VPC31&#10;MKZ4fQINqJfx+FxVcLbJESwqkGYlyHp4U3pU0qitHiq64qgbfjGqjsqr2E9wd5vR3WVCPGWgYFAj&#10;QpUVa5Px2I1Id/DGI9yFW0u3xlFsbkYsFYU/wWvZmkSyEEepGGQgiKB7wIHNqVY8J428suB1QkO4&#10;jw+4/dhIV0GH8YWZLkOkKyE4JIhYKn0gYjjtzw0efCU5FQfeY8B/lfu432TAhUgUq0Yr9mvVuNyk&#10;xTU6j6syPa4RIDfkRroQOpBjgIiRWGIuyJuEh1gi9wONowIQuhHhQKTsvnpCjL/zS8LqL01RIhiL&#10;ImAgNTmJx56/wET6zHHTlNj+WuqAF26k8r7kVI4/KwGJwBAd6FITF18T/Sxiv78Vn+V3RId6xY2I&#10;VO1/A5Bj9yGlJBGFABGp6u/QgbxIJyaA+IlGnIeL14y/R+chrQkioCMKH0vL4hIeogNejNT6ZaEN&#10;rzwdxvKODzNLAUwve7FA1TuzzbpRCqC3jY+n0pg7lcHUmRDGNl0YmLJgaV2DGw+duPp8kILOL41A&#10;ysZ10tyHUJTiz2eWUrz7PE1Ss0ahW4vZHTvyeT1FSQmff72FDz9ZgtevhNFUhUUxNLdMd20lPBiI&#10;WloNGJuzYHDEAo+DKjrYiCke23vvL+PJ40Xcf34cy1t5TCyKTL+dDNzN2DoooG3QzeDLepbXYXjG&#10;i8VdJzZFvriLYexd8GD7SIOlVQ32twmW0yasn0/h1MVOxAkur4f3PUESClAUdbkx2GvBSK8BiZAK&#10;Lq8SNqdYR54B2cX4ElVDpmyAgjGgo6RFS1aBbgrWsxe82N4PIpuUIRWoktYjMRqq0Vp04ehKO1ZW&#10;MugsU8DNhDC/ksPOYTvWdtuxtEEwbwSxdoqgPsyifcCJuU0HNs6KJXrpANt0dGR0N91RadLmwYEf&#10;l+/4MbtrwNJZN979yTg++XwVV262o8y62k7gZsK1SMdqkYrWQaergoWCc2TSKQ3RHmY8FFmxUyk6&#10;vLgBVgpkOeOKVt1EF8FY7deid9iOjj4ZRsa8rMd2pBJ2tHcn4fGrYDbWwuJUw2IXy1GrYHOrYKJr&#10;dDgIH9H0rxOJwZJqGEU+rGQtrPEGBJJKKmoDZpeDUi6Z7aMQbj/24TZt4sSUES39vPh91bCXZNBH&#10;RP9HI7e1iPXr0b9mldKH5Jd0sBXqeXBxWqwgg20DjGoqXLMRI50tuHf1EF999hgTmwakJ2qplukm&#10;+riPIaqAqRqkp3hBphsQGSB4xhTwDTUiPqhGqFuJ0KQccX6+a0mFlvkGtKzX0FG4kOjxo3W2gJH1&#10;DBWQBQUqqt6FIpr7AghnNLDEm2CkOwo0U10k6uAMyhAqNsKdYOB11aLhGAj/ulRTfZjtGoKiAhCR&#10;slwA5GROiHAgAa8JtjBtZ4cFwzt5DO/HMbCjx+CmGm0LTilVTPO4HqkeJTytDXRvCpjCdBymWijE&#10;Gg12gpi2sEn21876psYG/laNtFpYPUHS1FiHKFXQ4oYTa/s+9Mz4EGjTIMlr4yo2IVgyIVPQo9Si&#10;g4+OSc/KkOqgmyspJSt89rwL6wwghU49dOlaqJNUHfk6jGzJsbKvxviMWHedN/SOAxnCx5WTwZ2X&#10;o9SjoWVX0RnqEc0lkCnlESJAYkW6uHIO8WQEyYRDmpw0QjjdLJfwUAypJQDeJjjeo3r+0OjET4wu&#10;fGp240uxXK0AyHERLqTSfOXF1wzqn+sc0iqCb2uteFSvxSsdrfjmw/M435LBWpUC5xv1uCzgQRdy&#10;lS7kOre36EKkZixVZWLhq3QgbzLoCgfyLsv7BInoTxHDYT/TOPEF3YdYrOpnBMp3hMnfQkSCAQN8&#10;BSAVGEivcytBQzgNFuFevmMRI7mkPo5jNyPNzxDfFY9ZTr4jNWPxecWFsIgmrWMnIq06aBbrfQSl&#10;UVgnQ3FF0sXvrH68RZDe4bV4pjBJfUIf8RyECxFZf0UzljRjnuAR3xMz0YVzEfAQRUDlW18aL58b&#10;xMSCBedux7BIdzk4FWBg8lOZ+lDMOrG8lMXpyylpBrVY+rV70o6tXR2OLthwmjFgedmNXFCBASr0&#10;Mh2AWJxKLBbmYUAOs151Dxgxv+fG2pEfA6NeNLdEcPP+KJ68OYho3ASvTYbJYR3daoO06JEYxdQ+&#10;YEauVYNiwcLg1gSzU0a4hXCWLmN7IyBNnLt0vxMXbrfjxhPRj5PD1lELdi/HsHc1iNNnAtg7jOP6&#10;kxY8eDOHszdSOLocwbnLZuyd1WNrQ0t3I8PsnhmbZ1N05H74Amqo5NUMkBREaQtiQdaRVCMKdEBu&#10;novXq0GQscEfqEYyQ4AoqNBZ97rKZjRndOguO7Gx7kb/iAGFtALtWTki3KfUH1SwYnWzBXOzYfR3&#10;Gym2GC/bHRgaCjFIu9A/zut4mjC7lsHcbhgtXWr0j9kwe8ZGaMsJdTumd9VYIax3L6Rw/UEKO1cs&#10;0hy1tT0bXnmxgK9+uo4zZ/OwWJqQcDahJSJHgSI+Fa+CQc94ZFFiajWM9bNhZFttUDfVQ8G4Ipak&#10;FaNhcwUbOvqdsHtVmN9M4O2fjuD+ixm8/uEI5peTWF7J83oO8BqHMbpKACUNMPK/0xgY51UNsGgV&#10;cHgbkGw304HEGGh8ctQ28SIZGFREXhUqCzGJZ/msDXPbDFYEydG+ICsDzIIRmS4DHIVG2Bl81R66&#10;lqiYZNiI0pgf22dyWD6MYO0Clcy2gTYvAJm6nkq6Gk6zGsPlDJ67eoBL+5t49ugA/Sta5Jbq0Dwh&#10;+jCaEGlrRGqhEYkpUn28Ad6OWvgIkdScGoEuOfSZWnj7G9BM5zG25aCqVyPcLUfXlJ2BLoLWsTw6&#10;JqkMOgmTEV7APisrgp+FFpVAc+fqES4rEG7Twh5qgDtGCuca+duNUi6ek+D9XyrCEYitgIYAiHhc&#10;T5holLwZxSIwhNb4ThYzR12YOtuJoQ0vBtetmKD6Ka87UJzSItWroFuoQYZOS+NvQg3dgpHuRyzj&#10;q9HSyR2vbihKQ4P4w2ultO6y+ir+sWFpdvrCoR6ju3QLBKqjswm5MQN8dD9yDYN9hxtTWz4k++Ww&#10;ZWXIs8Iu7Dhx5Z4Hlx+IYZVGuqBamDOEHkHmydYjypt4cEGHiRkbBib0WNoyYuusHckOOXylRjT3&#10;6qj4WPHpsiL5GGL5BMKpGNLNWWSLGYRCXsQTNpS7qFIHW/HI7sdTjXAfou/DgfcJkB8THj81uaX1&#10;x78Qa4kL10F4iMWVTobtik71r6S+DzHs1o7XGCzvykz488d38T/9P17Dm2ensFijwWG9DpcIjqvH&#10;LkQU4ULuKMT8ENEXYsQztakCEYJDGonFIo3EEoUQkQCideMbnRO/ILSk4bwCDMcAqDRJERzHrwlY&#10;SFlvxegnAkd8Xjz/TsBDAkilnDgOARRpKwAiwCP2I7mPSj+LaM6SXIpwIITHD8ag1Kz1O7ob0Z9R&#10;WS8kiF+x/JyPXyQUb9Sp8YLCLI1IE31D4jwEcE860ytrgRAkAiJ0LScORMwj+a0jjncWhjG96qJC&#10;T2FkOkvYh6X5EX3jVqmTe/+giFc+GMDMihfjc2KghQUbu0YpH9bSYgzDPQ6kRfrypBMOu1Jq3slm&#10;dciW6SrGDWij6x5etDEABrB0KspAzQC1FsOVx210KTZkqIBbcwZ4eK/nckpsnYpgYNpM0SMjbAx0&#10;KXI4I00YnHdgfsGMtTUnjm5FpGHupw+DuHQ3g/3bKVx92oGjewlu01TizQzYYZy/lcTbH4/j6Gob&#10;ds74sXPahel5L/onHOgf5XExno3M2jA+G0BLmw02axO8YTlBaUM8rkQmykDcbKADp/uOUKgG6xGh&#10;sm9uNkOpbIKmvga5pAb5mAYdVOnjIy6EE/xeXI/WFB2NRwa7TYFknnW8YES5xYreXhMm5t0YYxlm&#10;3ZpcdKBnMM7jSuPgYpnXzYrOSSWPQY++GTO6KZTbR5Xom9OhlSJ9bMGL/Tvt2L/VjMFhDx4/14OP&#10;3+jEP3y/iOcf9UClYWwkdFsTjAGpGkRi9XQGFKZWI/JlP/xhExrkNVBQiJ7EFDERcOuwl3ApMFZ4&#10;cPZWNx6/P4AXfzSC60/7EM6aMLeVwOOPu3DvvS6s3y6jYy6EYEoDM92nzd4gZSIWWYNtgUZUucsq&#10;aEiwRsJDa62GJVVHla+Av7UaEW5TXTr08+AHJ5zomBLBrxaGRAPsKTlMpToYM/V8jQG4k5Q/nZAW&#10;bJnatGNAjHleNZNeSqlpSCuvw1BHCgdLk/jozVcx2NpFK5hEedyM5KiKTkAsuESINMvpQBSIDVBR&#10;l2thK1bB1VWLwiKdQ0cDggyMkUH+HoNgdkQJF4OgIVUvLVIf403pCPPmJBk7Jt0ozzjQPm9HN5VT&#10;56IKpQkdOuc8aJlySMHXxwAb5Pdax8wYmLfBFfwvTxYURSZvQqOiEtzl8r8CRKRBMYhMugUFyr20&#10;nnN+dC4TZLTV6WEDelaCWLxaxthZD4ozanSt2JDopwspNKBOWy2tgOhy18Hja4ScSqe2ttLPIvpY&#10;hDNREb5K3gCRsBa3Hsdw5iZvjvE6uDobEe1W8xqoUBxWI0PF2KClrWSlttON+Lqo8iapDlv08PCm&#10;H1w0oUzH1rNjQGZMDm8zoc1rOTmr4g3OILHrxanzEcwuGQgqI50mlVmzFv6MkkrViHXa9VjBi1g2&#10;gUg8jGhMZApNIRQJwBtwIBQzY2y4GXezBTxksKssV3vsPggFkffqMwLkSxax5OvPRN+HcB8sYqlX&#10;MfLqZ8ZK38cn4nsM+I/rdHi5rw3//r95hv/+f/cUf//VPazTyWzXqHGJruMKXccV4UJYrhEet1ju&#10;i+G86uN+ENGEJobzqq2SC/kJVbsIup8QImK1wy/5WDgQAZBvBRS4/Q2PVXIPAh4iMEtNXGLI7AlE&#10;BDz4WADkuBO9ApEKaCRgCJBI8GFQF9ARRTgaCRiEiL7iQCogCUh9LhI8RDnuzxDNUr8iOH7J7dcE&#10;wn2lAZcbNHhKqL6qtBAgPB+tQ1ruV5oMaeZv8bOi+UpyIBJERB8I4cHyvTmET7u6cf56GbPLfqyv&#10;xqnO0zi8kMP2OReWdhjkJrzS6n3Tp+KY2QxgcIavb1qxcujE9KKHzsMBi5J1zqSFi4q0mNCgkNPz&#10;PtGhZzKAglj+dUqP3kUnztzOSXDJZ7VY2OC9LyagRXXwu+QoJtXoHdDjzBW6hWtBBnUGzTEtgiGK&#10;GcaV3kE95hlwJ+ZNmD+lZVyxUKH7sH7Jgd0rdqyedWHx0IrtK0FcuNXL7/uwdxDAnYdtmF5LY5kA&#10;29rxYG03ie0LRYxPR5AqMib0OVDqtCHfbJJWL3QShpEMjyuiQavoDBexh78vctvZXVXIJusJFRMs&#10;RgO0VPGlrBlFAqNEVyJSjDgJwqBPhpxIKRKoZz1Wwct9idGRpaIWzfl6glJNh+fB0nYCy2sUdrxW&#10;5V66u0EvOkZ8GKbA7BmhmxkLoa3LLs3nikYVcDobsHvYjVsvrxCIJZw7asW95/vx2usd+P5nE7hE&#10;N9VE8Wmi6LSYG+h+ZNDp66DTKtEkl6Gxvg4Ovt7TrUc6o5JWQRVxJRBXY2E9gZnZIAEnFqYL48qr&#10;cdx/q5N1PIVo1sjX2nDvzXHsUARPbqcovsOQi4S6hnoCvhFOXy0c+gaYzPWoanI2SsN2mwzVsOdU&#10;cLaSYDwBrauWkKhHsE2BUDtVeo8M3t4m2FqroEvUwES7ZC3WUMk2wk2AxPuoTOgCRhYt6Bk3Itam&#10;QbiowRj/vIjHBruxCVdOj+PNe0d4/eEtfP/151icHIXINxPIMKDFCaewDq6cHHYGN1emSWqfT0/K&#10;EJuoRnGOAZPq3TdUTwfSBHdrDdxlHkeeF5BOyJbkfhIETUkrzaKd3aLzWKAVX/WgddmG0owe+VHe&#10;wJ1qlITaPnBjaNmJXJ8KiR4t3ZYHYqEUGeFQ6Xf4l8Vk1kJrIAz5WMnAfgIQUay0riUCIUOYBXvU&#10;BCJBtWJHsFdJF2VD/2YQ5Vkd+jbNmBC2cthKeBASCjHaqhG+EI+fFVIul0ud6WKftXQ5ar6vo6sw&#10;axuk2cNTpyyIdDUSpARFhr9FFzi9pKba06E4ys8VmqBIVcFcrEVypJHXjqBq08OXNsOTNMPZTtU1&#10;1Ahvdw0c2Tp0DKlxm87k4cM0xmYd6BrXSqNXDo8SUiWLpQzop3M7dRTE+WspAsOLRCrFChdCNB5B&#10;PB2BL0gr7DbBH7XgYLATj+gwRMbd1wmMtxiQP2Cp9H1U0paIuR8CHtL64H8DEdF8JVKrf87vfcSg&#10;+JrcgufoQt55bhZffLuEH36/jR9+exlnM2msESAXCI3LdB2XhAMRMKEbuc7n98SkQsLjBZaXCJBX&#10;uX2dbugtHtOH6r86kE8JEzGZ8Bse388JhW8lt3BcCAUBAgEJqXlLQEEARDz/mz6TX/OYpdeF+pdg&#10;UQGMeE9yMscQEsCp9JOIZquTIjrSK/AQ4JBmp5uDkjMR6UmkBagIkG8IhJ/y81cbtTiq1+ARz/EV&#10;upB3VWJ1Rgc+4zmICZffHgNE6jPh906asn5rJTxERzr3/V26BZdP9WB1O45H92M43Avi8FwB955l&#10;cOl+GMs7IapWI1oHnRjZoHJfcWPjjA2nLrswSpFRbjbCpKmB3SRD1KdhMKUYCTFo+rQUb1Y0U1HP&#10;7XjRM2vH+YcxBmsNogEzLl7Jom9IA39QgQTVflerjsIlgrM3M/jmd6s4c57ihAra4WGdDsqQoZjs&#10;peNdoBBd3XdgaFHDe5Pfm27CxLbImGDAHMEyQrEzNBXA3BKd70EUl+6UsclgO7XkxfyiH23dNvSN&#10;2DE1HkBrWaxt7kJ7DwM2619nj1hOgg7eo2Xg5ufoAsolFaJhGSwW0SFN5836lYipoFMopPkgpZwJ&#10;rQROf4cDubQeZgsdWFqDbJwxy1ILP69JNO5AJEFYldQY6zBiaTyKuckkTm20YGEyhZ4xI3LdjYSt&#10;DUu7OdZBL6JJC3wiJUqXDz53PbJU+7k8IboawJlrBRycieLwfDuuPhnAg8fDOLOXQDqplXLyxRjQ&#10;tapa1FbLpCkHJ5nCm5pq0NdtwMKIhf+TShK9oi+11GLE3DyvBf8Dr1uB/kU99m56Wf8jvAY8r5wZ&#10;kZQD4bQda3sl3HilHRNrcShk1WhsqJGa7628PuJ83XRqVY1U1kp7HdTuGiiDTTBlFLC1NCHUx4BN&#10;aIic79oYv+xl4CQ0jOl6mHN0Bm20THQGjmwNPAxMnjYR1GrhSsgRpMIIZEm/BSUWD1xobQ2hpz2D&#10;04vt+PDJeXz9zvP4T//xv8Hdq0fSZBZfgBCgCtdY6pDtJjSGGSTbFchM1KN3rw65+TrYW6pho8r3&#10;91Gt98rgamvisdTRMYn5JwpYg9Vw+8UysUpsn2XQnlTTbZjQPG9Fy4IFpUk91ZEZzXQhIwca7N3x&#10;YmLFiVCBzqekkWxjvrOBqkIGWdP/vxOpr6+VOtPFYwkgf5PmxWisRYnQS7bK6QpUiPAYwnRvQR5n&#10;cow35QCVPPddEsnKFq0whhWobSKUHLWIFtTwJhphpOoRDuRkZJcAiKyhGk6LmJWqQKGL++tUQhvn&#10;Dcb9BlsUKPZrMLCgRnGyDvEBDf87GfSJKjizTYgRtpFBPs82om3Bh3SnB6YELfa4CT2LLqyd9+PW&#10;/SDWVizI82bv4r5OE6L3H9MlXkygc8CKETrP/QtxdM8YUOo3I99CJZej64iHEM/EEEr44QlY4HDr&#10;0d2ex3OpHF5gsBbDdqUMuHQT0lrnDHCfExxfWwgOqw+/tPqltcF/KR4fj8ISWXcFQMQiT+8zMD5t&#10;NOKF3jLee38R33yzgl//fhc//XoN95a7sVqjwjmZgfAQAKH7EPCg+7gpN+GumJlOaDxVmSQXIhaa&#10;el0rFpuy4n21DT+hchcA+Uwj+lqclVUIGfR/IQV/BnrJLRwH/WNonJST/g5RJIgcvy8m6/3FfYjv&#10;Chix/OU1fq7SJCbmlYjhwZXmK8lxCHgQGGLYsDRxkVvRFPUdyy8Z9L/m5z8kEA60ZpyuU+M5nvNL&#10;cjPeVtrwYwFErQtf87fENfyW0KksVsX9SxCpOJBKdt4Afu1J4fnFPozORXHxfBHzFHe9PW6cvRih&#10;Y/Dh4itJtDKg+YJmlPpsGFnwY2nDhOk5DdopEHMFE4JBOTJ0Hm0pPVrTahg0DVBq6+hK+RqD4s5h&#10;lA4ngEt3YxQ3dsJFh5nVNJJU4mKNjM5uul06nInlEA6utOHu80NYW/VJ636IJiyHgzEnrkULg9/4&#10;LJ3HqhmLOyYMTZoxuqrD7I4WQ9MMfNNqDM6KrMFubO+HsHwQQj8FbM+QjcWObMmIIH8vXdKhi4p/&#10;ZoHBfCNGQRugQ/FheTMEj4t1Rq+mWCJAurXobNbDTVfiDWiQimnpnmp4/I1oonoX62000221EBgd&#10;RSusVjkM+iakKHqzogPdWAWfV45c1oTOTgbkPjdmu+3YmiOcqeRvXBjD6lwz+obdSFGoDkyzfk0E&#10;0NMXQNeAHS1tdkws+dDdL8PwpAXrexnsXIxi68jNxxbsHUWwtxXB0pwNs7NGXieCQ1NNd1ELs77S&#10;lO72qNHOeq5WMtAzjsR5Dt3NWgwQnnpdRZiGCbneforZITOBR/dIELWWGRvLFkyMeJCKWxEIir5U&#10;IzaOnNi8bkPXvIXX0gx3QAalvhoGayN0hhoWkQtLp4LBJ1YgZBAL8KIwKHuo8gMTVANUumJ+h5JB&#10;q85FiPiqoA0zkKerEB2iCumvh62ZtqiLEOlkIM3UQ+dtgiNfhzCh0j4swyADdnPehY3lIUz1p7HQ&#10;X8AvP3wD//zrr/DSnXN49vg6fDFatgjhEKGNpONpn2hAbrIRLVJ6cTUKfBwZa4Kz3IBITx2CfUop&#10;pXuQv5EdUcOda4DezgsYbKCdJnQWVGiboLUcoZphAG+lImqedKB3xovhlSBG1t0YWNLTMeigMRGI&#10;/nqkuurRShUfpaNSERBijY4TQPzrIgAi1gKp4p8m0ryYTbUYosLK0d3EunjTDhnh583YOceb5JSf&#10;MFHB11KFPBW/XVxLqgGDrgrBFI+3rIafSkfrakKTSswrqfxGnVi/WlkvqbYknZi1QLfH62rlNZ7f&#10;sGBkUiclR+xblKN7XY4FWnyLXwWFmQ4jrUNuWIvMJK8pwSOyF/sIN2tIjv6FKMrzdGbTZvSO6RFk&#10;xQ3mtEiUmjBKl/bckziu3y7g0s08HjzfgVsPs9i/EkKZNjuaDCKeiiGZTyGZjcND9+HymJDIh3Cu&#10;twdPqeZfpmuQ1jpnEcN2pYWbpL4Pt7Re+M9P+j5sDJCEiOQ+GPzEUrJidvrHBM+bdB8P6GQenV3C&#10;62/N4sc/nsEFHs+pi0lc2m7FFkFwSEUuHMgVQuMqt5U+EJOU3uSh6AchQESCRbFa4WsasdytBe+o&#10;rfhII0YwOfCplsFXZ5fSuouVD78mRCrDeisAkCAi3IRovhLwkADirmxZRPPVXx4fg0L0l0jA0B1D&#10;5Nh1iNdO5oCcuA8p8694zO1fXUjFfUip4fnat4SItJRvqoSrva3YrFHgTr0ezwiQNxU2fEAXImD4&#10;FX9XagYU11UCiOgLqbgQaRivLYhfs/zKFMQHA8NI54MIRO1UuUEChAqZDn3/rge7T5JYudmM1vEQ&#10;Az7VfZ8ZU0MWDLSrMDHuRf9QAPEgA25Eg+6sFmMDAeiowpXGBip1LQb7Qrh6q4wFAYdzYVy924xQ&#10;VAczRVkoysDVbkZrQYexpQQmt6K48Xw3jq4UMTcXQKGoZLCmILUrEaWCH5mKUdRYsHMQwfSiW0ot&#10;vnvRgbkNHXonlCh0a9BDQSjW7N+6ZMP29QjmqNgHh+3oG/cQXmKpZSP6Jj1oabGj3G5inQlikUH4&#10;/E06ggtJKYuvGPZqcSh4LZqQT6hYlxkDzTzecC2yuTq43A2S0jeJBeySejRTHCf8Gqj4mlVdBb9Y&#10;J5wAEbm+rNYGuFiPxezxDD/X32bE8lKU1yKBqSkXhgZd6B7Xo2tBxnrbiO4RBRYIh/4lOcoM6JO7&#10;HgxMaTE8ZcLOhTD2bkQwuWbG0ISGLsSJ3SULTp8Ww+hVkMkp2LVNBFYDHUE1GhqrUKC7WFmNS3FD&#10;xJBYWovxeSc6uvRQqytN46Iv2m6tR2eJwGy1w6ih+EzL8fhpCrubLsQjRqQIwWnCbIL3RReFeAev&#10;Zyhm4zXkebVSmDJGekIN0AkoKaj6dZ4GwqMRMf4pzrwSuhidRGstrMVaGIuERqaa7qQK9mw93O08&#10;0HEZg60CRqp/fYoquZXvsVgYyB38vqeVTibZhCQD3NQs7TBv0iRv2Hzcje5CEncunsPD6zdwdX8b&#10;V85twc8/LkzbGs8pefBNKDDQ5qdreZPxT1+OIsIAKCYlBlgyg7Vwir6XOANlSx1aVgiJcQLEWw0L&#10;/7wQiZwZbKITqGcgb0C4twqlCT0Glq2YWg8jmrcjQSVlCxKctHB6F0GZbESqxOMW67O7GGhNdRLB&#10;T4Dxr4tSUSWtIVIjXAgBYqN7GBrUE5Y+tI3Z0MkLXhr2Y3A5grYZG+EhhsRqEeS1kVGx6RT1rFB0&#10;W510CmW6iRwtsl2Nxr9ZzEoARK9soNLnzTWlga+zThraHCXopraMdAh6JNrUGN0yo2+HrmrTRGdi&#10;hYvW2lXUI08V07aoQ2lODECgWyTwjd4G2ENi2WA1sv1WqjQDesbthK2JoDahbURP+2/B0KgNF6/F&#10;CJBOPPe0A9duRWj/3YgnY0ik4gwuKd6ccXiDdjj8RgaGZjyKZ/FUQcVPVf8WA7IYtvsRgfITguEz&#10;guNzAuQbuo1fMsD9gkXA4+fcCqCIpiwxeVCkGvkRA/wzuo8Xe8o4c7oV0zMOKtQkBqUEcjZpedBr&#10;5SJ2q1W4LHWkm+hATLhNByJSnTxUmiSAiCISOD5T0RERHK9Lo7Ks+FArgq5Q7gIgIq276EdwSC7k&#10;lxIkhHsQzVB/BcWJ+xD9JFJfCZ9L7wsHwiLAcvJaBT7i8wJGFSciipjFXhl5JZxHZXsywusPBIXI&#10;yisA8j3B8VcH4sc3Og/eaGvH+cV+bBKaV+u0eMzzfVVpxXsqKz4hQL6gw/uaxylgLJyd6DsRTVkC&#10;HqIzXWTzFRMKf0WofFPsxlRnXuooFu3m/rC4DxxY3Hfj0oshnHouhKMHJfSPelDM67G56cH2WgBt&#10;DOoi62wxoEchpEYuqkRfbxCptANKVSPsDMI9bT4cXUhgfNqDvXM5XH3YiRi/4xaT61rUWGUAbU9a&#10;GIi82D7KYPNqEKPLJrR2UsUTLGJYsDegptrVYHIpjAvXOzC/mES5k4Knk4F3nC5kxYj+OTmGWJ/X&#10;znoxs8k6sN6AKYJkjeewsOZB66AJLawL+RYTZpci6Ka67+3wY34pi45OqurtALbOxzAw6SccGuCP&#10;GTA4wviUUsJCV2G2NCIghuZmKKY99VLzj07H+powopwRa4AYpMCbYMxMBRlnEjpYTBSBWsZMs5pQ&#10;aoSbcWR42ICds0Ec3U7i9NUAxlYJ5TU1xndU6FuiQO6jE2DdaxtToESXNCrWJ9/hOU5Z0D1GOJ52&#10;879R0AlpcInX9eJVL5ZWLXQeDTymWgKkFoVUE9zWGigItLZOO0Ebkd4TMSRZVGNgVoNsUcHzFACp&#10;ht7UgIkFHc5foMvZcMFB1yQGEu1cJSy6ZNAqGqUlhcs9/F9EYYyJU9yrm5qQ8FBwBhQUjrWweWWM&#10;gQ2o0vMFS0Yh5UQyiMILZkmIOReER6FKGuopRlgZU1TETloXfsZIwJhC9XQtdVBT9cvdNdBH6+Fq&#10;Y8DuZ9Dr1iElRjdQBQ8thlDIOKHT8H2bCrmIAz9++THOrK+ig2q2NR2GXaRKaZcjlCeA3PV0JA3I&#10;9FNZzxsQG1DC3U9H0ytHsq8eJdI7OlLHz4t+GX5utgbtG3QwcblEXk+cdrqzHrF+Bs5RBtxuAm9Y&#10;g/FNPS7eDkvttOV+MyIEhiMtg8FL10T35eFFyrXQ0uVUCESaIKurWL7/UhGKRE2AiI4p0SZoMTWh&#10;p4s39ngEYvWxeFGLNG1stGyEL0v4iZEdOSO0Jv7R8mqYLLWIEx6JAQVchTq4UzKoxByPv1lOt7qG&#10;11/fiEKnEs0zvJ68ybIzGmRGVQgSzIEOOQuh39eEOJ1TaoQug8dvTdDl5Ph5VqJBqpeNS0G0TuuQ&#10;H3UgxRvCEtbAEdFR/dBe73mwuO1Ax5wGfQTQ4JYNC6c86B5yYJrgHxt348K1Mg4u5HgTuhEIx6jM&#10;Akhkk7zJwgiEnIimg9jvFu7DgWdU9K8TAm8bCAIWAY+fmjz4kg7jq+O+DxHkTpqwxGOx9rlQzpWZ&#10;504qawtecPnw5rUVnDmTx8CwBcvLfkmJzmxEMTTrx7nJMvZkZlxqrEwmvE3n8Rzh9ZzYSvAQEKnk&#10;x5L6QsTMdJbX1Ga8TycinMcnokjDeu34gsf+MwZ80Rn9CzGsl8ciICBBQbgKAQo+Fv0koghoCLch&#10;0rRXYOGS3Mp3DPbfCRcjvVZxK9I+jiEi9YtIbuTYhRxvBTwqAKET4fZ7FhHsvyNAxLrqz7e14dze&#10;CDaMNpyr1Ugp7F9WCkdV6QcRQ5O/pNOT5tawfCcciASP4850kdLEHqYLCeEXnjRe3J3A7ukUSgys&#10;sYyBzt+CqbUMLr8awvYdG+6+nsPtFzOYXvBjZc2F0REbonYGTpsGUYsCUZdYF5zBacCPtfUCmmSM&#10;CUYq6m4HLt9J0Am4MbtG10o3YKa4inpVrOc6LHV4UU5bkCmaMDrvQuekDYVeMxI5NUIEmiekkgZj&#10;hFIazO/GcXQvg5V9L0Z4/7Z1U0gNMygv6zC4oMLUrhLT6yYKKSV6JvjbdNuDsyrMblsxsErBuGSi&#10;qjdhazeDjbUo2jtEiiAPhoYi2FyP4dQBYw/PX0UlL9Zhb+9gsMxrYWU9tDsbpHQlog9E9ImoFNUU&#10;dwQK61ZbQYOETwuPTYl0jE4orkYxZ4NWV03INCGToagyUfBRzM7O0kGdN0oZrlePqOrP6AgPOpM5&#10;uv1tDUYXCArGpkynAi3ddAtr4rwbsEzATK44MLygR6ZNiUxJxuupQblXyRjCeGxg3FXVw6yvRS4p&#10;g4cO0KSsQijI/U/E4XQ0orG+FqmiAVOrVhTKWilreFWVEKSNWNhtwuYZBc5fc6F/2gAbAT97Rs//&#10;Q4YmRR38fjqtTiN65pUYXlTAG6mXshIb6Xh0/J9tTjnUYgBQHaFkLKjpLmqhtlShUVNFJdwED+2k&#10;NlMDLeGhEZMLc9WwtdTCTbvkK5OyqUbISDJlgN8L1kFGkJgJGXeZF368EdlxKzJjdgZ+Bk9egEjc&#10;htGBAvo7IyiS9q/eOotXb5zHS7cu4tKZRdjoZJwiDUqmQQrMFkMNsj1aBksTPB0y+LoaEelRIEhA&#10;udupojua4KOVCnfUIzlRI3WwGwkeMSLK4Vci1Mb3+oUzaULnggHxLiUG5oy49NCDQg9t5akMFvdc&#10;iHTRchYb4OR5FcflGFkzUBGJfPkM5v+FjvSTIqAhZm6KrXgu2he7O8T6xlH0TbVQSRlh95nRoKwh&#10;1AgCg1xaJ1lBJSPUjEmM2OC1speq6dho22M1aDKQ5sf7E0Wci8VGx9WuQmFELrmJ4qIe3VsexFgx&#10;3C20ryNiEqGM7yuRpdXUEMR6FmtKhbGVDJ69PoOtC0Wp2aqtL4Jwzk6wOeFNaqj6LHjyYhb3XvVi&#10;7bobU0cBnHmSxdbZNDr66UrKdCcEzsGlHEb4/Xg6Bl9AdLL6ECNAgpEAKx6VXW8b7qQK0rDdV+g6&#10;RPPVu0YnPqTj+IRw+ILlKwLkL/AQxUonQoBIc0BYvmEw/oLBV2TLfYUAedzTjVv3Z3H6TFhaN3pw&#10;1Icrd0oMTFGMr9qwf76Ec/E4LtaLrLwEh1IsLmXGA7oQyX0QGtJjlsd8/oJKrBXCoMvtu3QkYkKh&#10;VAiRz1i+JEC+pgsREwtFX8hJ05QowlVUZpuLpigfgVCBgFTEawIoAiD8XKXvpAKNyvcFTOhmTtwI&#10;X6vARAznrfSF/KUJi0VavpavSTPyxWf53i/42ksTQzh/ZQkrfh8Oq9W418RzEs1YShs+FIMCxORI&#10;/s43x9dVAOQ7gkM4D+FCfus47kgnSH5tC+PjuUms7rTy/zMiEVfQjWgZWKjmtyMYWWGgZVBZ3rdj&#10;ed2GVSr+FFVu2ClD2KVCJEjXzOAaYvBsK7sZsKKEBOsc97GyGcGNRyXMr3sJBRUDXQ0DqYLf1yIf&#10;ohDojaI5o+H95cLcHgPkooPKm6XNCK+vGsU2scCRE52jbqxejGDhohbDK40MtAr0z2gJCjndhgoj&#10;qyIQUw3n5FIzSueIH6OzQWlJ3dZBHv+iGb1zDgJHLAPbhnY6o77REFbPJDGzHMTFK624cq0TE2MU&#10;QkED5LJaaSJkkfXGTkC6PRRrFH1trWp43aKfh2JVDF/Os94UVMgnCNOgWN5WhlJahea8SYoHZguP&#10;b8pLYaWGy16LiQk65l0dts+KKREW1lMtooxNQryKparLHXRVgxZ46QDS4vd66tHcXIVJAnNs2op0&#10;TokozzHabEAz64FaX4knHm8TmhqrYDXUoiWvoBuqhoZxU8tjGBkP0DlZoVDXMPATDKseRNKKv6Rn&#10;aqHwXDtTj8XdehxeNmFpVyO5rP4pHUo9Mugohju7nCiLDvjTTowuUmCElFI8EquvNihoFoy1aDje&#10;X1W1uQZ1hIfSzuCmrIbRI0Owqwl6BjZdoooBmwGcAcrd34g0A1mUDsOX5U68BAwDv5HvexmovWL1&#10;PdHnsFSPwFANnF080fEquAarEMnosDjZSfvn4Y1kw6nZPjy7uouvPngZrzy7glaetDWngNndBBdd&#10;jterRrbVhHS/EfFBA3JTJhQnrQh3aQi1ejT5GqQmrOiAHOkxHk97nbT4lVhi1xWpRXZIgEOoFCf2&#10;b+WxcdGPAf7G4Bj/lGYL7rzQJq0gFhqug6ujCtEeupaBRuQJkY4ZFVJtMlTTKZwE839dREe3mDMi&#10;AFJbXQdlXR3iYoii3wSb3QiDupKOpL6BoNHQzSjEBa8m3WsrY6lZ+czpOhhi1Qz2TbBHlASIjAD5&#10;62/W1tTAwBskFm1AS5s4JroxOrvmKTdS/U4EiypWECUdjwrtwyqsnU8ikDdKmZHtzWoUhpzYPejB&#10;4flR9E+kkC1T8Q3GcOZ2J1roRvxxPRbW41g4cGN0x061l8KZqzHcuNOK5d00g4Mec7xenYRIvN1O&#10;FZSUhu/GcjHekBFWeCfcASe2OjvxxObHCwzEYqnadxnIfkR4fETn8Smh8SXLNwTISbOVaKOX4CEB&#10;xF+Z+0HVLtboeJcB8QUGwefO9ePGwwJefTOMO0+C2Dofx/aZAlVjM248X8aLX4zj/lwXLtcbcI+B&#10;VMBDpHQXjuOkCHiIJW+fCBfCIq1WSLCIfhDJefB4RRFpTcSSuWI+hVgf5Ofc/lIAge5JGsLLQC45&#10;BQbzSvNTpbNbNEOJpItiWK7UJCWap1hEn4eY71GZhCgcBuFDaIjnlWYrASJCiZ85+Zy0b4JCrCwo&#10;oPEtnYeAiHA6v3DG8eBgBPuHQ9hvyWOHALndyPOSmaQhyu8fD+cVywKLQQon11mM4DppuvpLEU7E&#10;EsSXqQ6MduUZCETKDBWicd6TVjXyrVToMwkqYQ9GNvSYmtdT+BngFiMFHTVSW3u53YDWsg7lEkve&#10;jMVVO7xU6RqdBu3dHqraXvSMBOF0KhhwddjZCmBk1IWOhB1Lg360tWgwveLFhac+nL0bk1xQW5sF&#10;6TSD3bpdmtg4fzqOsU0HFs6bMXNopuOwMLgaeGx6zF80YZhOuXPSj0TexqBWjWS7F/k+D8IpPXqn&#10;PJjYCKFnMolUewDLh21o6Q+gPEBwPBrAzE4IZ25FeI+LWdohuBxNUge001GPgpiH5tfBSVAmEgrk&#10;UkroCBeLRoGxAe6zkxDJadGcMtCBNcLJ65eXhjKrJeHrcmmwuZ8kXEWOsCZMzZiwsWMiWLVY2nZB&#10;Z1WhkQLSEyAAZ3wod1ngD9pgMYvEiTZePwOC9hoMddkwPxeG32OSkjM6PDqoKEIVjTVIEdRenxwN&#10;jE9i3kkxq5CSGioJFKO2XsqZlctZUcv3m5R1yLVaKWj1x32rTSi1aigMFJhcUGJsTYnRORlC/nqk&#10;C2YECb50ju8fmPgf6LB2yYjtyy4UOoxQGmvgshHYqkZoxKqtjIGVAT+iw1jkNCFArGlewF4xYa8e&#10;Wh+VdaQKgW4ChWreP0i1zmArZlE7UvXwtdXAM1IDywAVdWsV/LRhmSmSe1aG7Gg9InQfselGBEaq&#10;EW7miY2VMT9RQgstXiHuw/0LO/jpq0/xwRuPaKn6oScUHFYdYhHatrQRpS4ryuM2tEzZ0EFF0TxG&#10;5dNDp5KnIvCrYI3VwddJZxStg8rOYGxromKvRZBBeWJdgyv3Azh1wY9br5dx6700Tt2MwubQ0Cp6&#10;cO4xlRatZHC0Gs52qo8W7qtUxwDdhLhYf53nL9zYSTD/16WhoUaa4Ce5lON+EGHhrfxD60lpidb8&#10;jNUig6yxGmo5YUCb6Q6LVCcGmKIyKPx0d07enFQy9qCWAFETICd9INX8jXpYrTxfnlsur0KSFS/S&#10;pkVCTOjr1EjXpzRkQJZgj7XVY2jeg2hRDSNvYgMrgN5FW0s3GYwbaVNdvCZu9Mw4Mb2fwNGTNmxc&#10;aUbzhBddDBgdwz6ML7Cizlmk/ptYix5t/azoU1ZMLUWR7xHDLCMsMaRyCYTjfji8RhRLadzKFPGY&#10;wVm4D9H38SOzGx+LYqwA5GsC4mcsAhbf2oKSMv6WClk0XUlNWHzvc8LjxxonXmuw4FlPDu98lMfr&#10;Pwnh7mse3HzdhKcfR/HalyM4ut2PvXMdOHW1hFvjHbjKQHpXbqLLqKQwETPQpe3x4+d5XCK5ogCI&#10;GJH1It3HWwy6Yka6cB6faW1SUsUv+fvfEGIijYpYAbHSjOXCr42VWeqiuUoEf9FHIWaMi4l/f2SA&#10;/4Gv/x1fF7msRPlBwIUA+SPLH/SEDQHxO26l1/jeDwbxGZH/isAQ7/F1Mf9DJFX8PQEirXbIregD&#10;ER3hAiDfOmN4YW8Ul44G8fjUAlbqNLhK5/WIAHlFZcO7BMjHvO6fEXhf85pKzVgEiOgHEQCpFPFY&#10;NGvxMX/jD/EC9tq6oNJREEbl0poTsSTVe6cN3RMB3kshTB36MbXigZcu2MF7284A4rQ3oq+PYiKr&#10;Q0fBgmLGQmHmgJMKVgxx99FlRJJ6BkQF0hEDVX4bXnpnEKtLWXQlDOijgu/kPbq9maEQSOHqk4yU&#10;o6lc1iCWoNMuGxmsdEgU9Sj3GTGx5cfsTowu1IX+PgeOKHBm9rzonqWI6rYhmDCijvVQra+XBFE/&#10;68DImkgEmcXsRgqhtI1gMSNeMiIQ1WBxv4T95/owtWGjW9HS8Tih1VTqnMdN9Z9UMkBbWZfrEY00&#10;wmNrQD2DpImg6Go3ob3E4yc4Owt6BJyMN4Y6fqYecQZeHeOF3a6R5nx4QjyfZB3WCMRzl73YOfBg&#10;fNYDrV4JvbkRC6stuHS5Cx1dHhisPI6SS1p8Kh5rQp5uYXSEzmk2JKXKF+mNNDox10OFjFjIzcX4&#10;Z2yCUlGNqFeOAsGr09TCaxHZgGvQVnLSPalQfTxKVMHPerwaqIXYrapnvW1CT5+SLtGI2S01RbUZ&#10;NlMDXYYWWiMdFUX6zhUHZg/43hrPdd6AgWWRskgsXifWwpfTaNRK8KgMDRZBkPSqoQvRiyGxHbRE&#10;MTlkDn7ATQeSZ4BLNcCWr4FDTC7sUzDAKpEZUsPXJUeSgT3QR9fRoaYy1kBM7Au1NSDTZ2HAogro&#10;p4PoV2FncwQ3Li2iv+xBa9KLo5VpPH/tCP/bf/4Drt/ch1xNx2I1Ixykjc3a0UUb2z1jp4X1YWLN&#10;Sctlkto+Y8V6uHk8JipzS5q20V+HRm0tFLTLXgZNPwPz2LwW5657SFE9Vq/QPp43UcXa4HArac9p&#10;zQ/dGNzUIUxYODNyKSd/pk9kGa5HeZQ34qIbFjqFk2VtT8BxUhT885S0cqJdUFjDagJEDKmTkouJ&#10;sdhiKVxa9xCtuzsshytcjVSBAEgZCQ2CIS6OvwqGQLWUKt9Ge6z4Vw5EwMlsboJBx8rhrUUyLafy&#10;Z2XnH5woa6kYTEhQNbTy+mZaZYhnDbTNTbDx8xpVLZ2cBpMTeTS3+6V140uDJpQnWIlp4a+92Ia3&#10;fjaNa69NYudGD7rnPPCL1PLdGvjb+L92KpGbpMKctLNShpEu+RGMBqQhvIlMDP6wGy4Gi6XuNsl9&#10;PK+x4g2jE++w/Jjg+Jju4xO6kC+oiKWkiQy2FdcRkOAh1LEAyjeEx5cM0KLz/B2FFS8xwL10twtX&#10;3nXh6htWPPtxBL/8oRevv5/D7ZeK+PSHfZy7x4B0kMK1gXZcl1lwmwAR7uOZ0kJAWCVIiAWlKltR&#10;Ks7jZT5+me+/ya0AiOg4F0WsCyJGOv1MAIROQVrUisf0LV2I1AQl3IPkHCpDbkWmXpGGXQDkz3z+&#10;9xI8/FIR63r8g1SC+Ae+/md+5k/idYLj7wiMPxMYfzYG+Z0g3yM4JHj48We6Ain/Fb8jjc5iEfmr&#10;pFFdjjAezY5g5/QgXn68jTW7C+dqdHhAgLyoIBAJkA95Dj8l8L7kNf/ZsQsR11jMYhd9KWIr4CEB&#10;RMCETuTFcjfh4YCDjt/lUSEQMiFLKEztJNE3ZcbQUgSZghVROwUkhZkQQ7GoFmODdpSLRgzTDWdE&#10;pzrdQyAg5oJQ/CXU0sJRQbeWgU2DvTPtuP/8LLb329HWTFGYVqOZ5cr5ITx6oRs3bjWjp50wYolE&#10;1dKaGhmR+qPbiK4JK9oGPXQBTkQZ3CaXfFja9yNaEjHACF/OADPVuXD3Zoec9yd/v2hCK49vaMGD&#10;yS0neiddSGSN8FKUWuxyNBNCqxezmNmMsl54UCSE3L5K7jkn3y+lFHQWrLdhndSso1FXS2LQ7tKi&#10;s9vMc1Ciu6hEGyGYJXBjPiUCHjp+B1W5vo6ui/Wr14F2urTmYhNWF+04OGvH+pYLI5MhHidFcNaC&#10;Nz5Yx717Q5iYiMFCVzI4aMMYoZGIN6FvSIuFdQfFmws+P+OCtgl6nQzdYp2deZHxWg4tnYYYCRqP&#10;NEmTGF26RuQD9Tz2eu7Li5mZMGSMp3K1DJ4grzv/Izvdo1j3yGBpRAvj3eisHhPjWjodH/IUAl6n&#10;DCrGr+mNBA5v5zBxQAd4NoaeCZfUQuQOaOGgmDAy9gk3I6YZSPFOClikk8xQBbWNLoTK3pJSw0w3&#10;oopUw9FBQHQ3SMXTJYNDPB7hQcwaEe/kjdfeSCWvgJ+QCA8opdUIHVT1rbRSA3NZFHotKPTb0NaR&#10;xvp8L7amS3j+6h52J4dwYWMOn73/LjbX5qBl8AsEHfC6HbTVVA3JynrB5X4r/2gT2nqNSLc0IF1W&#10;M4CqoPTWwxgk0KjOVeZa6IxU6wJ43mq0iFTNIyqEOmqRneCxzDCwUlHEMipMruuwuONGF8nqzzeh&#10;pqkWmRbePKNKRNupNCZFRl8LbbGSf0IlmP+XSh2dhriI4nE1IaLW1ECtFokYCRNavPZxKzoXqYBG&#10;jEjwHFpForJBKzydMvh6xAgxDbzdjbzWTdBaFGjijfK3fSCieUyvo7MS7bNuVnI3HYyvCd6gBjre&#10;QGIZS6NeQcdmQCwmQziqhMnFm4uqyUQBkB5gEPzDC/jRp7cJxTB6VwNYvJpA/24CS1c6ceWFUbzy&#10;k1O4dG8Skzs+jByGkJ4wwsPzdpW0FAJKhHjcYvXEcDogJU9M5OIIJ4JUKy5W9DhutLbjCQP3SwTH&#10;myaXNO/jI6p44Tw+F/0ehIbUpCKaZKT5Hz4GNgY3MYRXuBMGazGM9sdaB16VWfGwp4i77/fizgdZ&#10;vPhJO179qBmf/XwAD5+0YP1UEBeei+PoRhGP3ujAk/kOXJOZpbkfD0THu3AYBMfJaoSvEBavcfs6&#10;y2uEibTlsb7Jz32stUqjr0Tz1Zcs3zAA//y4iOSK3/IcpAmDoqmJQVz0d5w0R0lNV3ztD9wKOAiI&#10;/HD8WBQJHiz/SCj8I2HybxjA/4nbfyQcRPl7Az9DCP0Dv/fn4+/9PT8vYCJciEjHLnJh/R2D/A8i&#10;2LtiuDLVj0K7C2fOt+GgnMFOlRK3mkx4wvMXzVgfaBz4hMATI92EC/m5dL0JawERQkOUX3Ofv2GR&#10;oEKwfdrajcm+NBIM9J0DYq0ZMRLKht17KQzQjfojdLp+NXJuBlQ6ZZdLiUiIDqRsQn+nCWP9apS7&#10;1RhfcqG92QyHWSOl80iEWY+o9sXchstXe/Ho6TAGJ9xobiY8kirk43LsbhWwvplEP51FKi5DgQKn&#10;Na9HNq9G+6AZ/RNihUM7ogRb2ilHwK1C35gLw/N0SINOtFKcBnOEAt/TGqtQ7nWz8DvtFJo7IVx6&#10;nMCFZ36cfy6EickIPD4DgmLZWbrrhdOs+2MWtHbYMLduRYyiTCzlIFoQOlooguMaijUHTCYKxON+&#10;UItThVKrUepAb880EHoWtDMo56LVUqLSUFAt9YF4PApMzlhRaNagQOE92E/Qjhsxs8ggXrTCZlej&#10;i8d+7fkiFtYKPE8eG+uv38fYGdIhmZAjHq/Fqb0sluZjhEStNGqzn1Bc2PTSxVgxyfPR6xukVOrZ&#10;lBigIJNiRJrwyKXqEI3pkErbpSZ2Nd2Hg0IyWzBIyQ/rG2qkftkw43uOEG7OGdHL61nI2WBl/NGq&#10;GjGzGsPyaR+GVlyYv5DA6IaTYlEOK51LMCL6qCuOTaGoNONXmRh4hNKW8QWtlYGYgVlNa6RmwNKn&#10;SdWeJjjzDMxZWiTaJXW4Fv5eJcFCanfUIDujk9ZC1yeqYWgmcARkOulWmhkoiwqUaJGiZb00QqGn&#10;nMCbD3dwaX0MN06t48mVM9ggSJx6I4IM7gmqj7CPAAkYkUnrpGU1rzwooW3ShCJv2HhzI1JlJbJl&#10;udT8Y481IN6qgkEs4OSvh5mENNNJxXP8w4epnsTwwAnCjccq09ZJCRZbxlQoj+kR5veU5nqeN8+h&#10;TY6WcRUchVq0TOjRvmhGelIDM89VchnHQf2kiBurjq7tZNZnxYHUQE+AiPQCViqD0pRO6uQOdSkQ&#10;pR3v2w6gc82Ntm0SXcySP7Sh/TQtaVkHjbURjbSpJ53yokgAoaqxGqupjnj9U1Q77erKeiys9B5a&#10;/mTRjOnlBK7eHcUb713E6cszCNBix/rNhJQFE1udePDyIU7d6MfK1Tx2nytj+mwBZx5MYv/2GC7c&#10;ncHq3gCWTxVw9GgE7VSdliIrJd2dLd0ILytMKGVCJBZEKp9Eoij6QYKwUWnN9JXxnCsquY9XJffh&#10;qkwaNLrxucWDr0TzFIsEDBHMGEhP3Md3hIpYdVB0/P6Ege9tBsGXfBFcO9eOjRt+3H21BR/8ag63&#10;Pyzj/LM8Bia9GBx2cstA06HH2SsBPF3rkgBygwC5rzDjeboQ4TrEQlKvqm0Ehl1KpijyYIkikiq+&#10;xffe5mc+0tjoPuwSRMRsdJHS5Cs+/kbvkCAiRlp9x/MQ8zcq7kPA48SBVFzDH/maaL76E4P1D/yc&#10;BALhOiQwiMd+CSASRMwh/Fs6jH9zDJJ/ogORtuI9vv5PBIj4/u8JXWlSIa/TDwIivFY/cyawOdaO&#10;IAXV6k4a5xaKWK1V4XIjwcnzf0VplZqxPiKIPyWQRaZjMVxautbH17viQEQHeojPg9LrXwcLODvZ&#10;Q1UbwBaVZu9wkAKNYNimyqfKFkuqRhkLsr5GtFPIpYXijhAAdLqtJTMGWLcGxy1SHiwRQE0mJUoF&#10;Pcos2bQBc5txHFxuwc1HRYxNe9FVdqKcoTJnPR8kXFItRrgCcmRZ58utZnQ3G9DZZUZLF51Q3iKl&#10;iZ8cdmF1PUrn60CmJPovTegecBIyVOt5JZyeRqhZb1p7bBSGLkLEgdEFE7YvmqVhqatHevSP2WGy&#10;1PH8HJjnMU2wDnZyv828j1ZPm5FnnGqoqoHVoEAzxWgqoUGeTkzP+nxSF41mKn0eUwchV2KQ72x1&#10;oa/Dj1KWAT+kIVh10jyLYKIBfZNaaXG7gF8pdYL3Mf7MLOjgZx3XqxWYWLayXqrRS4fRM+FHg6qG&#10;YDFLk/eisXoCuBHray0IB82S0o/TYexd8GNy0YpyhwlDwzFolQ2wm6rR3almvGyChy5GzM1JJusQ&#10;DlMQdDpgt9VDoWNcsqlg86vQIOaBMF6JJTpSPI/mokNa66OdABFN+7XiPBUKDI55MDLjQKldgxHG&#10;wWyHUkrmqqV7snlEqqUqyckIeAgXVFWcccPJG0OpJzxstGMpkj2hhU608ZFmpnATrGJ1LlctlAzO&#10;KheDCwO0kU7FFJHBSTegJ5m8bfVoW1ejZVnMulZAE65iQOYFoPoPDajR2RZCLOSQ8iVN9hXpRMZx&#10;83Abz98+Q/tkREiMdx5XIFWiPXWT4KT83sUggyNv8H0Hzl0wY+9AhzEG9kSuASpHLdQhKnSPmARJ&#10;a5aogZKWSi0Ti/cTRu16xLqoiuiQNKwIBtpdPx2MrUgo5uvgaamGKU0I5qoQbJMhTkeQnqEC2tGh&#10;tGaj+tbDnWiSXMXJjXRSxIx0aRTWCUBYxOplYnKgyOirpptyU6m4E6yIOQU8mTokR/UECW/AaSv3&#10;T/qvUgUQvj4GbANtcJ1RZN496QOpAMRg4LU3N8BJMLqT3CfPxdUqhyNDNUCnkB+jzZ9y4+DWCO69&#10;vI25nR7Es3aUOn1ItLjgiZpx9sY89u4OY+FSCxVFMwa3guimStq61oWDh6NYvt6D/XvTOP90Eb3r&#10;eVjFkGIHoZVqoHNxEsZ2hKIeRFIhhDNhWlkb/Ak39osteMKg/LLeVun7IDw+YdAVnblfMJB9xSD2&#10;i2O3Icq3VORSQGOAFGlLxMTBTwmPHzGAv6yw4npbEZObLvQvWrB6WMCNZ72YPHBj8JQTU7teLGx5&#10;cOpcEOunPbj+OIUXDvtwWW45BohFWhP9BUJEWs5WAkjFfYj1RAQ8xJDXt1kqmWxt+IxFTCAU64J8&#10;xa3Uic5jl9Zm5/Y7bqXRV4bj5isGeAGPSubcAOFBxyFBRDgQsZ4H3YWACJ9XXEgFHv8kwGEJEx7B&#10;YzcSlIoAxz9L7/Exr8k/cPsDncIPDPBi+3csfyBov3AlsTDQgkBSj3y7GWcOurBpdWG/RisNIHiJ&#10;1040Y/2ITkrM+JfyjREivxAuRAJIpc9J9IX8igAR5Tvu+zsbgd3eiUTWgvEZL/pGUggXqPoZzJMJ&#10;BnqRdbekxBSDdWeHWer3CNARNLdY0UPnMNpuQiGmgVJdCwOdsBitNLfkx+xyBDmxyh8Dk0hpcu1J&#10;B+ZWImhvsaOQ1qKNwm1wxIHeOR9dOYP62QSGhpwoxbQEB4VPWMv7jQGRQmh8mb+zRneUFbnayrjy&#10;tAsrZ6NoobsenIrSWeil4azJghoD8wZEKHCjKQ16WS/GFiyEowOxuICbCj38jZmNgJTAMJ628PN8&#10;fmhCWYxuooJ3MsBn+dl4kOKzmQA5nrktiphYGI/qKwCJK+CzVUuLT5UyCvR2WdFStkGjaUScsbPY&#10;qkckwrqZpjubNmL3khGnjrxwGGSwWlSYWKLoWzVhcJJOhZ/VaxsZ+N10glZ4vY2IhuoRT+gJHwI7&#10;3oSJOS1dFevAnA0TMxbGP4/kAtyuaoJYhTjjc9DLeJmke4rVIpMwYXzUjVbu22BrYMxWQ8ZrVJkY&#10;XcMYL6MQs2CEcaN/yMNj9CEaNkAlZ7yyanguDrR1GjEyakJHjxFywkpcAx0Bq6AJELFOLa+CRltN&#10;F8RrlB91Id1HYtIlaN1KmJwyaAgLk7+JAbkB9U21MPNi6Rx1EkD0wRpovTWQG+lUGNxMiXo6kHqE&#10;h+UIDtRL/SM2Bl6lpwqRPhlyi3JYCnXI592w2bRSh3M+ncXq9BQO12awOT2KsaFWBNJGuAtNrCg6&#10;KWuvkxezvVeDrU0LNtdNuEI7tbbqQEuP6AOplhyS1tcguQRDkjDIKiFT1qGuqhq1hIiTxyBmqadp&#10;bRV6UrpVgQwBFafttiQZiAksE/8gQ5gqvygg14j8jBzlFd7AnSqYvAppYqLVJaP1+2vfRF19PZr4&#10;h/ztMF7RYSXgYeT1EUPdZLSeGg//LMItTjUnZm96ijJYWuoQH5ShbcOCrh07ikt2uAqEs40uUDRh&#10;1f1LgGh5c5l0YqYpjz9H99EuR7KzEZFWVhQeY5TXR6QlGd8Is2JlMb6bgINW3eDWwpukPS/R0u/3&#10;YfPGCGbOd2DyTDs6WMlTPSLVTBM6WcH37zVj60YfVm/2IjNqlub36HnjxZNyjE5TlRbDtPQRhJNe&#10;uGMOqhmdlJbmTjiD56n836RyF6v+fcjyOQOYmBAogrA0kkg0X4n+DxYBj28ZYMWStaJTXeS8+jGD&#10;9xsMgi/EshjuK6E05EKGFTLfb8HMnglzZw0YOzBg6YoNcxeMuPFaiM6kA5/+cQ4fvT6D84TB1SaD&#10;NANdpC+RViMkQKSJg4TFm3RHYklbsSbIu2LL1ypZee34lEFXdKCLtUe+MhAgfFyZC1IpohlLzP8Q&#10;zVe/5VaMsDqZLS46xf9kEE1WAiR8fAwS0a8hXMg/SK4iRIBwSwfwTxIkKtD4N1bC5AQqdBnSewzq&#10;/yg5DgEQ0XQlSlBaIOrLaI4uPYmRSRcm55O4eX8Se80xbFWpcaPJhOcJ0Td4Lu/TRX3McznpTJea&#10;sXjNRb+TALjoVJfcB/ctICLmhrxdoLMJiLZ2sRCUA96wCbGMHiGnEr1xE9ZnzVL69bBPzuDGem0U&#10;TaYmNGep3ANqFBJWKeGnifUrF9Njm05mbp8gShjR2m9D37gd66ciGBvj51OsVwENnUiTNBlu+7of&#10;MztBTK8k6FxsiHF/Yn2OSEyFbIsSOTrzdJtOGg3WN2HEubtdOPM0L8Fj63oae/fSiNHp6LX1yLQY&#10;MEBgRFNWeEJqdA1FsHIqj6OLLcjR9Rhtct6/OnSPOpDMO1AoezBNsTK1pUO5ywGzTgWvlSCKyBHx&#10;idUFKzO9RdZt0VmsUNZT1OrRScA1Ew5ea500A73A2DdOGPb3exkPahGiC2hvdzKgq1AuqXFOTMZ9&#10;LYuldS9M6kb+lgdzuxSQdG+lNgNBppbW58hmRb9JEBZ9A0LeBnT1KzE+Zcb8CsXUgRbLO37Mr2Zx&#10;cLGEiUUvg7qY81GDgV4VAoxROsaIoK8amUi11NE/yZg+M2ODJyiDwiBHzXHfal1tI+GsxvS6HYOz&#10;RrS1q9BFV+PzKSh8a6FVy9FCkTIybJKyBphMAjw10mJ9UQqYhgYZGhurK81jdGgmcy2qSrNJBEir&#10;bpK+POmExlwHNe2RjySvr69QWKWlOyHxdAEGyUQ16nSVA1LyoutztDY5GSIdRsKFgdXPwBmskmDg&#10;b5ExQIp5I3XQ6usq61vUyWG12XnhRLupkSecxsbqItwhE2zxejh4I3ldBsJGgeFRO25cS+DwfJrq&#10;Ji6tTji0YkVuUAkNXYctRpeTFU6nDsaUCho9bRsDeyODuYN/bpB/osOjhI90DtPulWm5C8NmRAdo&#10;8+a80PDGqqcF9jbL4e9oQoqOJdVugMUvhzFMILYrEGnRwmCp/0t7qEhSJtIGiIt4AhCR1sRirobN&#10;Wk0yV8Fsb0C0rKXzUELvqqcTqEGkLIOnixazX47MkAFti0508SYOESCiA72miQCp/iuoRFZeg6ZW&#10;WngnEJchSRCmRefiiBWZXiOSI2bkJg2Y3g/i+bdn8PjNGQbZBKJiZAmBFG1zID/hRn40iM6ZGJ2P&#10;C4O7JSq+TrRPBxCgvY6UaMfHRJ4rJ0ZZ4aYupJEdtNGqVqOL12tsLE27m0C2GEMk6YObttpLiMy2&#10;NOMhA5II1O8x8H7MwPsZgSDA8C2D6XcEhhiO+h2D7LcMtmJuhRjlJHI2fc1g/DkBI4LdOwzkz1M5&#10;P9mfxdKFXgwt57F2vRtb91LYuurEzjULnn5YwMufd2LivBvrt+P48PsJ/Orf7+CLz9dxgYH+aoNY&#10;C0Skca8kURQzz18WfR7ct0jlXoGHHe8RcO/ztz7g859oHNJaGl9o3VI+rC8kJ1LJifVz7vOkH+Qv&#10;EPkLSMSoKTHqSriPSpH6P7iVOtK5Ff0ZEkSE0yAc/klyHf6K6xBNWQSIKAIk/1YCSAUq/8THYlnb&#10;vyNYpEmFdC8ix9ZXxRL215JYW2nG/bv9uHwzh9t7g1hrMuNCvREPhAtREpSEyIeE+U8FEHl9f8bf&#10;FC7kFwLc/K/ExE1py98TEPk1f+PraAH7u83ItevgsFK0iQWdGNCcRiXKWT2mWV96u1QMrGaECRex&#10;kp2Xn/Hb6J6pklc2o9AZCRCdWHxJgdkpP85cjCNFCHUw0J86V8bu2Twm+w3ozIm2fhm6W+uxtm3D&#10;0pENIxN0Pp1BhERntJuBlM7HRwGbL1nQ3GWEL6bG4hk6oDElZjcTmNyOEUoRbF4MY+KUHelmA8yM&#10;VxYG7L65IBbONmN8249Yzoae4SwWdjPSWht5BuuhMSeWtp3I8jt9dEddfWr0DygJIT3MVN5BitHm&#10;nAJBv4qxRwWFok4aZSQAIkBiplhuzxtRjCqQ4nHGw1T8wUbk8gZE4wZo1A3Isj51T2gQSijQ0W7E&#10;1n4aK3setPE3PXQ4omlsasWHnnEbEnQYOqOcIl0Gt0eHaJSA1tcS5HRAHRS+KbG8ggM7l53YPYpi&#10;cDzKa1lAa6cPMkU9YqFatJUa4XbWSf01XtbZRKgKHW0KTLKuL9HhJRJaxsM6qBQ1jFsNULEEA4Qb&#10;99/Rb0JnmwVZgt1IUMiEA2HsXVr14fyFHAIBQyXeKatRJPAsBKYYHapifFUz/olsHEbGuqq9N9fR&#10;NpeG1dcEp19Gq8ID4sHoPX8dfaQWgSxA1U4oqGmTqutrpaVWrSkFzMIxhPT8sw2INYuZ13WwpasR&#10;+P/R9df/bV/5uigexyjbspiZZUm2Jdkyy8zMzJw4zMyMTZo2bdo0TSEpM+NAp9OhPXs23H3Oufvc&#10;c1/nfu/f8Xyf9XEzM2effX9YkSLJH1iftR5Y8H5XK+CqVMBaKoMlJvZAiGMJgEyVdkVm5/CGshW0&#10;irTGHirxgApuAnm0Jo9uRUdbp2Yj0GBuKR9Ti0XYfaQKR87EseOAD30ztJ1mElMgjSSRxXNmI9uZ&#10;JU16KzUEc7oljTUDal0W8ouVKGpSIcoGE2FnKO5SopHqPzlqgI4MreBxzKFUKSijLZ7Da0/nfVGB&#10;N/Jv2mjZ21XwFmyoEQnYWXlpYn/H3xGIKFoNnZGVhEpbpzLQDjdo4K2UQ0WLKVZcedhxRCys4nqC&#10;e1km8pO0830EZDGvpM8ls2/sHXlS0tPZMdhoRZa3tgFa9jEngiS3/KQeYR53eU8Flo/Von3ei0Nn&#10;23DsUi+GtsdRQ0EQKHMiUG9D7VwhutaTqBkOoH7ShZqJIMZ2VmNkVy2Sg14kOixwleXATLIV+0Ya&#10;FqLIr7XC7d+Eujo5qisC7HB+xCr9cAcdbGBmKYDiarycYG2S9n08S1K4T6AVw1Zv6MWyXBYCrlh5&#10;JUhDhEsXQ0NC6d8VQy18fZ7laQK32Ax3oSaJXUd7sXK4GZNbe7H93AAO367CpReqcOp2DC+9P4QH&#10;H01i+jABZIsdF+714Pl3+nHoZDV2Ulnvz1LjkFyHE7kGaTXWeWnllQHX6DZukDieEgTys/N4lgTy&#10;HMuT3dsPFSQPEQpEbcGrvKbXeU1iM6HYC/ImyUSsxtrYTS4IRKzGckiT6J8KstAR7AVxCEL5ewLh&#10;69c/F4k8WMTcx3ckle9JEGIu5HuShPQqPuf339MRCBfypVT8dB9+KTWt2Nn+uLoaq0tVCIT0mJmM&#10;4/DhNpw5MYYJixNLm5U4zDo8m8P7FXMhvMd7rG8xNPg6r+sxzynCxYihRLGEWlpGzXO8I47Nc3/g&#10;KsSB/gaKJgNBXC4ldBKJwYIxHfwhBdW1EVVlKpKGGiZ9FjzOTAInCYXgmSTpdA34KJqo2sXeI4OM&#10;wCSWzufTCciQKDeSKGIYnPRhrNWBjhK2H+NmxAqzpNQQtRQ3Pr8B4RCBuDCb7oPATDAXQRc7Bk2o&#10;71DBF8rB9FoBRhcLEEqY0E0SuXKvCuunvKgdtNPZ62Aj8Fs9KhJSGIPbvCQSDxJVZuSHTSisMKJ7&#10;xITGFhOSdUokKsXqRTqaRpKPcCS1asTLtdKyWI+HBFKSgYCXwiqghUnHvks8EVglxKNZl4bahAim&#10;KIbxSBp+ijrPZiRbFAiWiEjdYigtHeVNcnhDadJemYYeHWo6qfR5nWUVBOsSOaa2GbDvvJ8EYiQR&#10;yKC1KOAJ6lm/m2EjEQQ82aip1UjZQZN8HVtWYmTRjOktfizvcsHLus/K3oxIfjpKWG9O4rRXCqeS&#10;jlhoE8oSOegb9rCt+BCnCBBRM4x6YjBJUq/LQAmJvKpUj/aWIOoqA8jPV8HlzYMrJDZsurG4XEeC&#10;tCCdOC02C/pFrhHieprYdU5cyiXuZREL5cRzk45YNX68HUN7axAoMUnj9yKcuc6egSzV34ZTRJwV&#10;WTrZx5SOVD0/Y6UaXXzYdWIdc6bEcCY2LqtILOXaDGssEx6CnIE345IC+WWyssTxxCqATIjQyBpF&#10;LrJluQj5fOhsqoDbp4BbJHYpVqEgokGcyr+kOQcVbWpML9uxtiuM9T0FOH2uCEtbbFCaM6Fz56C2&#10;WYtS2i25LhdpuWmQ8fh5yo1YMfkxPdW+HIW0evmVBPhyGfKFA2hVwi/ivpDFNWRwlZOkU0jiK8qE&#10;IrQZ9kQu7XMeggl2BBJPfiIP6XRhUn1QkYjVV2IC6YkrEUWwuIjjb9KnQ2sWwRP597x3X52M56Jy&#10;K05BtDUDdX0K1PdqUFSXA19ZqrRxM4MWOiXjf51rychMIyFloCCYjZE5P/acbEW8lh2604LmQXbO&#10;mShuv7CEA5fase90HxaPN2HicC1KO/zwJixIDifQMl+DlpkqtM6Uom2pmA6lCb3rNRgnCPVuq0Ef&#10;3/dsS7JUoqzXioImLcWDTOpMtTUq2n8XYmIIqzQAm9cGq8uKZrqPY55CnJIbcYFg/BRB9w6J4nmC&#10;rXAV96j07xOQxXCWIBWxtFTkQBflLhXyOZlWWnJ7JkePIzYXDuxswc5zvVjY3YHVw9MYWynDliMh&#10;XHmtAjsu+LB0OB/HnqrCuReT6Fw1oX/JifPPxnHkdD3WrV7szVSRQPQ4ThI5wyIRiJjY/3kY6wav&#10;U8x9CHAVaWEFgbxI0hBBCKXshPz/KwRdMZkuJtLFZkIxhCVciCCQN0V4EkEgJEWJQOiyPmTZ2Nch&#10;hrJc0tDVlwRkQSLivTR5TvAWr18TwMUchyAPQSQSidABbAxjkUCMdCnCibB8TXD/guUTfifCsIsc&#10;Io/ra7G6WIn8EgOSzSEMDZWjf6Ac06VlmEzJxV6Z2DS5MXT3FInxWd7HfV77Q17va7yWDQLxSmVj&#10;OMtHJ8LC1/dNQVwsq0ZRqQcOqxo6DcGi0oaGGZ80yd3ZqkVbs1pK62qmKi+mGIsWpaOG7qC5wUzg&#10;0iLkUqA4nCkF6PPlm9E1WgQv/x8lCfVRuIzMuTHS4URdsRH5frapEjOxQ4ynU7hYFYgTlKOlCoQK&#10;FXAG01As3EKfA0k6GKUqnddm5WdOCkEHtp5LYPGkg07Diuo2t7SCyWzNhMUuR7LbjLpBCzoH8uku&#10;9Khq9SJe7SSZGHlOE4oJ+iIPfFGpSZpEbu8Mo7LOTrVvgtXGfioIhLgVDmbC7SGwayimCZZpPw//&#10;WEiUlTGFtJKsokJJos1FGYVmsjUPPrp5rYGuIJIFLwHZ7UlFfZ2CLkyDQDQHhXRSdWJz4IwSc7tV&#10;WDnkQDkFplqlIG7Q7dXaYdSmQi92j9PdFYu5lhIN7DxmQ6MRNSTAftZj17gBRhudkSwTJRS7JVGx&#10;2IFEFtyMkiI6hQgJpCQNXd0mdHaq0Nysh8GcK2U5Vealw0mRMDUVxfBAEerKbKgocZJkrCiiKCiO&#10;EScTeniDBt5vhhQJPB5To7ZRD7WIksE62Cychxi+UlIki0VDinRscpSoUT+XTxCphZJqN43MIoZ2&#10;MhV/y2IlZt3Fa7YxDVkkkHQSgIEWJ9uQhVTetIxFBOrTuQiegRwCNRmcqt0YTUGoLYdkkinl6RYO&#10;RCHPglqZBoUsm+yYjYpYHPOjA3DYdNI5jEY9QiGH1LDitXxIrQrMrdkxPWPC7IoD87SEW9a9cHjl&#10;yKWiKalRUImQafOe5CtPkVZOibmLAN2Pq0QGbwndRRGdVXEabKUZdBpU96EMKCwyHiMNajoEaymJ&#10;gw1BGciG0pUKR4iqK5AHLdndECGBqDciXEr1kb5ZWmInGFqsXhCfiQ5UWZ4rrX4w0ZJ6qdz8SQ1K&#10;ejIQb5UjxgYVacxBWTcV0ACVSY8ejYM2GNwKyNiZnhz7SZFRZbjsqXRjORiidV/dVY36NifGZv3Y&#10;R6KorfdgcbEUd+4O4MbTQ1g4GEf3tijKe310KDbUD5dhaK0PbZNlaJmqRNtKOTrXalA3HkX/egMG&#10;97ZhZF8Llk4PY+ftWWy92o3xLWE43LlS8Ls4VVW4wIlocYjuwwW72wq9RY/Z4nIcJfAeo5sQw0/X&#10;WG4SgG/zVeT+ECux7uvteGBw4oHegZf5/lWDA68bRVgTB57m745la7GXynm5tggdO+yYPBBF60QJ&#10;BrZVYHKPD4t0mevngxhZN0ohKwbXVTjxjBcXXo5gaqcR+694cIkuZUcghJ0ZJJA8PU7IDTgnhrBI&#10;IJfpOq6xXOf76/xcciEkEDGEJU02s0gEQrB9ma8PFYJANlZkvf4zgYj87CLTnxiCEw5EDGV9QFcl&#10;yONDQST87GO6r0/5Kq2+YhFDWYJAvqY7EUNYX5E4vubfSKutxHwIP39CGmIOZGOCfYNAxDDWlwR4&#10;MffxCf8vQpCI875WU43poRhqWz1o7AqivEokHipAV00RhuQarPH+xWT6OZKyuGdRv9Iz0LHuea2P&#10;eb43eA7plU5EIhO+f4uvItrvy7EqNJcXoKRKh+oGB8JlbgqLCJJ0H12terQ0C5WfJW2UExvUKikK&#10;e+kgaqoE6NG55oslpNls/4JkCMwUMNEogZYAdeR8D9aPFqO1S48KirxAUAe9KQMqfSYys0UaaSUK&#10;YjbUtWlRUJILNZ2AN8A2tqMWkyw69k8RUXZktRCxGjuqez1sww7U9NElE6gNVO8WB8Upry0Ut1P0&#10;WdA7bkdtu45Cy4XyRj+JKAy5kiLWQ1wp1KGw1EKRasbeo+VS6tyGNhcSCSMCzlzESAjhQDr8fopQ&#10;RRo0GopmeQ7VtwjrnoOq4jyURwm28VwEvSKNLImSQtHkJNaJfTL5ChgMeRD51BtrlWisN9NhKVFK&#10;oE+QEPpGtHRUKizvsyFJFyQT+8UsWax7E51cBkyGTXA6s/mdjg5KA4Myne5OTTeoIUkpkV9GF2FN&#10;lybsi6MZKApvhl+k5SVxJKIsfC2NbaI7zEZPLx0iHZCf5L8pdWPTs8hl3tlXgA7iSL1I+c1rKhZ5&#10;f1x8DiR/i0MLd0AJm0NJ8ailS3HSjal/3nFOTJKlQK0mlvJ+XcRfMQ+8KSBustmIctoXfZQVxy8z&#10;+aPUzP+w+oiuI89GZhKrhTLSJLWflpmONN6kTJMNewGVSrUS3po8WOMyOGIZJA4R8E8OS5y/I4EI&#10;YM8T+yQUVP50Coo8KpHcHBIKLaBSwfOkQKsW8XbsVMF6lNfK0dCXi+EFK5a2GbHniAV7qU73HSxC&#10;TaMFGXRLloIs2KLZyGLlPNlHkZ6VAqufpOais6DVFEtgtVQFJjYQO22kqzQHWvdmZFLhqKk87Kxw&#10;c4KOhsdSiRAFcaqABqu0bNBIa6gOicCRWcjidYvKFHmFhe0VBCKW2onhLTF81VyXCysdjZ4OpGnA&#10;BV+5BnWjWpR1pqF1SIfWYTMqO0geg9mYP+LE6HoQJtpHGetQLC74+/pWkuVddEaTUwHcf7yE09cG&#10;MLFQjEZ2jpGJEFUQlVkZyajXhqU9xeimMh/cmUDbVBzFLQE0z1ehc6UFQwTlMJ1iy1w5+rbXoXIg&#10;gM6ZOHrWqtC1VoGRva0YP9iDhcON2H+2FZ39xQgWaBCKslHF3QgXiYyDJnYKPRtgHibLK3CYRHGS&#10;av4swfcCX6+ySLnP+blIX3uPbmODRKiESRyPTFTSJJSX9TbcNTlw1mDBHrcXK4uNiI3oUD5Ke1/n&#10;RAlV7cAqgWJUju51M+b26bG634Btx4M4fjOCex8EcOM1K07dUeHpBwU4mCzB+mYlDtJ5nKQCFzvQ&#10;LxJIxdyMWIl1jZ9Jk+kkO+FCRLlDkJVc0s8kIiWYYpHCuovJdN7Dm7wHaUOhZiOmlUQgJJKNAIgk&#10;En72Mf8v9oJ8RoL4nGVjFdbfithIKJEHHcC3fP+NNCeyMWn+rSAQlu9N4jMP/+/HN/zuS0Ee/Oxj&#10;EshHwimonXizrRlTw0Uoq6HCpiovKwsgHNdjUoyvB3wY35SLPVlaKZjkBbHqjPf2DMlQkMgLPzsR&#10;yQmyiPmnxyS4N3kNb/EcYjPnm84izNaUoLpTRxBXIRA2oVGkVyUm9HQY0diihsWdBS3VZrxIjvoK&#10;NcZrDYj5KIh8MsS8aXTJShSXOmClep6jMy4TowcJmxRvq7nbTlUrlwBSy/6TT3Auj2uRH7OipD2A&#10;tplijC0FEaFSN1pTICLyto+70T5nQVmVEi3ddNv76WCG9CigUCxuMktpCxSGHBhIRiY6ZjnBPlJk&#10;RV2LD25fNkx0FE2DUXROFqC5yw+32DulksFoVpEkrWjrdmN6K1/7dexHLhQWqmHQZMLnyOL1ZSEc&#10;zmP/y5XmOUVECIOBIO7Oo+OQS/lAYoUq+Aj08XAWyip1JJdcGLQiHL0SJpOCf0/31mwhHrgQj2gQ&#10;DQhXL0NTB0F9WI7ZNScaah3QyjNRTfcRLNJAR7dh1KfB482UMoDG6bxK40Y4LHISeB7dlAJdIyZ4&#10;eX0qVSpiMeE8suAw8xkUiuG3VLoQQSTpqCo3oKvTioF+B6IkTYGrGXQUIg1tS4sNQ/0WEr0dDXXi&#10;Gg3w2hQw6fOgUsqgMWYRY6x0MVa0tzqluZ0nmJQjRppExA9ep4ZFqaY7SwuSLPhgszR0Hg6yTGAz&#10;0sTs+9+BmVQInBmKFKT8vCIpiwdWUgFkaFOQTiBPNLsRIzj6k0ppVVeoUQ6jAOV4JjSRDYAUWa30&#10;dDZKMcREglIpZNL+DAXdQ262jDdJe5aejtwcGVWABkMzHvTNazAwb8Dkdgfm9tixbb8bW3e7MDrn&#10;lAJ7bc5Og4zsn5K1cY3i2uQ8vsXLG3WLQIVZJBkZrCSHmgECYgM7BB2I1kMmt6ZC56cicqch10mb&#10;F8iCgq9G2lN3YQ68xXRPSTbUGM/BxqrUkzzJ5E/CO4vGJc4nSMVpSUcrHZPdwvvS5KKKD8rGjmP1&#10;5cHJh+ovk6Gmw4LReVrIdSf6t2mk/S0aB92NPPWv1/6kqNWbEPRtwshQAKs7G1Bc60KsUmyiUiNW&#10;LRSblo3Rj+oeEyZWC7D/Qh+WjoqJ6CI4wlaEKgJIdBZjdFs7SlpDmNreivMv7MQQlV3LbAHm99Wi&#10;ZyYfHdMxdM2J1R0ebDvQLAWmy48K1UNQLxZZBx0kEAPVoti4pcJsXRJHCU6nCFSiSPtACFjXCcA3&#10;+fnTWpKE1o4XSCIv0XG8SuIQOdCfdbpxNRbC+fo4zjSV4HRrOQ6NtWB8shqVo164qO48/lx0Deox&#10;vJUdeyIHnesKHLgex6ufbsO91+ex86RIeqTE6TsaPP9GBMcHK7C0SYn90iS6QQpfsrEjXZDIxjyI&#10;NIzFIpbz3iaR3MkT+dY3XIjICyLCoYvyMu9B2plOApGCKhJ8N4ayNkhEOJAPSQiCQEQIEmlJr0Qe&#10;G/MfYghrgzzoOvheEIYgkb8u2yVg/3VSXSIP4TrESq0nw1jCgfjwKd9/zO8+NNMhkEDeGWrEIElf&#10;LE9N1vrYL6woiIg89y4MVQfRm6bEYqYau+lCjok6IImIHfliH8wd3t89hRX3+F6Q5CsiZAtJTxDI&#10;G8KR8Fofa7y41FWLvnErATsPLvaB+k4tnztJgO2grlYrqXyNIovgpER3mx3JEjVchjTEiBUBuuRo&#10;3IyRyRIphMn8IoVKvxc1vNbSMi+8njzE8k0I+TQE4QzEIpnScZLtfgzvjNAhOzDCvlzdwO8LNqOi&#10;Ukwi5yDRwOto0yDZnIfqjiy0DavpwAyoILEFo3T4YQGsFKgBDVLlKVJSqLbuiBQYUa8nSO+tweie&#10;AmlZeFOfFpEY+6JdOB4LhamenykJ1FbESHRi9ZRRn0pAzpPmRsIFKmkFpIgxJfq2y6OA107n4aez&#10;CuUi4pfDQ5deUaxAOevC5xDzC+lwOEmUZiXc/H08ooCN9SH2vpSwDkS4926KSpEuoaPfhLqkHkVx&#10;BSqSxACTGIbLgI3gHI8rMTqVj2DIDJEuOBxSoGfUTbyzoKaV10G3JzYSRmN0P+EcWIypCAXSJBcS&#10;K9iEYpJaSZEe/T1e9LSFECGBCTzJpeAXcc9Gx9yYm/eht9eJ1UXiaKcKqpwMZBE/tbzGZLMZvSM2&#10;koiCTk35v8zzynMzoNNkkFhTpI2EYvPlpk02quiMjbAc6UqSBInkSRyV/63wN2IdsEKEzCDIZtvT&#10;kUXbpWQFFJDNok1a2PKzEW7ciIYbapXB2ZAKa3EuMvLS6DY2k6llZLocMistE5W626FCQ0WM4FuF&#10;rHQCdZoIVZzDClRjbDGE0VUXZveZsHDMit5VFTrGczC3TYcdh12IlgjXIq6fBCJN0G+SAN5ooTJx&#10;ivwX6fAl2ClKs2GJ5MFdQpud4LUX5EDnIZPTVeRoU+GPyPk7Gby0o7ZgOrxxWtkyljr+voJkZ+W9&#10;87jSnAfrQFSeSrWxTyM9feO8fh6roY4W1kQyUmWjIOkgaWhgptXVimWQtP7x+jzUtrEBtxql8Cmu&#10;KJWOlQSS+7+HS5EIxLtJWr/eNVuCxtEYwT6BlqkQAkkTguVGkpQFsSoN5pYrcf76JGa20+pXaunE&#10;NuabdCJeVUMpAsUikU4jlnb3YHitEfUjcVQ0+alktShKmNmoo5hdiuG5lw+jrMkJB4kvVOBFMOyB&#10;289zRcT8hxZWtw4r1dU4qbbgtMqE0ySPSyo6EP5fZCG8RgX/FMuGC3GQQJx4wWDDzYIArnRV4tZk&#10;M+5Mt/K1CTfG6nGpN4kz/bXYP9uEvsEquPMNaO+z4sj5ACZ35mHpuJWOow23H3Xj1sMGzO9VoWVZ&#10;hYUjBtx8FMDJLSWY3awjeIpkUhtBFSUSIXkIF7KxE52/pevY2FBokUhEzIW8wOt9ieAqXMh9vn/4&#10;142FG6FNRJpbUcRciIhJ9d7P5CGW9Io9IR/x/9JkOglAuBBpCS/ff8n3T/aCCMfxjW6DOKRhq5+L&#10;+P/34pVEIYhjYxUWCYR/I5bwCvchMgq+rXTibT63rVtL4PPpCS5uxKNmrC5ZMDVLh9AYR3u2DmMZ&#10;CizJNNjBejiQrcFpMakuN/E+eW90HiIqwGt6N14jEYr5ntdUdFc81zt6H0nSi3uDbVjeESag6qA1&#10;ERxDKhII1X5MJUWJ1VKdK7JJFnQivZ1OlJYake/OQYSC06rbRIWvRvdgkO3FjESFjUClgcfBtkUg&#10;Ky0mCfD3RQTlZIUJRQS9glAe6ug2V+gCBgdU6O5RoIVAVhBPRTy2sTEvwr8Vk+j+kAzJOt57qQoO&#10;ezZiJVT0Yn6AwkvEbwqLieLcdJituSgs1SJM0IskdBhYKkT7rBMVXQpUEgw9YboAP8Wcly6rQIua&#10;di3quiwoIZkoVZl0SGm8NmKXP5skLcKHpCOPglYQiNuXI7mU4nySakEur1+JfB9FYilBNl8Hm1HM&#10;ZYjAlEo6AiWsZkGa2Qi51OhqtGOgISCNGIzP+LC0NYjxBScS5QqEingPYiEP69YfSEGMDq+2TkXX&#10;50KQx60s0/F5azE276JwpCtstyAUVhIb0lmvJLJAJtwUyX6/GMrKkPAiQgdTUmjA2KgHg/1BFLN/&#10;i2H29NQUOkFi6nwRhscK0NlBUTlrx/QosZHCWJ6XSUG8iYRmQV2jA3XtdnjoLJ/gkVi+qyY3CFcm&#10;Sq6YKyeW87u/gZZYcSBm7UWo4L///K/fE0DzyDpOsrkmP53AuhnafBkCfAgu2rrKBh1Ka+hAktkE&#10;t1yUtSngqKQLoOIXYK3W5MHnpv0NedBeXwEvycNFi9ZSWYz25kakp4nkLbRlNiOZ00I1rET7lBJT&#10;B6xYOuFE2zTtbw9tY3sGZtZtWNnuhic/U1oZJYavRBgREfXW6sqCPZgDO4lBKwDcn0YXkgc9H5bc&#10;tRnmAtpVEouFbK2wbUbLsAUjWx0oIvH5itOQX0kCKkqDKUQgJ7NnmTfTQaUgW56FTaw4sYRNR4DX&#10;6zfqSgxj2R1prPxcfrZZqsNovQUT+0IYWDCgsE4JW1kO60kOb1UmIi0KFHdSQRVlSEuh0/lA/mNd&#10;i4fkJwH2DPmxcLABSzursLq/Cj3by1BPsK8atSHayE5DNxKqtCBSo0HHhJvKLgiz2whXvhGhYjaC&#10;iBWeEj06Z4qwcrgIN1/pwa37A9hysAYlNVb4o7zvchuWttTi3c9OYWixGO4CkxQ40R90wu7So7DY&#10;Q/LQskM7sF5chlNqM04rTTjLcomge4mAfPlnArnJ8ixB9x6dyB2TDZcqC3B9pBa3Z1rw3Hw7Xlzs&#10;xL35Djwz24rbJJLLAzU401mFY30NWBlsx87DXbjycgKXno/jwp0Err8QxrWXfDh524hjt0mWR/XY&#10;f96Ns7f9OLgax2SWCVtkKuwVuUBIHoJALpI0ropVYsKBkDxusIhXMRciNhWKndvPk0xe5DVLQ1l8&#10;L5bziiJ2pUsEQrB9shJLyumhERPpP4czEQTC10/4KsrnBOgvSBzSvpAnZCKGsAjS0l4QQSSCRKQ5&#10;j5/nPkgg3wgSEc5EciJeEohYgSUIROQzd+MtuRNvrbRjbsEj7fYuCNpQV00HvsON3n4jyotDaNGY&#10;0J2WhymSyF6SyFm6kKd4X8/xGbxIsntocON14TZ4fjFsJU2mk+jESqz3TX68r/PjZmsDkq0WeCNK&#10;Akkun7NaAu32egPy2a9lcrZTtmmXLQOtDVZESAAxOvfS/FzUVLjR1FiI8ioH1bFeGoLWaHOoitXo&#10;HXQhQaccJiFYLdkoLWGbpXgrKxG5xHMxNqHBcL8WTcSKKjqdgJ/ijcAcZN9v7o7C7t3I+621iBwU&#10;uRScIqe6FqXlJpjsuQRdKn0qdrHcPSOdBFcoR3O/ju6CKnrCi9ouI0qSWolYjLZ0GMWCGZUMeh7H&#10;Q3wobxGrM+XQ8fhmTTpCPH9hKIukKYbVSSCyNCnnhc2cSYVPwqQILRVOhvfis+dI4d+N+lySR5a0&#10;Z8JuyIHbmAOXS4XWGgOqS/UY7HChvyWM4lIT6ps1aGrVor5D7LnJg87E8+hyoFJkkAzSkeC9lFcr&#10;YTBm8LdBLC7H0dDmpAPxo70/gqZ2L+uIf0cXUFFMkg+IBFwkXTqhigTFJHEtJAiEbrWZ9dnZa0Jl&#10;kxEGXpeO1+h20+H3hVDfGEQi5kZZMbHBLVaPKmGykCw2p8AdVKC61Y7W4TDyDD+PsBD3rc4suPyZ&#10;0iS6yNiaR0LJD/BvZLQjIq7TkyEUwUIiztLfg5kowqFoaLPsZF19JBW5rhTkedLgInAZyYoiQq1W&#10;y5OwIlo68miVdOjoUlOJ02aJSWsx12BWo7U1wUowwGSQs0EooTNQFTjFJJIGaWm0UjIZ3C47Gxod&#10;TSIbrWO56F02o0Ukj+lLRwntbHFXFhW5CktHCHyHHXQ9CqQr6F7oClJJIGYbj0GrmV+uJknkkjDI&#10;siU5UqBHT00m/HW5cJTmwJifAbWTyqM1A8kR4ULYgEkeRiohU1E2IhW5cJZmQePMgUwwNBuUFA6A&#10;JCKyFprovDJJIILhTWY+SJ5Do06BjPXpjyrQtcROSAKpn7SicsKOBDt9zYQVzWv5qJ5xSo4nj9Y5&#10;4z8hEJE7xEcC6aZ9XTrSgMXd1RjbWorRA02YOt5JUq3AxI4itM0E0DpFRdNjwOTeMszsrUPrXBwj&#10;e2vRMxVFx3AEY3uqsX6sgaQRxe5LFTh5qwnXX+/FqWd7sf1sK47c7Mf5Z4Zw4GInRhaSrPcQCcSP&#10;QL6bDZREFHHA4hSxycLYGYnjBInjNEnjPInkAsHqvEQgG+Hcb9F9PEfQvam34lx5BJdGknhqogHP&#10;TLfg7mwbnid5PDfXjmdIKE9PN+KpyUZcGqzBibYyHKBburzSi3vPD+DkjQqs7LVj1zEdXv+oDA/e&#10;KsOzD4N4/nElvvyyH+99UIVzR2sxqnBiKUOJ7bk6HGA5QQI5L5yRyE8iuZCNCfUbvGYR2uQWyUJM&#10;qD9PopAm0wWJsIgJ9VdYxM70jSEsEZl3Yy+I5EBYxEqsjWGsJ3GxPPiY//+MIP0FQfrJxsKv+Lkg&#10;BDGv8WTYStqVToL41hAgeWyQxsZwFr+T3tOB8Pef0okIB/I+P3+sdONSXw2SjRaKqmw0NtjQ02NF&#10;AVW2n+BaX+lFp9eLvs052E7ncU4QJe/lLp+DCGvyxHlI5MFjvk3CeMfsY9l4fVckmeI5b7e2objG&#10;iXApwcuUS+GhQw0F0BjdRkOXF/YCsWJIxFoyoLvTjfaOCNqbHKivdqG9vQTFJQG46HZViiw6Dbb5&#10;fjPK2McaOvSS6wiLFZY2Kn+62DhBN1aUhZKyXCxtt2PnER+GZihkqL4NFGTFpWrM7Y5jYX8UISpw&#10;MaKg0eegqtmPIjoPETK9pNLE3+ehKG5EMmmGkUCnpuuvbHDQaZvRPSRWLXnQxz4WrRDDsWrY3UrY&#10;fdnQ6FTSEFaIjqik0o7BBStq2ogFWpEwKhNlFJaxaA60qlSKuM3EtVQ46XwCvnTk+2WoiGvgsMrh&#10;NmeT0CmQ6bTECkwjSUaRsxnytFQpdEopQTwWUSBJUrBo09jPSX50Y6IYTCQxfTaUGopbUxb02s0o&#10;pBAOBXJRWqGH1ytn/fPZ9vrROuDDxEoh1vc3oIZEZDDKoNOno5gk5yVZaAypKC+neGxzoKpMgyqR&#10;rKvNjrHJMNp6fEjQAVnsIn4e8c8slz5r6iBelNnoMK0UhwEUV+RLbk64jDgJf3DUh1q6oCehmsRQ&#10;npuCwe5Kl8gjixyRk5dCgs/GJn04HUpnBtLyNoZRxJhX5n8gkM0pIkxIOpwJJYyFmZCZyEL2VOTl&#10;Z8GaMCBV9rchGFlWCl2IDA09uege0aK4IRv2RCqMItuhhircZ+XNZJEospCTwweqUUHLyvSyAQr1&#10;IuOx7HYdwVOHYECO1iHe0LIPfUtuKUNW8xTt7iTtcC9V9ZwODSQSA9lRbcpGmtjYkkZ3QFuts/H6&#10;rOl0HZmwkUDy7HQhsTQk2pUo7eBnVP96PjATlYivPh3+avGelrCehFeeCW+pHKHybLhL6FrE3Mff&#10;ZQvMkZNgjFmwWGRSPgLxmYH1E6ZCUSpJIKw/o12G2kE3or18SN1W1E54aKujWNmfxNyBejStxhCs&#10;trBhZWAzH8qTYz8pwoEEg5vRRSu6eLQPyyfHMbizEb1bytC3vQKNVKXd64VomCrCzO5iTG6PolOy&#10;7VGepwr7Ls3wfTkaJ4qwdLILkzuL2FlM6Fn3Y+lUDU7fm8Kpm33YdqAKt14ax4OPtuDU8z0krBLk&#10;53shEkg53RZ4fCw/D2NV1RVje6AIR+VGaRL9DEnjnMok5QIRQ1liHuSOIA+dDSeKwzjVW4Urw3W4&#10;MVqHWySRp6eaJedxVxDIbAvuzPD/M024M92Ma6P1ONdbiSMNcRzuqMLB2TqsLYdx5kopfvvH3fju&#10;F9vw3L1K3Hi6DO9/MIzHb9dj585KDBEcZ9MVWKMD2ZmjlZb0npSLuQC9FFhRkMfGXIiIjWWRSETa&#10;L6G0kTh+LiQTMYQl4mMJAtnYULjhQEQKW0Ee75EYRH70DSL5OUeIlk6EIC1iWIl5kC90GzGtRCws&#10;Mf8hCOQ7EoEoYt5jYyjLj+8I5OL/3whiEZPs/OwbEssXJBExgf4hHch7/PxlHmM1mYC70ASrXYXe&#10;YQdq6fKtBNGyMgeWZyswmSjAmteOI7EQTsYLcCEewa38IF60u/FIhHYX5MFzieW7UhgTvhdLeEV5&#10;g+d6TGJ7NlqJDrrATradtoES9I3UY333GOt3EGNzdegYKEdxVQAVtQHUtwSQrM5HGc+n1agloSPa&#10;qjeiYz+RoaTciMFpPWIUayLAYXeHHaF8NQoLjSQ9ijRPurR3wc++N73mwOpBF8Zm7CQOLRx2MWSr&#10;x84Lcew8H0WEylqsAFUYslDfx/O22qiE8xCK6xGQwNiIBF99PJ7HpURNsx1D4xo0t4pMelq0jNBh&#10;VGpgdyoogNTSTnUvr6WxzUACU0urjUSMqdktBniIgTFiW3GU7ojkZDOlUygKAtksbcjLz6fat9Oh&#10;BNU8J924NRUu9v9APgnMTJGp24xsCkcR/t3m2kx1n8eiQDSQQjISw2B0YEmRVdBE4tPD5+f1UPjm&#10;h3UScRaGNqGkmA6qU6RJUCNcoKRT0/C9AXEK4Y4xP9qGiuigMmA2ZqKIQt1LABc52KtrdBidFrlW&#10;ZKgqzSBx0pWfiWH5RIIY4IHOmildm4VOpJHkMbEUwexyOVbX69A+UYCOuSgm1ltR0ehER7cbrY1e&#10;kpqYHtgsLRDSKsVGxXTicwqUdKNP9oRkZhETfUW5sJIpHbSlYpJcYp3/MISVkU0HEcgkAIvc6ZuR&#10;xweWQZZNM1KNk3mfMFVq+iaY2YgiCTnizWS8wlSYCzPgoO0zWrOhypNBnSNCEaf/dXJGkZOFvFwZ&#10;rGRHo4YPIlvGxmBD0GOCz5dHG6pFssdCJlWheUSBLaeMmNxvocoWeQHYoEgAblpvd5QMKtR83iao&#10;qSZU5hSo3Tx3NAueErFKTIayRg0S9Uo0jihR1JINQ1EqLJE0hGr4IEgyBm8WvHzIAaqnQFU6XCQQ&#10;I51M2t+FGBElnU5Eyv/BB5n1M4GIZC5eMZ6p2HBw4vtkfwHql4uQXAijZT7AhxbH7NZaTO/tRM++&#10;GnhESs081gU74d8fXxRhFYWlb2gzo2cxgfljPTj89AKWD9ajfoQWc9KJ/uVCdMzGseVIM/aRFMa2&#10;BzC0HkXjUDHaR5owtNyH9vkazBxrYn3ZUDcqR+cWE1qXrEjSCZ2+0YNDhypx7FQZnnpuGAfOdaKj&#10;txzhIj8iRUE4vQb48ql4o24k66NI1iWw1VeA/SSQowRiMYl+lgRylsB7ngpfqN+bBOBToQAO0mme&#10;6K7E+b5qXBxI4ipJ5OZEozRsdYfuQ5DHs3MtG4Wk8vRUE66N1eEK3cjZznIcaUrgWFclnj04jG8/&#10;PIGffjqLR+/24vzVMhw9FsbRk2HML8Qx7A9gkg5kVaalCtdir1yHQ5ITMeACnYgIrigt6SVp3OD/&#10;xXCW5EBYRAZEaTKd5QHLQ7GhUMyBqB14LNyHSqSwdUq5zzdIRBRBHk6JQDaSRDmlmFUixLuYDxEu&#10;ZGMI64kDIXlIRCEIxC0NXUlzHvxODGGJGFji/VcsH/F377OITI2vae14li5msb4Y4TIRlkKNUJTC&#10;KqRDaaUDk+1l2M+yoySEgzWFdHCluNCbxOWBWtwcacDtrmrcK4nisdXLY27EwZLcB1+FG3mL7x/x&#10;nK/yWu/kJzDS10W1HkJDcwmqK6OIxX0sQQKZDwqlHLlZYhVVNvsWBRaFnthoJ5IdaXUZkhrVUcCp&#10;VDnwE2C7xwQhZBOMxYY4vTSfEaEzCeerUEiR5XSKZe+p6Js0YWDKhLoaAj0xwuvahOomHcWQSCLm&#10;JtgakMHzbqaojNWIgIlOuEk83kIK01ojBY4CiagZJXGVFIU2n8du6degRto7oUZlO11PoUK6NjHP&#10;KdL3ulxyaWNhUzedtYhAEZChulp8noaIiCUVSUe0UAURlFD0+4zMVB5fyb69sUnY5ciUNuNFiBVh&#10;fx7JxUg3IYRjqhTWJS9XLL3PQEsTz1OtQHF+GjGR5w/kkLREoEU6GBKpnqToETnGvVrYzZt53kzE&#10;Ymq09JhRldShjmRY16BHa7sOY4sWTFIsxpJuknUqQp5sxEhMQe9mRCIprDMrCaQENZVylERlFBpu&#10;bNnvx/jWIHqnI7A7FBKBOBwytFPU9s34sH6kAofPNmN6tZQ4Ecbi7qQU/mVhWz1GxpIUB2L+I0VK&#10;262kMNcSU8Wy3TzilRgSU2kyoTbKscnBirKFFSgoYUXwpsQ8gtgwIibLJTAj2xjZKEQsKV1BOlQ+&#10;gqc7FZkafscDpvydW3H5c1HfoZNW05QSrP1kQ3ssCzYSVB7BVk0mNmjTacHoPNRZ0koHMZTlMNKa&#10;GnOglqVAnplFB6KnXTRLy+Kq2zUorpcjSGVQWpeO6R1yLJ+yoIlqOlSvgz4sg5+uwcEGq6CKyBPu&#10;QxRTJhzhVOSTCEwEYrE2fGLeisZuA9zFKQg3psFGQjR42IBaLLDn00JTZfiTWYg1ZqKyQ40quhx/&#10;NO+v9/ekyGS0jqxArTZFGsISn6l5X3YLrSrrRMyRCPtb2h5Cx/ZKVI/no2u+COM7q1E/G0HlYIiM&#10;XyVlEMymc0nl7//jOcREvd+ViaZ2AxWCHT1rVKOHE7jz4jD288GfvjOB7af70Mfj9k36sbjDhal9&#10;+Zg+2ILGsXpEqkPYsm8Sk9uaMLYcwMRWB9q3WdC2hZZ9TIGeFQ+OXe7E3iO1WN9Xgi3bi9FH91EQ&#10;C1IhBanW7FRSWikbWojuo6wyhLKqEqwECrGXoHyAgCtI5ATJ4xSLcCKXSCLHXU4cbCrBwY5SHO0q&#10;x+meKpzrT+LSUC1JpJ4kQidCxyG5D7qQZ+dapSLe355qlOZLrgzy9/ybs11VONJYgmN0JGf4/YV9&#10;Hdi/XoHVmXwsbfOga8SKifJCzGTrsCRTY0uOBtvpQvaQQA7l0onQhYjwJpdIJpITYbnBa5aCD/Ie&#10;7kkEIlZhbSzpfZnkt7EaS0w0i93oYghrYz+IWMorNhRKedBJGlJ4E4lINibVPyV5bOxQF3tBxBLe&#10;jb0g0lAWv3sSfffJcl4xF/I1HYAIX/IZSeMTvgqiepNuRuzfuKex4wadSGdhIWx+JRIVWpw6UYrT&#10;+7qwpa0c28sKsa+8ACebEzjXWYnLrK+nRhtxa2xjuPD5xU68sNiNlzqTeOwLSAmqngxbvUkH9AZf&#10;X2d5We/HtqJyKstcpFNxysTiC2U28gm0hX4ShUaOjE1pEgDJKRQd7FdeEZjUni3Nk4Sp6HPyUqHV&#10;KygOM6W+3zvpk3aXFwWJB7U6uL0aaa4g6MlDIq5AKEjR5pOhrdeA7iE3WhocKIop4HKmIFHFzyY9&#10;0lLiCgK94uf9aL4CLSaXixGJ6aElgIUItmKVWEWZAbESJT+TIT9mRLLXhPZRL6oatVTUFJZ+gp0q&#10;E1Z3lrQHxefndTcpUd8jUuTmobQ6GxZ7JvtrOvzuFETDm+kGcqQAhWmbU6UQ6B6nnCAvk4A0QrwJ&#10;kwxCPF4F+6/FlENBTGwjuWgNFOMWFUpL0tAk4tSV6JDwKqDMFRsMtSiiyBVzODan2P0tR1GRAWq6&#10;F6M+U0pKFaYbCSeMiPN3XR1GNDVr0TVgZP+1onPEjRxdNpRSHvR0xAMibtYm5EeJEwVisQOFRSJH&#10;SjUs8ri0DSgxuKhDLd2WUpXF6+Oz4XV3TxdgaCGK5f1F2LqHjrM1H1XVNgx0ujDQGiCxdGNhVzfJ&#10;ySrNeQseyM0lLlPQSvMfxGhDXhqKSnLhLxSR3Pmh1kl7Rkul08iQnSFYdMOKiQeXrSZAl5ug8aRB&#10;4chGlomVqqL7EGlbBXj+/LvNKWTEBJm7kiqFZFFap0SyOxfFLXnw0JGYyfRandjnwQdmVEluw0HS&#10;EHF2EgUelETccJoVyM1IgdmghN9ngcFEVUFl4ovmSLvC47UiIb0aXQt6FHXT4VSmI9KegUBnDkwk&#10;A43I8mfYBD0JxO7YTKvLc0RJIIWbeV2ZqO9Xo5NKvI0M7BJ5RNgZRC6RickiuPgADf5M2AtJLtXp&#10;GF6hytviYYPd2J/yBNhFUampvPjQDVoS6c8EoqSzMuo3giyKXerC2kcq3ejeWoOOxUr0bqnB/NEe&#10;zO+qR/9kAUE/BBdVU44gENb53x9fFDHP4rJkooEEOrBqQ8eMg2Rhx/ZDRTh3awgffH0Cl5+dwNI+&#10;Oo4BHaa2GuhsPOxA+YhUeGHisTuo+qfXG7CyK4h9R0gy+yOYP16OfWeqMLYlhLbpAKa2JdmYGqiY&#10;jKisNvN+fcgvcLHT6+Dw6aEx0Y3lm0gsDvgKXZiPxLCb6n03yWI/yxEC8jGlUZoTOaE1YVdpCPs7&#10;y3CI6vhYVwVO9lTidG81zvZV4cJQDa6M1uIGSeTWJMGORTgPQR7PzLZJQ1ziMzFnIlZpCTdyrqcC&#10;RxuLsS8Zxe5kDPs7kjg61YK9q/VYWazFUlMFRmUqzGQqsJxNEsnWYCeJZB+J5CCJ5KggEr6eI4lc&#10;pAMRJHKT1/8Myz2Sxgskjf9lY6HaiodKu+REHpEsHtGBiJAsYjnvW2JfBkll4z3JhYD/LsFerNDa&#10;yJvulGJliYi9UqgTksmGIxE70jcciYiV9QXLp3QsH4pw92KYiccQ4V9EWJUHmo1QLzdIyEc1FoyW&#10;VqCuis5vpAZXt7ZiLwl1T2URjjYk6NSqSBy1uD7M+hxvxtOTG/NMLy514cFqLx5s6cN9lgeD9XjD&#10;G8AHJI73LEGJQB7Rhbxq9uKBIYSlqiS8CbuUbtlqyISL/bCR7ri9jm3AkoWMDLqM3M1SqJMwXX2h&#10;KwPxkNjNbaOCzkNmtljho4fFmitFpKjvNlNxZyBWkIPWVjNs7lyEoxYUxnV0JiKzXgaKAmJHt4bg&#10;r0Wi2A4vnb4Y2hKxqeJ0LaE4VX7UhBwREYMY4w9ZpNhW5S12WOg86rvZH0ataG5RULHLoBKglrCg&#10;rFWPpgE9qmuVqKpVwOKSUdCJfBa8NrFyrESF5j4C7KiSLiSXLkekiaBCl6fBaUgladKBRAjyNgWy&#10;KBTT09PpjJQoCIpgj7zvolzke4mXRrqlhEmKsCuGrIVoNRoVMJAoRVbBWCFxy0WydOsh18p4zUrE&#10;YzoWkqlZyTpRIMm6MXtzoKSDCwf4/wYbmie8JFElySlXWlbdNKpBP8Wyw50tzVV7fVmIF2xCPF8G&#10;m2kThZ4IVW9A/4QbibIMKSthiMTd2avAwLgSY8MuinE9AgVmBMJy9I+psH2XHjNLJsysGuheZEg2&#10;O6WEVx6Kgq5+FUndSoGfIc13yCQHkiXhnNgMLkKYiGi8Topbs1XE78tJQZYyA7ZAHtmejSWTRKFI&#10;QXZ2GlKzU2GjRTSS/bWmNIJJKgF688aqJynz3t8AL5sNzFnMh1SUA7mRlViVS4DSoJmAHWlQwBHJ&#10;QYZsM7LSN0NFtZMtE9n2suGyaVBW6EVtIkIC0UCWSpJRKagU7FQNSrgKs9iY0qjWRRgSBQrrs1HS&#10;kCclp68azSOBbIa9gi4ptuGO8nh9wukYbSkIxHKl7Ij2GiqYulQkh7Ron7Ggus0JOYksjarDwfsW&#10;WdUMlg2iMvv5dxU8Vy3Jp2Qzsnm8J/eYmp4qBSoUzkFEqFTQZfyVQFJJIDqxS3RjTFhatRKyoX2h&#10;HH1b6zCwoxGtszF0jkfQPOpHpFEHnTsPcpXYmPm3enxSBAm5nJvZqLLRPq9D65SKZBDE7FoIe440&#10;4e7DRTzz/CAuXC7jMY2o7tDg2MUwmtvdUtIYjV0Ob9iK1t4QTt5ow/b9VB1bC7HtRDMOnmrCzM4i&#10;NJPEauiOGoa96KVdTkTFWnyCQtgJt4eu05lHlyWWVNvZmZ0wujSYrKzETgLudoLxLpLGfgKyIJHj&#10;fN1js2EtWYgdDTHsaY7jEF3Iie4KnKATOUUiODdQTRJJ4jJdhjSkRbK4TQKRHMmscCFtLBuO5PZM&#10;E25PC5JpwlW6l7O9FTjdVYZTbQmcbK3Ame46nOlvwv6GUqyFPVi2W7Go1WE1V4NtJJSdWSrsJZkc&#10;kGulIa0jJJITeSLciR7nSSZiVZYYyrorCu/nyZCWmFAXGRIlMiFxPCCRiHztr/D9qyoHQd4uORQR&#10;gFHEz3qFRexgl0LBs4ishmLYSwRClFZuiQ2IfC9cisg2KAJMvql1/5xMSxxfLCO24nmxBFprwWW9&#10;BedsDhz1ubG3MIADdQk6sBocrC/FwZq4tNjgbHc1LpI4ro004uYY62mCTm6mnY6jEy+v9eHV9QG8&#10;tm0QD7f246Ut/Xh5xxBe6anH2zYSiDmAx3Qer/H1Nb4+NISxvSaJokYPLOFs2P0ymPTZiFIpN9SR&#10;CMIUVkoFtPIMuhIZQo4UlFP9N9ca0T9K5+6UUSylwB0Qm+FyYDCmoaNXTbVNogllobPHBE9YjYIy&#10;OxIUKIVxFUEwGx66mEgkG8UJAnhRnhQ51kBQDpBYBNAJt6ARc6JUz2KI3Ewn3DsdQuekg+Rhojhy&#10;oDJJwUOS8gf5W/b5SFSFggoDEs0KJOrkJJ1cKDUZVN8ZCIth7BDFMH9T1qJGWTv7fYtcErhirlME&#10;RNWrs1AYzKKryKTQzWIR7iKNdaGh2xGT4hkojtJN2HNhpxvw0ZlkK+jOqNDVShnyFJlQUhAmotmI&#10;kEy1KuISsVBHoaxQpqOxziKFrrcQa0x0HiHWhU6TLs2lCAfiJxnHqg0Il/FcRXRK9Uq0jGkQLM2U&#10;FgflEK9C+RkojadIE/4aNR1IgVixpcPgrB9BPpfsHDFfQayYTmD3vlaMT1XCbtEgWyWjG1NhbdWC&#10;U0c8JJF8TC3YsLyux9qhMBYOlaB/KoDRCSWqa8SWC2IacSxP4JhPBJcUUxU0DmnEehKIle3EQEKm&#10;uBbgn0liEBPCYniGdkWoaP6h3pKDks5CWIstCIQI1gkCMu2VsIv/EfDSeOE23py7OAMmO90BmTxY&#10;SxvcqkO0Xk0CSsVm2uOcNF5cppicSYUsgw1OlYeAVY2AnSCuV0q7u0UMHK9LDyUbsoKqvrRcbCAy&#10;oaxbjvpBFeINahhDafDX0XY25GJgmwvlbRpkKHlMZQpyaTV1ejqiAtrMpmw0jJhQ3mdBfkUOArRd&#10;ORqSJi1nCtlUpc6FnH/T2GXH4LyTD0uLQLkczopsmOKZ0jGf3GM6CdXqp4pocLHRaljJfxvCkrFi&#10;xcS6SCwlCEQKe6zPQcNYENMHKzG5qwZdW6oQ7tHATXdW2e2WglDKSN5i+fSTczwpufJUWudNSNbk&#10;oa5PidYxPVb3xLHrRBNGV8uxfKgRR6+P48ytQRy+ksDabj927Ayho8MlWU+R2yVSYsbc1ihOXK/E&#10;katU8WciWD0awtQWPxr6LXRyBehaiaO8w4zaWi0tsB1hOpBAxAE33YfZooSRLtBHBxIv9cAXtCBZ&#10;EcNOXwTbZXpsyzNiB4lkD8H4AF+3eOhQyguwUB7GarIAOxpj2NdSggOtJTjcnsDxnnKcJBGc6a/E&#10;eZKJIJHrdBpPkSSemiCRzLSy0I3MteHuQjvukkjuzrfhDj9/aqqRzqVemie5Koa5BmpwsbsS50hQ&#10;ZzsrSCxlOFofwwE6oJ1+J3aaTNitNmB3rppEopYi9h4hmRxjOSEXOdIN0m71myzSRkPeg4gOLJzJ&#10;syqSCouIm/U8CUUEKBST7s+zvCDei8/4nShiNdcG8dikrICCfF6WCMZGJ0NyIUm8RlIRezAesrwk&#10;/b0Vz9C9iV3j10w2XHa5cDYcwMmSCE5Wx3GquRSneT/nuqpxnuUiCeNSbw2uDYkFCawv1tVturC7&#10;cx24v9SNF5d78DIdxytb+yTieJ2E8dr2QcmBPFgjiWwd4G/oSGJRaUWWGLp6hQTyCl3Iy+YCbKmu&#10;RGGlUcr7oyY4et0qRNxyqu0clCeM8DtypXwZJQRrkQsjGFIhUaJH37QJ9X02VLS42EaD7PMUmhQc&#10;InRJILhJ+n0zwd5GoA1T+VcljSgttcHpzYWCfU+sLBPzImaLGgZTNhwuAiJJJ78gD/nFCroSOZ2D&#10;ApuISyKPReuQEyPLLtR3GVFUpUa0zEjnQzXvzKb7yUYoZiRxWFDcJEeilS6BwKfWiU16uXTWWir/&#10;DFhdvPZmDRLtvL9WOUp7FOzzeVKfMVBUlvDcOi2FoiwDKkUO+zRBPULnREdRFNqE0mIqfK8cHlMe&#10;PK4cacGRwEplThpxi/WnoaIvV6CYZOuxUFCbNMilMFcQb9rZj8vpLgTJ2HhNVbUm1lcaAh4R04pk&#10;pyYZ5Yg0tGK/SzrqO7TYcqwcDT1+4sRmCnCSZCAbFcX8GzfrRLsJRbEMtLWIjZsOEjOdFH8TpNto&#10;HYlhamcl6vqDyEj9OacHSXF5SxkuXG/HkUttmNtWgR2HEsSEUiyfqMLCgTi2HSugK1HTFW0iKYpt&#10;EZtYp8IAiDmRdMh5nDQWpS1VygrJ44pNa2JXOMGQSliEERe7rM1UAKEEQaPCBVtYx4tT88ETuG1U&#10;KOZsVvh/CHXCYrJnwV+igZONQmflSQvz4K4SuSuyCJZZSEvNkQIziqEscQxFrnhYCrisdBpWFT/P&#10;k3JviFAhXo8B0XIzNJYMVigtNYG3byaX9pS/j8thoOoIVspRNaDE4jE7Gvs0UoyqLBKZyMSlpaVM&#10;VGRgasWMyVUvolV6lNSI5XxUNFkpfCCZdF4pyKMD0DmzMLndg6ltPpQ2kUBIHoHqXPirqYCoQJ7c&#10;X8rmFCmJv9os4t6oSLR8qD8TSBaJ2KBmwxMERgLZxLrczFLSaCbBFaF+xIOm8TDK+22ItltQ2uWE&#10;jQ88gwTyJATL35fsjFQYtCmIFmTSjsrRO6TD1HwQ8zuSmNpag7WD7Vg5Po7D12bwwkOCxRst2La/&#10;iA1TPNQUusRUuAj406tFWNjtwa5zYZy4U46lE25pb83YkguLx0tZd2WY3sr7rhMpNc1Ugx548q18&#10;3npYbGKs1oJwoRktHXFE43QhVDd91WXYGSzEVo0NqwTiNYLz9jw9Zj1uaVXQFN3kbHkEcyyLlQVY&#10;ryPpNMYlV7JfkEkHyaS7fGNYa7AGl8TQFknhxlgDXYlwJC14bqGD5NFON7LhSgSpCHJ5aqqZhMPf&#10;ScNcdbg2XEOHQlczWI3LA0lc6K+iU6HraS3G0ZoiHIwGcSDgxj4zSU6lpxvR4EiOGqd5zedzNlZq&#10;PUmF+ySboTRXQiIRRcpqyCL2j9wi6ItYU1LhbzZCxAsysEib9kQRCbJEnhORH0WEVxckJKIQP8vj&#10;3lLyHFoDLlhtOJ/vx5nyQpxqKCZJsB56kzjbUYGTTSU401aKK301eGq0Cc9Od+De/M/zGSs9uL/S&#10;jReWOvEiX8X/BWm8um1Ach2vrvfz/aBEHhsORBBHD56f78ZdEs09upCXLT68avThoUnMf/hwL5BA&#10;L0WBzkP3TfWvC2TA5clDfVSOkpgMGk221GcdtiwppauJLsMbMKAkoUVtlwHVPTaKIS86l6OI0GHI&#10;5Nmo62I7EuKtJAdtQxa2SYpPgk2sSI1EzCCF/khn33AQI2IFFp6DOGDIg90h+lUawiI7aTGVN92C&#10;0bIxB6mgqGzut6JrXIvqeg0Ky7XwF4pAjGyr+TroeV0OtwJFFRp442J/lEgbQRdhyKAQpiDNV8MV&#10;0MJboENFqxqR2nQU0N2HG8RCG+IZSUoETCxkvzYYMlnk7Mv8O4+S16hFsVg2HKb7EonvIrlSKtkA&#10;+69YDCQC0BopHs1WOictCaQsD4kgHY8uh9elgUpPxxLIQse4Ttp9rlblSCmDo2VKyIm9Yjmu2yWH&#10;1aOQnJef6j4UlBPIHdh7oQ2jyxXEXjkczlyeO53PQRBJOvvnJsRJNC6SvVZJR+On2yGOi9VZAQr9&#10;YEwhrWRLSxc7xkkgdHM9w26s7U9gcW8M6wdjUp756R0xzOwpxuCSFTPrIhq3gnywSXruVmLA4KwV&#10;YZKswBVBHpl0Q1l0pCY+Rx43hQ9vM9y0bjk/g6VYlxwpMtHa+aSsdiJpvEFPC+TRwe3WSg3iSa6Q&#10;vy9i1YIrZEDvSjH8cf6OlZjfSKCv503GspEtdqCzkYiY+zY7G4e0a1NNhaOH26qldVSQPDaTnFKl&#10;9dXhYj1tZw60tgxES1h5FblSw4xVy9A4SFCdVWBoRY/B1TzUdOdgM9kyIzMTmbRfKg3VQjIHw6tG&#10;tI0YEK/SItFERe3LoFtKoaXczHsjm/cakRzVoWFGiyZa8v5lM5om9PBXsrMUyP7TXflyVSZVGJ2L&#10;5DQ2PsuggtGQsUVmQvG5WFwgliC6qVwibUqEmtiJSErhGi3qBoPw1ZmgNIklwSlS4/2P5xCTV7J0&#10;EinV1dScCdv2UE3vd2J+zYcTZ3rwzL01HL+2gisv7sO1u9O4+kIjzj5VAjNVnXQ9GVlsvAqs7ojg&#10;2jNUslcLcOpiDLN7nHRaWuw4UIDJPVFMHirE/rNR1DZpEIqYkF9olEKHBwJGWK0igmkAxaV+DBCg&#10;ozE3NHSFnoCJqqcYo3UVmCkswqovH6sEywGTBX1F+RiOhzFaHMK4VPIxW0YiqSjASnUBttYVYVdT&#10;XHImhwmUYojrNMt5ksnFwSTdhVjy20wSacXt6Y1lv9KqLRLIHTqSW/zsqcl6ae5EIpTJRtwcr98g&#10;E/7tRTqbsz0/D3cJouJ1inKKxHW6oQTHYgEcdtlxzGDCSRLKqTwdTudqcTZnI6Ph+WwdLvL1cq6B&#10;hYTC1+tyEorciBv8/3WWaySeayQgKUgjCUKER7ktcnLkGKT0vLf4e5HM6rrGjKt6Cy7QZZyyO3Ai&#10;4MEJOqQzjaU438n77a+mA2sgUXYQ5NvxNInxLgnylWWC/WwHnmN5uEWQwgBe3z6ERzuG8cauUelV&#10;EMQrW/s3HMfP3z3ayc/5/hWSyStbBvDSah8JuINuheQ714Vbo614zpsvEceLJJB7ej/Ox6pRUhmE&#10;xpUJuwjYV0O1HlWgt5QCLpRHMZTBdk3FTAdQV65DLMr2QYDpaNejQqQDKFVDZUiHP6xHqMyCHLUc&#10;0UoCblUeatlPe0ZFDn32cb9ScjYJ9mkbRaiIaO1x0q002lBa7qaLUMBDVR4O5qKgMJdgnwNnMJNC&#10;Nk/ayCYceU2zFdXNVPd0M4UESBFKXsxVeHwa5IiQRkq6GAJzoMCIgrgGeiNxRhyXxylK8NgkJX+h&#10;Bi0DBlS15SDWQKDvFMPcKimIrNhs5yUJ6UhWZotMGl7KJ4GUxkRk6mxEgmkoJTkViM3TDgK1i+TK&#10;v1MrRfgUAegbu8Qry3JRQwIOEHzVWjXyNHIShkLKcSJWrclk7Jt0984gBXUe+7g3nQQkh8ao5DFy&#10;kc979/vz0NgRxNZ99Wjq8Ev1V1NrJilvRrKUxBGVwe4UbkNGvEkjHqfBRpz2El9LiZWNTVYpMKPb&#10;SaxO29gQKJYA19SS9Ot0qEwq0damR22Szyucy+eSg9KqHNaTnNhBfBQEwnsLhpVoabXATVISWzTE&#10;punNFNIiv0iWWMabsmmzFJLdW5GGPBMvhA/WYEjhxSmRa6QFs6n5PT/PJuA6CSxhA5knk1brf51Y&#10;flL8ETsmDlShetAEdykVRXMOAiJzVkk2iYoWkscUcWVE8C4LycNO0oj47PA7HXBaNJBlUj2L4SAT&#10;gTeqoWtg5YdIPjy/ldY3SXs1PivHzNY8TO9UY34Xbd4RDfpn1JKqyUjPkuyojCRi4XWWNtKCkkgK&#10;WTn5lTLk0MbKxISgk6RUKyd5aJEc00gl0pSNqpFcTOxxo3HcCFMkGyn/CVFqhQOhkpCzksXGy40A&#10;i4I40qUhQCkRDYuoS41lE8K8hni/CkXteQjUUfVQQVlLs5HH7zJ4nf+ZAxFFjDeKEAsj01Zs3U8F&#10;fdSJrTu9mFouxrbdNTh1aRwHLy5h/XQ/dl9sxdKuAHT6DbWxOTWVqi0TR09V4cVXO7D7VBCD21zo&#10;Xraie1SF1d1udM7bMbglgO2HEygusyK/SOSBYMOmsvKRJFxuK4L5Lja4QgxR6RcU2Ngo2ZmKXVQ3&#10;FqoqHQpiftRVRDFUEafzKEZvUQH6ohEMRvMxXhLGRIl4DWKaZS4RwlxpPskkjDWSyfZakgkJZV9D&#10;DEfE3AZB/2xfhbSx8PKQGOOvIzk04KmJRsmV3JlrIYGIuZEmaSOimDcRxPKMAN+ZVsm93BhvlByN&#10;IJDT7SW40l+By32VuESCuiqOS5dyvqsSp+iIjtEhHY36cTzkxgmvEyccdpygOzhltbM4cMpixxmz&#10;TSpnLVacdzhwwe/F9dIC3CwtxHV+f4uu5RpJ4ma+D3eiYVwN+nCBRHGWxHuK93u6uhCnf3YVF3vF&#10;pHc1rg3W4uZoI26MNOAencHru4bx1t4xvH9oHN+eW8RPN3fg11d34M3d4ySMEbyzb5LvxySSeLxz&#10;RCIRQRqvkVge7RDkMSQNWwkXIkjj/nIfXlig66BzuTndhstjrbgw2oaz/STbYBgvGLx4xujF004S&#10;ek8VXMVU5wVso7UKlLVmobnRgO4SHYK+HAJTKtUtwYpipK5KTdCxSAERkySI4iYTYnTTJjf7Z24K&#10;DA6RyS8DyQYfqgh2DY0aVNZaJEUvok74HGqE8jUE6mypbYt0rB3NBgQiRqpekoxPjvwIfxcWi2dM&#10;KKJbCeRTwLrV0Fn5t2V65JepYBNzoz4VclWpMNIhFUXoYvRp7EupxKs8hGNU+gkDLBYRhZd9tVCs&#10;vLLAE9JSOGZQFOWga0CD9hGVNA+icmzk+xF50H10X9o84oM5ndhEF1agR3W5EWUkyojItxGns0qQ&#10;aF0yOM1yafhKqxE73FN5X0rJCVVVZKOLArS+SA85Ba0k0k0ihztFZ65MGr0RO+I1Iuo5/97nS4fV&#10;QvehFySSw2vOpJvKRCLpQFdvmIRK0qVwKwjkobKUTjCxCcWxTB6PJCzCmbj4/Gw6+NxiOXAKCsJy&#10;PicvOjpIFtVqYtLGEJbAKLcjB8kaDVrb3ahn3RcViqynLFris4WYRFIW+CvIQ0xltA0E0NDlkTY/&#10;5uZshuxnQS2clxD6fL8JZoJpUVMGVK40ZCnSYTALRk2RJpYEQOZq+Qe5tIIGgiCVSX4pbZlYA8y/&#10;/fuSlppGhRBG82wAZYM2BGpkKO5Sw53Mhb88R0rKnkPWCriUCOebYDaQQGjxQm477GY2RL0aCrlM&#10;WnWhUtEmhuh4qB4cgWzoHRnQ2WVw5WfRPuegpIKV2aJCEx3E6JIZNVT5WVnpvN4NABX5R9Rk+1CZ&#10;HL6iLLgiMlpVGbKplsTwlUVkIGukKiqXSeHdA1UZUq6QQGMaGqZ1ErFYC8Wy5v+dQLJ1JLMiMZeS&#10;ukEgbBCZuZlScEcxXpvOyk8jgaSKDZjsWOaCVBT2UIEMkhA72cB5nvz6bFioZDLoWJ7so/mPRbg8&#10;A1VRR48dzd1qzM07sP9wMRrb6CLGqGhPVWDnwVqcuN6L008Po3c6ykaycf+iiKWXkwtezG0LoJn2&#10;uXFRj9GDxZjYW4buLSFUT5J8T4VISH5U11pRXmNgJ8umlWadCOXmtlGBeNHTX4OJ6Qa6UisbsxnR&#10;uAnesBl2j14SAcK6h+hcBjpLsW28Ays9DRhKxCQSmS0vxCJBdKEygnm6kFkq8NlEPubLQlgsD2GZ&#10;ZUt1BNtrCrGbZHKwOY4T7WU43l6KM10VuNBbict0JtfFhkQxXzLRQEVNhyIKSeTZRSr1lU7cXerE&#10;HRKJcCnXRhvoRKrwYLUDn52YxYeHJvi+C/cW26VhMbGx8UJ/JU52l7LQqbCc7CjFsZY4jjZGcbSh&#10;CIdJbod4TYeThThYFeH/C3C8NS4tMX5tzyjeOT6Py01l2GeggyEhPtoxiC9PLODRej+eJold4/WK&#10;MC1iSE2UK3RGYont0xNN0kqp56ShuTa8TAfx9sEJfMzr/O7CKn5/ew/+5cWj+G+vnMUnxxckshAE&#10;ItyFcBbScBX/5mUxv7HSy/vqIWl04YXlLrqNThJtO+unHTcn2nBltBlnBxtxrLcRezsbsKeR5Ony&#10;47bBg6saDy4kqzC06kFRQw6KW9g+xtWon8zFYJsJ7Qk1nHQEUjuSs72z75eVqNHRZUBDsRzlYhjZ&#10;kgF/sRKBEgXsdA5imagIJVSccFO1G1BbSycvEs6ZM+GkMzYZU+EgqGdnihDpm6i05aiu1EsRdW0k&#10;CY8gkCIN7F4NCso9Uj7+SJwiptSOSDKMwhoXCUQOJ9V8PklCpc2Aw0r1HBXDZDwmwdhgViFElyRG&#10;OCKFbM8+GbwEWW9IIaW2VeTJpIntYjFRXU2XkJDBZNmMdN5nTk6qFKxQqxUEQvJhHxBDWpUkrmRS&#10;j3gsnQ4gmy5ECT8dhI3uSMTDsxqyYCQAm9kXxDCTiIk3UM+/iaihVchIEsQBujiDSUTs2IivJeZI&#10;RapZOfEhGMhAYUwLX0QnLeZx85rNBGyThSKb9WUzU3QG1UhWGFivOSiLiZ3raXQrJLz8TLqwXFiM&#10;WQgHNvN73gPJRwyxV7JuqyrUyOL5peeYnUJS12F8xI6aGidqa6z8XicNWYq4ViaeKz0zFbnEDTl/&#10;a7HlYHwlhp7ZMMx8Lxb2iOG6J/iSmsrjpvPHJn2GtGHPEslFJsHPzAcuErUIxhFMIxfpaEkgJlqy&#10;OoJXPi1kLq3XkwM9KRlUKyX1JiQGtCigxXWVUimUsJFVZ8NOFaDS8+LoXIoIPnU1ITKniarEioDd&#10;DIfdgoDXQdu4ESBRLB10sFGJ/R8FZPNIXS6MYT4kNp4yPpzeFRem9vowSVU9usOG8nYdKyqD17AB&#10;oGLJmYIAL67VGkihe6FSsKVJ7kTsVldSFRXQvjkTtH7RVHhKN9MdZCHQnA5vw2bYKzMhN/D3f3d/&#10;T4pMK6L8skKpWESohRSxQkLB3/K44nsRGVhkYEzdlIpsPjy1ebNEGqVDclR166XQ1BUsRtrCdLL8&#10;/xeBbCYh5+VmIUrFtLDqxskzlZiay0fvSBAD03Ys7LRi/SBV7tU4zt6slPJ5ZEqJuzb+Xs6H3dIt&#10;R/ekBQu7XZiji1k5E8fc0WL0b41jaFc+tpyNo7XPSQKxoYRqpZDOyCLC4LPRBvPdKIh60d2XxMRM&#10;AxLs1IUFZoSLDHD5qYrcBhINbTcbupUlEjSRRMLYsVqFvcttWOyow1C8ENNlBSSRIiwlo1gmIK+Q&#10;UJarCrBcGcZyRQirfBUkspUks72GrqQ2ij11URxsiuM4nclZ4UxYxJLec2ICnm7iCh3RjfF6abXW&#10;s2LCneXZ+Tb+v1maaH9usRW/oZL/t1dO4k939+Prc0t4+8AYHu7ox/NLHdLvrtPdXGO5OJTE6d4K&#10;nCXInx+sls5xlsR1sjOBoySVQySU03x/YaACFwfL8eKWHjzYNSYNwe2pzMcLPN7359fw22s78NGh&#10;KTxPp/TUaD2uCxdFN3SHZCeGqMTy2vtieErEA+P7x3vG8M6BKbx7aBKfnZrHtxfX8MP17fjne4fw&#10;01O78d6BaTqTSbyzfwYPtw7iPsniwVqv5DJeWNqY23hODE1NteLGBO97vJX10szrbMKp3noc7KjF&#10;7pYabGuqxZaWeqyXlOCkxo5LShfO+Iqxfb4C3XMKtE2zTw3loGJchvLBHLSVG9BOoeh2KyQHIuby&#10;lIos5IfpQjr0qCwQk+saGF25CJTnItYoQ1WrQhJ1CroAq0lBtSxDKd1CWcPGPo38sFICRb+TRKIV&#10;RJOKsqgejdVGaQLdaM6BVwQgLJVLqVXFXJudoOn1a+AIauAtc6Gw3o0oAS+QT+HH/qcjTun0dALE&#10;JRHLSafOgDJPJKrKJeAJR6MixmSSxEQheShzkZudw/aqhC/I4+fnSis6C4upugnqmwmIPvZJjXoz&#10;j5eFoiIK4AIlCUqLinINYkWZBOgsBL2ZMNHJuOgavB4NBbHI2sjzGxW8x3TUsk4GiINB3qtcIdwZ&#10;1b1VAYNT/ddtD2J5cHqaTBpW8ohMsCbiXVgtpeC2OXmNgrziJGv2y0hASVLWYGTYg1hhOkqjaSSQ&#10;dBiJT15fJoqK2R89KhJRJt0J74d44aAbDLD+bHQVWWkbDiQ7gwRTbEJzsw1NXQ5UxFVIRjWoqTfC&#10;k8/fusQwFcU7MUmesxFqfmVPEdr6XFAq06SRFbFkWRxLCABBhpvkRoIdAdBC1lK7s6jc6T7IqkYC&#10;rNgMJ52Y6jqLjGklQ0XjGlh8uZApMsikYmztbwo9LT2NasYsDdcUsEF5eDNG2jNXnKxPF6Eg8GpU&#10;abSJWlaEEyGvFR6LCFtiQVtzknbRB616g0BE8ZAsqjvyEKhIIwBnwkjrrDLQstJqi93UvWtOzJJE&#10;ulY0KG7f2H8iE+Ny/NsUNoas3HTk6lL4YLKgoFrKyt4YCxQlO4+OxpsKtTcF9nAarLEM2MpJDLSH&#10;xmKWos3IYYN88vu/L1kkTzEEJiNJiP9Lm234/kniLWm9dF6KtCBAEFYmP7f605Do1cIcysLQfAQl&#10;XXo6mRSk/Pw3/59FxAfjPc0sFuLE5Qas7inBtr3FGJxwobI5Fx1jZqztcePcbSdWD9iklRpP/lY4&#10;yIFJHWaW1ThwQo+rzxbg5kuVWDvjw+xBD9bPxNC76EZVgx2xMiPi1Vr4CQ4GCy01FVx+gZPKyIGy&#10;aj8qqgMoTYjcCSaqQgPVkhFOv4lqUUcrTbXqppKxK6mSHOhv92L3OsFVTPaPtWM0WY6JijjGiyOY&#10;KQtjkYp+lUQileoCrJM01vl+G4sY1hJuRJRdJJEDjXEcJpEc4uuhlhIcak1Iw12nu8sJ9ALQK3F1&#10;pEaaB7k92fjzRHsTXt81iD88uxf/hQTyhzt78P2lNUnlv7Z7EPdWuvAMCec5gvi91V7JxVyfbMAV&#10;OhxBLOIYYq/KRYL/md4yPMVjf3ZiHr8muL+2YwAXhqpwiA5pVzIiOaLPjs+RQFbpQObxJr+/S7f2&#10;9u4RfHN2BR8dnsJjupOXCfzCLby2YwgP6VJe3zXC61nAR/zbT3hd31/egt/e2iMRyE9P7SKhLNKd&#10;DOH+2gDdBV0N3cXtaeFaOnBntp3nbeY9t+DmWBsuDzXh3EA9Tvc34Fh3LQ61JbGvtQY7m2uwtbEW&#10;W1saWdc1WLH4cMQRwtF4AtuWSR7b9Oifz0Xn1my07shD3UIm+xFdAdV6BUHa4tBIS/tFwFCdimCa&#10;EBt7KfrExsZaOtEBI4qHc1HRl4Xy1kzEkgoCfxbsRrp+A5W/j2Q0Y0LHjAoVjSr4PbloqzEiWKSE&#10;NSQ2yXkwPhNCrNZB15sLb1E2yjq0cNO1CBIJFmsQTejgJ3EF48SLaicFpYF9K5XKWwuTNY8Ci0Du&#10;pSMpNcJOfJKreH4fwZcEWN9pRTEVeLRSjdJqHexu3o82D9nKTBisOSgkGVU0CuIibghApFh22lKh&#10;VRGc2QeSSS3qKVZFJOAAsaiggPcY3YwIMc3H7wvF0lsSiEWXAS0xU0Gh7XCmo4aEWV9I9yAwNC8T&#10;mSQNEV3cXyCy/W0M/efksV5zKcyJt8KZWQMkpgRFpT0PZjtdEPG4uFGDiTk/yqrkJJMsugcRzVjM&#10;w6QjTALRaTbB65Shps6MYFjF55JCl5hFYqb7KNHRAepQRRLIE3v2eE6BU2aDHAW8tpYuNRopygvs&#10;xOy4Hk4SvEJFzCNmKsTiIgqBli4zxpct0jLhLOKKWKWbyiLmpMQ876Z0lkz13wBHjMXnZGdArRGb&#10;4jKRJ98AYzEeJpZz6agg8qMKuGNU9QUKZPC3f/1bFjHu7izWItFvRbRDI6W1NYdpx8I5sBfkweHK&#10;gUlDq2RQkDT4YArdCLvtdCF2Ak8p7WEELqv+r8czmKjYW+hMSnPhjmbBxYaUzYers2bBVyJHokGG&#10;th4FSitZ+WIsjyye/vOktrCJwj2JVVElrEgjKzoza0Odb0xQb0KeJgUqcxrMJE4b1YUusgn6QDpy&#10;7JuRbWGF/Rwf7D8WQSwW/8ZKkv/se+FwcvPEHpGN8wkXIzYYulgPZncOBobyUVlng95Cq0mVFAuS&#10;dFmiHtrUiAcN+U7U5ZtQTGAOO4wo8DjQ016Aa9encOX6ME4crcOlK41YXveyE5pQVaehM9FhasYJ&#10;DRuLPJNKLEcOA9XP/HQQW5ftOHsqiJu3E3j6bhKHTkRw7FwMh0+VoHuIRFRjk1J9eqNCAeVJ6svB&#10;OnEG2MCKrWhoK0J5dVBapVWasCGWEElwzLTatN1BLd2IyBeiopXOQSioQ3ONF4uTccxPejDQ50Oy&#10;KoqOmioM1yYxnCjESDyEqeLQxuQ6XcdasghbSR6CSHbUxbC7PoZd9XESSBx7G0SJYR8JZF9TMQ6S&#10;RI52lOIUHcmJzlIcayehdBTztUQaijonOYgq3JptxkenpgnKu/DluWV8eHwGH7C8eWgCLxPkpWGv&#10;5U6JPJ75uTxF8rg93SKVjUn5WpJSA13AEH7icf783AEC/TrPU4q99QW4QoJ5g8cS5PExnce7u4fx&#10;cLkdb+0cwB/pIP7xmX347dV1fHBwHC/xfPdIWg+3D+CVnUN4c/84Pjg6I5GauL5f39iBn27vwS+v&#10;bednS3hhyzCemqa7mO4gmbXSXbTQWTXzfRuu8/9XhsVcTyNJrpGuqYEOqh4nuutwuLMOB+j89rbX&#10;Y3tTHbY2N2JLQxNm4xVYai3D7Fwlehbi6FwxYHhGQWepx+gekv4eG/p2KtE6SLCl+vXZKeR+dsai&#10;/+s1aaikoygmmOYHc1HZr0fVEhXymgYN8yrUTCnQPCvSB9C5uESKVD3cRXko6TGhtF+HslYdiik+&#10;mwjs7X02JCf4WZ8ODRNW1M3b+TstSjvY/scVqBo1IDlsRnLIgoZBB2q7SAStZlQOedEwFkVJkx01&#10;HUaUNhiJAS60jvpQ2k0yqzERJ3iecq0Eft0zFtQMKFA/qEFjnxnOAjoSXpe32AYv33tLFdLIiMGR&#10;gWyKaCXxzG6ggBb925iB/IgCxdV6lLeppDnUcCiDZSNFbXk+sZCKXU+c9IiVqToZlKoU+AJpUp6Q&#10;BEW2SZcGnUXOz9NIiHLkFxqgJfZlyIituhyoTblQ0rXYCf7BStZ5cZ402Z4jFvnweMEqsbDHi+pm&#10;A53YZmloK0TRWxJNRYCCNI/YbeK1F1eQTM1ZUmTdytJMJETIeb+MYm8j3leO/G/D2np9Dq+R3xfl&#10;sp7y6JzogBy8FkWKNL8hNpKL522iu+sYc6KLAjVZr0CeauNzcQzhPjRagZ3iuE+GTwSbiGVa/FLk&#10;ohAZ90TaVvGdmMCWZvn9eQhV5MBVqICrRBDI3xS9KAKwrSSKog4bCjpM8PPErgo5dL40mLwEJC9t&#10;rCYbbiuVRSSAaNhD4PRJk+hF+T4UBL1wWA0S+IvjiVVdBWTlziE/EtW0ibShuYZ02jslIsVUu2Il&#10;BcnD6afyoQXOoEt6YhGfFDHOqOK9iDHHTZv+RghizFNKmE9gz9Wz8Th5n1a6C7qYNHU6MrUkx//U&#10;HYi4+FnQ/rza6f+r5PK4ImPik/+LaMYKxWbeowpL7R5sbw1hsc6Fy1M1uLfWScAgcE1U4i7/f7Wv&#10;CDeHo7g9X4FLI6VUmElcGuf7ySo8s9qM53a14JWTvbi1vQ6n58pweCKGk9OFuDBXgt3tMRzoLcfx&#10;kSoc6y3B5elK3FioxZWpGK7MFOLaXBRPzSfwzM5GHJxPorcrRKvqRojW1hkm4bty4fBuhjfIZ+ak&#10;2qLi66QKL6v0wW4noYUNCMeskgPxBgSB6NhI9TBblbTzKsRjLooBNwa76DQmA+iiYlWS1LR6FR2l&#10;E9WVJRhpa8IQXclweRzD8QhGivIxEcvHdElA2kOyVi1cSAw7a0kkJJHdgjyai7H/55VbRzvLcJwE&#10;IsoxQSIsh9uKcaCJ995SjMN0B8foUG4tNOOtg2N4vH8Ujw+M4u3Dk3i0fwyv7hnCy7sGcH9HH55f&#10;JUjPtrC04mmx54RFDIWJ1V9iVdS9hRZ8cHgcv7q6Bb+gi3lprQenuxLS8uKHq9349MgUfn1pHffn&#10;mvDKSgc+4Ll+c2kLfn99B368vBXfnqLLODSOt/YM4+UtPRKBvEZ38sbeMbx3aJIOZINAvr64BV9d&#10;3IqPT63hhbURnB9qwYVhEsV4G65NtkikcX28FTcmSSBjLbg62oTLw00kkCY6j3qc7KnH0e4GHOis&#10;x+62WravJuzo6sS2ljas1VVj9zQ/O1iIySU7mpqpbMXc2IIZK9MWrK4H0TdmQ/+MDu2tSlS4NAg6&#10;dZCxf4uNxTJ5FjT6LBSXaCkkrFLQv45Jks2cWLXoQN+aCwM7CeRzVirwLATYz1snvGie96N0VGSc&#10;VKBxSo3+Jf5u3I3+ESPapvSom7Ag2WdCxZge1dNqNPeq0D7C1zktWhe0aFzQoHPZg9ohE2Ldeehd&#10;cWP2QAID2wvQMsnvF52o4TFbFvNJLF66HQ+q2o3o69VhbM6ByVU7ele16J3XoH/SSCKw0fnb0TDp&#10;R2Ubz9tjoXtyIl5nJcBred0iLlU2nCYFvC46gCTJtINOZsSJRoriIpJH0JcJhyMdiVA2/C4Z9MY0&#10;KcGUVZfNfkAnJLIWFueiukRDMaWHI2CAh84jVm9Dguf3RHQIluoQqbNQtBrhiFngLNOjuMuE6m4P&#10;fGENHD41fHEdCmpJXh1mCkQtggEZcY+k4uJzKMqQ4onJNWJLQRZJJAsquiqnNYPnzkQJsbmAxR/J&#10;I/ZlQqyaeoJDejoQkUpYpxNzQjmSKVCL/SeyVGnVpzANYi+JzZeFzikbxhb5HDv0UBDPBIFI4psk&#10;Y6K7UhmJ/2mp/IckkkKglWWJk/GiaGUUarGs9+fhIEEy/F7Jz2xBGbQEa4Mz+69DNk+KyB0cKDEg&#10;Um9FjKoh3qFCqCoPGip6u5dOxJAFnTwFHjsrMOhhReRLxBGkCykJh+CnEzGTodOoBp4cMzUvHVUd&#10;PtQOmqR5EJG+VmQZjFTkoaxeDauXdo+NNotgLW7u76/nPxaxkTFDLEEjMaly+MB1GpKXGRGPAlEq&#10;6SQfbnPciF66g6EqK7rCFgwS1EYq8zFbHcJSHYGtqwLDVQV/XV3xn51HTKRniyW+vFcRY//vv8ul&#10;pQ16dJhrDON4ZwFujVbiFsH+wUo7nplM4kpfDOda6RaGIgSyKpzpjuJcZyEuDsRxtqcQZ9vycWEo&#10;gWvTdbg8KHYlF+F8XxTXhgpxl2RyrieE8wMlBJokP4/hcl8cl/i6t86H3bUuXBBOhsc81FuIrgYP&#10;ypNOugkrlY8WTh+dIuvSF5STHGjBbRlSELyyci+/p4sjSQQLdAglNAhQ3UjuI2iQxqvNdg28PgPt&#10;sQWhkBbV5Q4Md/vQ32VDE4/fkq9DZ9iIrrgLzSVhdNQVY76jGrONFdja3YbVNjqqhiqq5WrMVcYx&#10;SYcyXUKnUrIx4b6luhDbaqLYWRelO4nSjcQlshBFuJIDLPvF8mCSzV46lb18f7KvCrcX23FvvQcv&#10;7ezDQ5LGi1u7cY9FkMf97X14aVs/SaQbzy51SOUZ/v6ZebHCqxkvLLXj/UNj+PLMPD4/OSsRwKnO&#10;hBTH69F6H96j4/jtlW34/Ngcnh6twof7RiXi+OPNXfiBZPPNKf7d0Wn8cHkLvr+wxmNN4bVdw3hE&#10;8nhbOJAjk/iEBCKGq947toC3Di/h5mgHDlQXYzfr4FBzBU7SVZwboNMYbOJzb+azbcLZ/gbps7N9&#10;DThO4jjUVYuDdB572+qws6MRx8YG8NTSOElzHu8emafr6scre+rwxs4m3kMjHuxtw0u7SZpby3B9&#10;qRhnJkjSvcUYaY+jocCDoFaBmNeC9vIoNAYlVHqWPDn7pxaFASNqivXYR8FyeDKKy2ulOLNWiYXJ&#10;EJWtnEp+E+oSZuzdWYXjh+oxMWnHzLwFS2tu7NxTjsnJMPo7jVheLkTfsAvdFJut7RSJdCpdLUZ0&#10;EKy6RlTomVBicM2AnmX+f4HtZk4t7QGpH7OjoE6JKjGcU69BolVFgtGic5puaExNwhGrCy1oofvo&#10;XvNhckcY3cSi6W4d1laCGFhwonXJi7ohN7pmnejfHkTXlhh6VirRNEEcajbCXyhHDa+xacaOqmEH&#10;kiMu9MxEEXCLmFUyiqs8tNQ40dxsQWGNFSaSq5mOobLFhtIyJeLF2eidyEfbeCkaJ0SoIR8quiyI&#10;dNPBNZJQWywo6bUh0mpFKGmEi2I43qmXFh8VNdlQO5yPKormqj4rSdGK6k6SEa9JRBU26zIQI5HZ&#10;7WlQaNJhINEVVRvgJxk5rTIURzIQLchCSbUWNW16RGI6aU/YE/wx8RmWxn28Dxv09lw4g0r4wzpp&#10;v4xYAatQp0i70D10OPXNCvT2sf9X6qW5DxHGRAjvrKw0aPKypX2Dm3JzxFh+mjSpLOY1xCqe7LxU&#10;aQWQ2FT45MSiiI10FqpMq52sRRUuVPXff58hS4crooWbIBNu0iLWKuxZLuTazdJSPzE0YjHJyaZm&#10;JKJetDYmEHDxAajUCPrd8HucUCqVtJFUumYtrEoSVU4W3DYFOgbdGJ+muq3So5KupL6M1pmKqDpu&#10;QHG+BjGXHrUBK5oLCPxRB3pYJsoDBKMgJorM2N9div1UqvubCcLDlbg8UkGwjeI41f65oQI8O1OB&#10;Vxeb8NpaA17fXo83t9bjrXUq/VX+f1sHHhBQHkw1SsMTI6U+3q8Yvvvb/M//Ulgvon7EGnVRt5lp&#10;rDd1DkzKbJgVInikCg5LJmrCanZ4L470RnB2qISKuoiEEcfVoTJcpfMQ13mgi+DYESY4+nCyoxBn&#10;emI4wuvez/ene+I4wddDjT5c6MsnYYRwsj3IEsLxFh9OtwVxgb+50B7GJZLG7flaPD3dgD2dIYx2&#10;BJFs8SJYbIbDrYNZKzaNpcPuosUNqkkYGr6XSxu1ahsjKIzZqV4ySSxUWQk5fIW5CBdp4GHdW/16&#10;WEmKZpcaTo8eTtrmoFePRIkZU31+PNrZg492teGDHa347OgYPjgwhOfotG71FOB1Oq8P9k/gw9Mr&#10;eLxvCs+JHelU17ene3B+tA1X5gdwbqKbhNeCbfVVWK8poUOJYqksghWWreUbZa00jC1lYayWBrFU&#10;wlIcwNaqCA51VOD8eANu0kk8vdyOGyQHUW4vteJZkvZ9ksuDHf187cO9lW5pbuTmVIO01+RtEsLv&#10;nt6FX1/birf3jvLZlLH+y/Hichfe4t98S4L4w41duM9jP1zuwC/OruC3V7fhR5bvzy7hi+PT+PbM&#10;Ev54ew/++PQefHt+BW/yOG/tG8c7B8bxEcnl05PzeO/oAh4fWsKFrgYM5+VhkGXWZMKq34vtsULs&#10;qUpgfwPbQnM1nVYdHVgjjnY14gjJYl97I7Y212NbZwtWOjtwenECH9Fpfbu3D1/v6cT7SzX4YLoa&#10;b80m8Q7v66Uxvm5pw+s9CbzaW4D36ULfXmjA2/ONeE4sQBisx3JFPgaKHDjaW0MnE8WO2jAW4h6s&#10;lntwtCmC/fVh3J2sw5sLrXhvsR4vj5ViH4WNRUeFbtPiylgF7i2TaLfT/c6Xst5rcXORz2CoHOe6&#10;CkjS1bg8U4JLQ0VSO7+1Wo/ba824PpfERX6+p9dFgaXF6pANXU0aNNbkYXXAih2DPtRV6tDQ4ERl&#10;RI36CiPGGx2Yokjp6zJjZMqI2gE1amfoTMbtKKKC7yVRTA7Z0VWrwXCvHYPjLtT0mwn8xIt+G5rp&#10;WtqX4midL0IjCaNu2Iy+xQCdiw8ty0aCuhN9S/mo7rDC6yYwF+lQWJSDNgL/6FAQsVobRCRukzUd&#10;8UYVCvMJyCJWF913YbcBVWNGNIwY0CKG5aY1qJ8xo3NG5IKPomWKGLWLRLY1gmgfBViVAq6YSSKc&#10;waUEKgetqJqQo5qE6gmKdBhpcJjTUOCnA7GkSfnJg3Fi45ydbsohEUEsnI6CQCoK43LWBQmkQYN0&#10;9d8IxGDNRWWtAxVimbMnDzLilIZ9Xi+G5GUp0uiTGG4P8TiNIgK6uKdC/o4EIibYxaiN2AOSlkLe&#10;yMrCpky6DjFBrtCl8ACpUt6L/2xj25Ni9WqkeDIZf5cD5EnJzE1DERteSdhEC6WUchvXVhuRjKrR&#10;UmZGcciAAK1iyGdEvteM0qIg4j438p12WAwaGLQaXqgSzVEPXlxpxYsLtXhuqQ7Ps3Hd39mJ1w51&#10;440j/XiJoP5ghUpqrRXPLNfgLjvHs7ONuLfYiNeosB6uUNEvluN1Ntw3tzTjJX7/2vYO3FtI4u50&#10;FV5YJjGsd/M4rbg2UYFrYwk8M1eNq4MCxCPsmBGqvQp20gIc6wpjd4Mf+9uLcKo/gWMjNci3aJHH&#10;+9erUuHiQyxxqlEpiluNEiMBVp2BloAKKw0u9Med6I3ZsFLpwO5GPxbLrdhSacNqhRX9xVpM1jmw&#10;VO/CNoL9iWGqOSrBY20E/JEyXBmvwrH2fJYAbk0lcX0wgTOd+TjZHCCIRHB9Jol7W1rxNOvpmhjG&#10;4nd7a904T1I5R3K40BvCWYLExdEK7GmN4c0LO3CFKjeQn0drbUNRLIQkAbcg3wSRSMhItVnWlI+K&#10;7kIUJYMw2tTwhkgEdCA2Vy7UunQSRh4iIrtiVERIVsAdUsMVZkNNeGDzG2F2bgxniU2hbj7nYZLd&#10;+/sH8c2BDvx0aRo/3ljDLy8v4qsDI/hsvRefEcR/sbcLn+5sxac7OvEJn9MDPpOPt/XiIz6jr49N&#10;4VdnF/m8evESQf/DncN4b30YT8/2oEmjQbdagx6tlq9UqArFRpHnoZsg3KNWYcRmwnyRH4d6kjgz&#10;3ojTJJNzk424SkFwc54uY2sXHtCd3OfxX1ztlVZoPTPHz0k2H9EhfH9xRRq6emX7AA40Fkmrvx6s&#10;dJEcZvCXO/vx9o5eXKAL/OLEAn5zeRt+/9RufH1qAR/uH5XI43c3duL3N3fjpxs78KvLa/jw8ATe&#10;3DOEDwjyYvjq/WPzeHRkES+tTOCI2YG1zTlYyczDfEYeZjKVGM9WYSBHhcWiYlxenMXdlUkKjjY6&#10;jkbMNVehtaYcXdUlKI2GqC4NGKuM4LXJMrzPtv0hieKdxSq8MVWJL7Y04ZcHeU10Pu/x3u6xnb0y&#10;XIb7FFKPlxvx7dYWfL7SgDe2teGVrXQqE1V4Z6kZP56fw6eso7eWWvDpkRG8tdqIt6dr8XiOYmui&#10;Bo/ZTj9Y68JLc4043lokhZt5a6kJrwwV48F4MftiHYVYK16i077D9n1rKI7PDw7gbfbrN2dr8BHP&#10;+92xYXzEZ/A+Hd/nqy14cTCG5/n7pynu7k2V4voYRVBjAPcGEnhxvQ2vkRyfGuP3PMbRFjqbqnwc&#10;qC/C/i4nlvp8GB8Loq2N4B1jW6gxY6jOjDlBSsNeTA370NSiQ2mpEk3NZiSb7FKYlaYeC0YWSUQk&#10;rZFRDzr7xYa7LKp4kYRJhNBXwe3MRTRfhRIRHaJcj+FWPwriZihUYs5Qjlgl+4tXBT+dQjfJMUli&#10;a6OCr2nVItwoR7ydGNGqRP+oEe3dZjTVyaVwMA0zbhS1sb+EVexHAZTxPuIdJriTKhQk81BcpuJx&#10;qfpVmymmU6Ssgx66DYsgk3gOOhf0mNzvRvcU+3ThJuQ7MinucqTtCKXDCug8f5ur1uo3I8ZrqRnV&#10;oKrTDG9MC0+5GmYSXzqFrlZMX7CEE9kkWC0qWinOkzb2fRl0lhxkaTOhMItpDBIlxSOPKVhlM+R5&#10;dB/pGdJubuEsxJZ1qdCmyNLToZJlQifLQNipQ1uVBzG7ksCpQ2vEgYawBU20tosEqQtsaOf40M9P&#10;l+DybAyv7W4kUNezo7ajpzqIsN8El5Eug7bYYzUjFvAiYDTCptfBbtRDrzHDZ7ZgP4/1YLyEoCHI&#10;oQpPTVTiNgHzOaroW8MJXOqP4go7xrmxcpxozseV3jjO9xJEu6jM+2M41VNIxV6Ac31xWv4SgnAE&#10;x6nkD5IgdjRHCMCVVFjlVPllOEkAOMbfXhwsxuG+GI71leJoN48xyu8G4zhARb+rIYADnUU40FeC&#10;3c0h7Kix4FCXH+eGC3GlrwBnCfKnOvKxv9aDAywXB4pwvi2EU80FOM3OepYN/fZAPm4NFuFafwGe&#10;p9K6NR7FVdrc8zz3yR6qMXbgS7zW0w1BXOK9PDtFJ9Id5HF8uNhNUiOZXGj34EwzXUu9nWo4hJfW&#10;2yWCfUjXdI+d9nIPz8V7vtAfxlN0Ubd39eLgQifm56luRxqxbdsUDh9fwthwF/aO9WC9M4Hmah98&#10;HgNsJPWK3lI44g4qFTksdBKBqBX5fL4i34GwzMG4BsFCGXwFcjgLFNLadXeYz49kYRdOxiom4Vls&#10;GlisCrTU5ePR3gG8MlKMLw/24s93duIPN1fwD1fn8NnuAXyxawjfEZg+XO/E1wfH8drWERxqKyOI&#10;t+Cro5P4+vgIvj8xid+enMOfrm/FTxeW8NZMA67TlSQ3y9AilSy0pMrQlpqFDr52pmWjK5UljZ9R&#10;KbWmZWE64sV+KupDAzU4OdaAy/NtdCXtBKF23BV7RMReitVOvEywfHvvCD7n+UT5hC7h4+NzuDrW&#10;KE3Ui5zuYoXVT9d24JfnVnGdouICge77K/P4p+f244cr2/DCTBPe4zF+vLqOP97ag5+ub8evSUI/&#10;XtmKX/H1SzqXr+hQ3j8yi8cHZ/D6oUXca6jFXbkJLyrteE5lxdMqixSj62yuEbvTVdgXL8PZhTGc&#10;GWvGLN3VpAhsWWKBz5qJpCMPCYeaAs2OXU1FuM92+xId1Cd0Sb88Po43F5vxLtX9F4cH8HCqHne7&#10;S/A+BdordBFHi1243FyEz3f14/P1fjyYbMY7W3tJCqx/kvxXByfwAYn7axLPJwen8O5aGz6mePtq&#10;/wDeXWnBu5MbDudj9s0P5uvwAcnoAzqaL0gIX5JEH5GEPqIo+JAO503+/m3W73c87m9OTuK1uQa8&#10;s9qOb4+O4NF8Kx7PduKjVZLefBPeWOygY+I1E08+39aFT/b00/E00knV4hMe5x0+r4e8/ucGyvEc&#10;RcHrFHzvLtTgzfl6vLZQjTd21OMWhciF0QReJineJ9k8YP+6PVmFi9PsV5NFxIUwLhBPjo3x/xSb&#10;F+cSODdegONt7LNDMRKSH7t62W4GI5hpCcMr4lvRhSTovtvLjeikO48GzMjNzSEuatBS5YLIlVHk&#10;zUZvtQmdNUaMdRrRVWVGCV29WI4r9pR0N5E06vJQQ5cVr9MhQufhj8kgowC3ulUIkIgCCT0cERU0&#10;thyYCdx2Dx2HUTiQVJJIKhy2dNism0haMjQv6jGw1YyWsVwURTfBbU2TklWNrVgxsqaFo/BvBCLS&#10;5VZ0GlA0mIe6eTqiWRtKhrUIlOohQteLlV1G3SYEK3MlJ1dG52QuyIPKIoe/1gozrylHsxnOUA6M&#10;HgU2aRUZsGjkCLipNH0mVBMEmvwaTFF1rrcUYWtTgEAZxUl2khNdcVykDX1xuZVAXod7S9V4TGfw&#10;ykoz7o5X4D4/uzpA4JupwZ3RKtwkcN6hRT1Q78NslZ+VbYHZqIaR5OGl63CYrDyvEzaNGiaVCPGu&#10;Rp5CB5XCgLqgE0daC7Gfanu91oddLUGWAA52RLG9zk9bTRClUj5EsDxEsjjcFaJT8OFAawEOC/Bn&#10;xz5DMD3D76+QZC7TXVxnx3p6uQlPzdThGTboiySlcwN0HSSWC6NxXB4SuScKcZMu5fp4Ga6RoG5M&#10;FuO5iSju8L5OkqhOtwbxNMnq2X6WsRI8MxwjMRThzkTZhvNZS+JKfyFeo1J7ea4Cb21pwPvr9XiR&#10;iuSZgWK8PFKEd7ezQ+9swqMt1bjPxnyP1/X8SBQfnBzFLwlA76424YMtSXx/tBXvbWMH5fuHJJvn&#10;2eAfTsXxEon1QV9UItj3dzXim1OT+GDfAH5xdgo/3NuBj5/fiZfPTeGzF3bhL+9cwIt7ZvDo7BZc&#10;2zuHo1uH8dnjc3hNKOtziwTJeZwdryVhVmCwOoRaKiCjTo+MrFRp7bovYoeejkKpyKXCzUEwlgd/&#10;WTYcRZkw0/a6gnnwUok4/Ho2cj1sDi0bqRJWhwZOtxL5fgeODTbgY9b3n07M4E83tuGfXziIf3tw&#10;AF+dmMA3VLjPjTWx/bRQ7a/h7lCtFA/q2YVuvLenhyDYjEcTTfiRSv2n87P47hQJsLkMQy4/etNy&#10;MUKlPswyxjKRIcdkphxTmQpM8v+T6fw8XY4hEsqALIcqPoCdbeU4KHKNTDXj1lov7rDcEMEap5vw&#10;3CLV7Y4+fHV6kS5pKz4mgb1Edf30XBuOtlEQ8dpeJBl/dmQGn7Pc49+8vrUfbxB8//RgBb+7s4w7&#10;Y2z7LJ8fm5WI43csX58mEdF5fE9H8vubdCR0I1+dWcHjvSSPA/MEwl48sHjwSOXAGzo33hbh4Q0e&#10;vGtw4029Bw81Ljzlj+HqcAfbcRVuDFXjWKkXq6zzLWUu3J5tkj6/TSB9SIC9TrF0syOBRySyTwjk&#10;76z24HU6q1fGq9kn4+y3bJsE6etNEewLm3CxmUJvkU7w9Bo+P7qMD/dN463tPXibpP5opha/OjSC&#10;H0jcH9EVfjDTiC/pun46PYsv1uhyxirwHtvu+7Pl+GbvML4/MoEPt5KIWQdvLrThfRLGJ7t78epQ&#10;GV4dr+E5lvAtnden27tJQE14ly7wXV7PZzt68Dld3sdbO/Dj5QX86dl9FBjDeGuyFr88NI7vDo3y&#10;HPV4hQLuTbqfL/ezHZPo3p5toWsdxqs9pXh3pgpvTyZ4jeX4zZlRfHNhmg6xA6/x/++QQL+iWHl1&#10;ooXE1UQH1Mi21YFPDwyxjgbxEZ/ze/xcOLf3WDdv0wk9mKrBcxSqD0fLcbK9CCWBNPj8m0ggKjTH&#10;jOhLmFEUNCMrJ4PiOIHzy8MwanMRdmXjDIntLLHiNMXiXRLfoeZCDAQVODTC9kfnNtcbwux4Pjrq&#10;TGinwm9M2FFCUdAYtyBZaEDUo6Ig0MHv1yJarkM+CUZtSYVBlwObKQU220a07qLqTJQMZKJxzIC2&#10;CT0KYynI9/A7czoO7KUYPlkEj1cEQtwgEBtFf/N0AeIjdhS2GlHcoEes1UTRqIbKnC3tQ3HSjYRq&#10;jfA3GeCmS8pvInEUaKHx5SLPlAO5Mg2pWT9PbwgwPthegPMkhmu0iLf6i/HCeBVemE6yc7QRFBvw&#10;ymoznhmvxKm2IlYklTqB9uJQJY5Qve5qKsCumiD2NISxJenBUrkD82VurFb7sVohwD8fy0k3Zmr8&#10;8Np0yMrOgVKlYVEiVy5HQTgIt9kIRVoa5DKxFE4JuUJOENJiojoggfupDqp5Xtcpuovzg1R8JKWj&#10;VONn+dn1+SSeXq3DHTaSWwTx090FuELV8Tydy8srtXiw3IynJ6pxY4SfLdTi6YV6PMPyxs5uXCag&#10;36ByuU1r/fxEgmBegQfTaqg1owAA//RJREFUdXiRhPP+7g58eW6CHa0c7y5W4ovjIkR2PV5foKKh&#10;NX+Z1/DCcBEezlTgo31dVFGD+OFkP35zdZwA04kPtlKl8fOvd3RTATbgg4Pd+JDE8cl6LX44QrW3&#10;rQWfrlXio7kSdp4ONuBG/OJgB/5Adfr19jb8in/7fz6/zo46jN+f7sO/vUT1emqEx2vGlySnf7gg&#10;hhbq8MsjvfiS7z94ah2/f/0cvnxqG366fwy/vX8O/43k8f8+3o3vzy3gxS1DOLs8jpb6MjbaEiyQ&#10;XK+xPh6sDLODdeLXF6fw1U6qQHaercU+TBebMRhWo8FLheQ2Ya6nApdJem31TqqbHARimXBGM2EN&#10;ZsEf1tDO6uEhoDm9dJEmEgiFSCCggdtrxXxHOb5lR/0DwewvVybxPx4dxz8/sw1frRNApmrx6eEx&#10;gusCvt07iO8PUDVTKf94ZpqqdwhfrnXgk6Uu/OHiEv50awu+OzeHR7umMGm2YYaEsS5TYz1LjZ3Z&#10;KuzKYclWY7fICSIyFPLzrZkqLMmU/G0uJnMUWMr3YGdDCQ71JnFBRLRdH8Tz6wN0gnXS/NBr2wmS&#10;dEJfnJwluc5QSNRjqcRNJ1uNe/NdBNZBSYnfGU3iHgH6owOT+M2V7fjmzBxdKN1ie6G0nPfrU4sS&#10;gXx1YpZOskFa7vvtaZIgXclvLm3F+4fm8Hj/PF6dH8ZdVwCP8+x4W+vGOyQMkfxJZBF8z8hXo5dE&#10;4sELhgBeHOjCh3sG8NJKG56daMCV7ko8zXt4tNKFaxR3NwnSIkLxha4KvDDSgPtU6A/pPl4mCH/O&#10;63iDiv92YxCvLtbzPrrw2f5BvLzYQldchZcGq/Gn82v41ekF9oUGunw6f4qv14cS+OWeXrxJ5/Hm&#10;TDXemqjF9wfZ3lZI7lvb8eWWFvx6H9vriT58tt6Nr3ifP7K93Z+uxUvscx+tNuAXdEFvTNfjfk8Z&#10;Pj3G53p0jE6hGZ+zPfyaIuKHY6P4jP3x4QhdzHIHvj05hj88vR2/v7oLj3kPX+xhuyAxfbnWyfMn&#10;6YI68Au2p6/pjN7hvf3i4DTe4LMQQ1x3mjx4h+7h4WBMasufbO3DW3Tfb8xV0wG14RU62/fYf95f&#10;accXdIkviWE4/u39cbobuqBPdvbjS7bLVyZIRtv76YwHSPANONgaRiwgQ9CTgeqoAs3FRkSdubCY&#10;FVLU8P7GUrx6eBmd8SC66OCfm+D9dhbjUnuS4rAezw+X4woF6AsUspe74zhDwb1/uhinl6pwerEW&#10;l0l+z8014tpIJc5QAO+l6N7Le9nfW4RlCuTakjxoDBksMtjpQOz2FCk/SUFhDsprVWhqdqJr2Ivi&#10;hAKFgRQ4remopbOZmnTD7dZIi3lkikyEojQJPU7o41lQUhAWJIyo6LAh3KZDYbsDRS0uRLpccDXT&#10;uSQp9Bu0cFYZka7424pbsWcmR/bzhuWjbQHsLnfiYF0Yh1sjrKhC7GmKYamKti1ZhMmqAkxXhjFX&#10;7cNkwopRXsAEK2imkq6iwoP5hAXzBJvJuA6LdT6sJn1YJptup3PY1VaIfS0F2FZl4THcsOu0kOXk&#10;kDhog3KoWulCJoZa+WDc0sVkpJBc5Hmwkmj0ZjOiPiv2krCeo1O4z3JvII67oxW4ReB/sFBJtdhM&#10;1Uh1TrB+ZbkOj8RcyXw1VUczHkwU44OdtNt7+/DabBJv8jcfHe7FK9ua8dbhPry5hbZ2MI53lmvw&#10;Fi3vZ9vq8Kvjffhiaz2+49/9iiD2m7Pj+JHA/5tDXfjh4gRVjQC3Zny/r5EKqpKKpo42nw3+0gR+&#10;f3kOPx0fxh9Oj+DPl0fxx6uT+Mcrs/zbXh5nEH+6v45fXJjEn6/O4KejA3hzuBDvjUfwq511+Onk&#10;MP78zHb849Ul/GInlfi2Wvzh+Cj+xxvH8P8+Oox/e34r/u/PzuFPL+2igl3E//PhFfyPz67iH145&#10;hE+ubcP9E9P46tUj+OObF/HPr57DPz97mFa/GZ+S+D7f04XvCGS/eeEEvr11Cg8Or+MkSeP28Tm8&#10;c3YS7xyZwvM7J/Dm4VF8Szfz3bFm/OriqDT+/SHd0UcTFbg3mMT77MTvHujBWTb0mTInJpL5aK51&#10;IyZCaJd5URC1wuZTwUEVJYSCxyV2q+sQDFpRXkwA3DuA3x0awm92NeCfLk3id6ynH44M4KMt3fjm&#10;6AL+/OwO/OO1Zfzh0DD+5eo8/nJnDV8TKH57dBS/PTNDBzKKr7a342sSzEsz/RiRqbA3V4vDUtlI&#10;HHVczsL3J8Qry9FsLQ7KSCYkl60sC1kKTIv5BYsZW0tC2FsXxRne210RP4pOQuRnv7/cifcPUASw&#10;Tr84NYur7PxrCY8E1G/vGqEDWmJb68JFgsN9As7nR2bxhxu78dXxRX4Wo+jqwhcE69/QwfyCgHyl&#10;rxI3R2rx/r4xOsQF/OHmdnzHzx9tH8MrQ+141unDCzIj3qbLeI/kIZzHh0YfPiJxfEAS+YCv77G8&#10;LPKX9/XinRWKEwLbF/un8NpKN17b0oHH40kCXTPe38t76CqjwGnBVwdn8UueR2xs/JQk98tLC/jN&#10;uWn8cmcnviQhfHWgC3+5sYiPd3XjCklPAPD7C80E3lLcqffjeTrzj3fThdB1nKNDORuz4X0C8pck&#10;10+3j+ATfv79iTnJYfzmyCDb6Db8eGUBXx9kHdENf3GwD+9uacUXdCsP6W7uE4S/PTiBj+gc3qK6&#10;fzzHfshzfndwjOJiAO+TyB6SnD6hi/mQx/j25By+3UlxxM8/5OffsX1+uNqBN0h23+8fxadsN48o&#10;dN8lMXzDPvw2RdqbJO7v+Bw+5z2/R4J8e0GcfwRfHprGOxQjj5baKZbq8f3xSXxxeBzv7R4jsFfj&#10;vRUSEe/1FbqSxzzfaxTLb5OU39vF87A8nmnGucFKhD0KRDxylIZzUBXIRaFLBbMxFxqjDNM9MTyi&#10;U3uWxPjUZDNe3z2Ix+v9uDtchWstEdwfqsIjktfLg+W4zjZxmBh2fCxGEVOHu1sHcbO7GM9TmD9Y&#10;asJLJMVrdLzP9JWRhKtwleKtu9wAvSGdAjsdFp7PakghTqYg4lNgoMWCnjo7iwuVpXQhBWlombCg&#10;tk2DNhKBzSyGsFKkSB1GkwyJUgMq6DB8wRxpxWRjewDV/W5UjEYQbLfD22xAsFmB0kEL4gNuaAPq&#10;jZW4gjDEFEduirTiVVqFO1YhQnC7MR6zY41uYpLOYbQqiL7KQnRVFaOzMoqu8gJ0xP3oIBC0hMzo&#10;LbRjtCKIifIgFqpppauD2F4XwtYGEZbCjd0VNhyiUj3aEqRriOD6UBSTpQ7kKpXIySNj58jhMpkQ&#10;9fN4dZVoramE125EXnY2TJm5aA+YUeG1Q6vWYW6okQDXgYd0B+/SJTyeKMfd/iIqGLqCA+zsO9rx&#10;zpZ6KocGvLu1CZ/t7cEPdAsfriTxDcH7hwvj+P7kEL66NIof7y7i+/ME+Qu031T9Hy8k8Zuj/QQx&#10;KvnDPfgHKvxvlivwi71N+AsJ4S93d+DPF2bwzxcm8KczVNCHO/Cvtxfx31/ZhX98agIfL5XiOxLP&#10;j+f7SRYERxLBd3QOvznVi3+6M4c/ESj/8eIY/uudWfzT08v4p5tbSDBj+G61Ej/uqMO/XRrB74/S&#10;6exsxO+orv/ro1P4w92t+DXB9Z8uTuO/vbgd/3R3C/7P+3t4vlX8lgTz2+s78PtnDuAfHl3CT289&#10;hdO077snq/HL14/hi7sH8MqRBfzL47P4Ly8ewg+XF0kQk/juxj78P79+gH+6dwxvUXF/cGwB//PN&#10;q/jnl7fhz6+s4X++fRr/ynv907VZ/O76Gn7/9G58fGQan15ZxQfsFN+fGMb/eLALH+7twAU6sENU&#10;gS9Qqb1B5XljoQpTtT40ldtYHBioYXtIOtAbMZNATHCRQDwuO4brEnhzZw8+nqvA91sq8OOBNipH&#10;Op/9fF4HuqW6/q8v7OEzmMBfLq5IQ10/EKy/u7yE7++Iieh1fLerC789P4+LrY0Y2ZSFUwqTRBai&#10;nGQ5LTfg9M9pbE+TSE7l6HBckIhwJXQnazlqLGQqMEs3MiPLw6xWi0W3GTujfnbqOry02MPXarru&#10;Trx3YARv7xvCxf4qHGuO46WlTnx2cBJfsu4u9ZRL5dXVbnx3ekmaC3lmrAYvEbA+PTyF784u0dFt&#10;weWeSuytDJJ4hvDF0Wn86tIqfn1pC9swHUQ0gmc1JtzPM+KVPCvdhwvvS1kKPfiYhLFR/PjQ5MN7&#10;Ji9e1XnwZlMLfsu///HEFN6YrceHOwbx4bZ2PKBTuNdVLO1J+WrbAN4lAH5JkfITSfAjuo5fnCIZ&#10;bu8hEc/jV4fG6BSa8dWeFvySbf/xTCM+Ixh/slCH5zoKcaurBF/uZ9veRwIg2byxbxIPdk/hBQL+&#10;xySoD7d10TVQLJEIX5lqxOck/4/2jEgT9L8+OkG33kI3Mo2/PL2OH05P44O1VpytzsfhCj/BNCkR&#10;yZ0uOhOq7k/oNt5aHcFXrLNP1zvx8lQS72wjafG+/nh9F75dp0ufrMLnczUUXZN4QwDzdDPeptN5&#10;MFJChz/I/juK13uidDC9JOglEtgkfs3jvUcn+e3uEXy62oMXCeIPZhrwKUnhA6r8T3b1sO5IbLMt&#10;eK67Ak83RPD6ZA3e3zWAx3Qmr47WUFDS9RydpWvp4HU1Y602BKsxHQFPtpSTvMSZQ1x00l2HUBJT&#10;ob3OhjMzdBdbEri1uxMPLy3ivSs7eA7Wa1cUT5Oo7lJIPKQzu89n93C1X1omfm2tC6/RubyxZYgE&#10;QqE824Bn6G6PthXhwmAF21UtnqIgqI+ZodGmITNFxBPMgFmsbDVtQg3F+64GinsKe7Eiralej1hl&#10;NspHlOiZtmFhNoL8uBpZunTkyEVAW+JrqRUztQ40J7WoqlBiYiyChj4v3DVmWMv1sJZQCJar4WvS&#10;wlCWDXOxCka/FhpztpTGPNsuIqvLpFW5myaKbViqC2Kpxo/VmoAE9EPFFnQWmLFYH8ccK26iNojB&#10;0gC6S7xoDFvQHfdgob4QaySPk/1xuowQjvdG2dHycapVTBx7cLrOS+Yki1LVHO8vRaXHDKPNinC+&#10;FQNVJBmqnv195egtD2GlMY7rixXYzYexyoZ2jyBznYSxpzOKF3awsextx0t0Dh/vEY24ie6hAa9O&#10;VeHXJ8eloZEvqTZ+sb8XP1JR/3huHD8Q8P7Lc9vx53vr+PhoJzv4CP7yYA9+c2UKvz/WhV+tJ+kw&#10;xDBRJ36xvRG/5Wf/cncNP1A1/XJHA/7rM0v4t9tr+Pc3TuC/vLCX5DGF3+7rwe8OtuLfHu/GL2+N&#10;4V8frdI1kCBISP/l+jS/b8Wf6C7+QNfxqxOj+IcbK/gDAf8vF+fx5xOD+O3xHvzp1DD+9fo8frEt&#10;iV9uq8af6Ux+u58qm8f+l5sr+P2VOcmaPx4tw49HB/E7qu4f2BC/vbSG16nWPtveh8/2TOGLXbNU&#10;aGskk5344tAElWcf/vs7Z/F/f3wdPzx/Gr9+bgf+6eE+/F/vnMe/vHkSf3pwBL+7tw///tYx/Psn&#10;l/D/+/IWfrywjo929JOU5iWn9BPB/Tf7+tlx2IHZ0f6P18/h//rF8/ji6iK+vNKNf311O/7t2d1U&#10;eLP44WnWJQHiTRL7Z+cm8HBXL06xQ59dqcGjI714cSKGM0MFWKFdb0r4UFkUQiLox9YmqvYZkg87&#10;xhvsJN/s4fmWallqCLAT0mTqN0K5spO/u9yOb86s4VWq/HMdJXi03IcPF5ooEkaxx1+ElXQFzijM&#10;OEMAPpNnwDmW83KjlLr2rFyHMyKNLcsZvj9Bl3IoRysNba2LtLcyJbak52EhNRcjKTIMp2XT0eRg&#10;1qjDituK9ZCdbbBNyrlxojWBC12VeHWtB58cmsIz4/U411mCe7NteGvXIL4gaN8h4FwggAuX8QXr&#10;5xcklLtTrRh1anBnnKr92Ay+PbUoOYJH3bV4Wm3EvVwSh1JkNWRRWPAuHchHepKGwYdPWT6h4xDl&#10;o59J5DG/f1Raix+u7cFPbI9/IrH++fo6vj/UzzrjdZCk7s9RTO0fw+/OzeCXZyeotEkcdBufsH28&#10;sUy3MtmIDxcpnJbq8DlV/6/oSj6km/mE9/qgL0EH0IAPSXS/PLWCX1BAfMH29ycS+2e7O+hIBTFM&#10;4JP1DvajZXx3ZR0f0JG9MELiHKWqPzIhtZ33FpulIatfnF3ED7zfH85SiByewPPjdXhxug4f7e7H&#10;82NJvNgbw8dszz9d248fzi2TVCvwEjHkvekGfE3w/j3r8PsjI/j68BhdTw9+dWwC/+21i/jjzXm8&#10;OObG23s62dfX8P5sI51IBd7Z2oFP2XZ+vMbr3tGFj7bRJe0Zw/urdFxHxqVVZJ8vk+DpVH5/fpoO&#10;qk8iii/opL5h239jog6v0SE8S8y50xzBG3N0l2Iok87n/lIbquio9bpM+HypCHrTEDJmYaomH4/W&#10;OnG4J4y+HisWF7xYmNFhd6sNl0cqcVUMLW5pxI2VBry+bxTPUmRcH40Rz6rx3PFqHJ3w4/BsAa7N&#10;JenSSDpr3dhT68JyhK66x4cb6zW4NVePM3Qg1QEddHQSJpceeVo5HFYZzLpNaKx0YFutF4sJO8aa&#10;jWhoV6KwUwlvMg2NE0Ys7amU0t3WjOlR3mtGSZkBM30RTPUVYGiqEKOzNkwuepDoNsHbYIMmnAdd&#10;OBfqgAy6SC6U7s2QmTdBYZNDTbcj02ZAZchAmMexk1Q27ay0Y7XKJa0sOtYRkVYx7a33Yr3SgwP1&#10;YrNbFHva8rGz0YeZUjdmqiOYTQaxrT6Ag80unGiiyxCdrL8ST/XGaddLcG2kEHeGY1Rz5fy8GseH&#10;KzBW7cIi3cjRSaqlrZVUOPVUHu14l8B7f6GMD7uGyqaDQNKFHy+OspOM4E8E598eoQoRipUO4FfH&#10;evHdnnb84eIMfn1kCD8eGmCjaMH3OzrxExvFX57Zgt/TTv/r5WX816d34C+3t+Lbw9348eQA/umF&#10;LfjHZ1bw7bYmqpBS/OKiAKx+/OloO/7t2jh+e5Ydisf/44VJ/OniLH5zegr//vIh/Pf7e/HvL+3F&#10;Xy5N43eHBySl9dV6O35PZ/M/PzjFRn0I/35/H9XyBEljKx3KDvzrUyv4dzqCf3l8Rhp++YnX+cn/&#10;n6q/DM8ry7M80ZjuysrMIIchwhSGMDPLsmXJYmZmZmZmZmaymJlZFlhkyzKzHZiZUZlZ1dXTNd0z&#10;d55n7rprH0f29P2wn5fPe84+e/9/a210voUnBU74iUB6FGeExylGdCDWWI82kvo7Xlf64k2xJ9YJ&#10;kJV4J2zVRFKF+eHhnSjMVURhINEDT/jeRp4btjLcMRNoji46j7tUim/KffCyKhg/DWXgQVUY5tNc&#10;8bIljao+Gi+b47FJeNwr9sOHkQI8aorHh8lirBeHY9xTC3PMz1nmTz+VUQMd6FyAAZUpA0CCIx4W&#10;BkmB6kWNB34cIEzbYvGabmAigsEpxwuP21MxXx2GjdpY9AYZYYR5eq/UG2t0LnVUr1XeWsgxvoEa&#10;XyO0J7ihys8cfRGmKDZX5PuKGON1DlPR3mWeruT5YjzeAfNUy8OB2hgMNcVEvBvabZTR66pF0aCP&#10;uUxXdPu7wuF3OxFOl5FKeKQSGGl8zCA8MpnEToOZTFkESrYEFQEUuhTCROxKGM4URpCEiX6TP2yn&#10;I6ETYbL6p89g/L/9Hob/+Q/Q+uQ/wff8MeSZqSFC4SJSNK6j1lETTe56iFOmc7BVQ2+ACaYZoCup&#10;wn2vHEQ5H3uDzTBBWHQweDmfPQBf2ZNU0wyC8c50Ku4YcDJA8dd7UcNzat15kFA4hHamZoKwb+dh&#10;jEl7pRMghIYAySgfR/ecxMjeE+jedQSNJ65hKJDuOc4UywT3iI8G5hiw1xLt8aI4ENOh1lK/R5et&#10;MtrphgaZ71OBRpiPtiZ4TZEnfwKFN4+hw+wWZmMcCWg3zMbZYoKKvJcwXCGwV7O9MRlugY0sHzwt&#10;D8GbxljWPy2KDTOMUtHPBJpiKYMwLAzGmBilFWyAMQbh1TQPBnt7tFIwdripodKEQd3LBFUUPr3R&#10;FliNNMPdECPcowsaTXRChvIltBHC88zDcf53r6MaxvxNMU9nMOCgjAHRz8E6LUTVPYJrOoT1Is0F&#10;3Q430e6mgOWKSMykuKPe6CpqTK6hx0ULfXbyWKN4myfMOugY25y1MBFujodlARj2NcCwiwbazG5Q&#10;PNqg1UIeRbeOos36KibDVCXX1OmuK3XQtxJ0tXQJZXQlPc5KSDe9gCsHvsb5w7she3EHzp/8J1hq&#10;nESAxSUUOskgyUhMVNwJZZUvoG3xKby19yFDTQZpxgpId1FGOt1WHfMuTP4CPGS/QagzIeHAcujA&#10;8ut8Dim6J5CmShfsooJIkzMsc3sQZnEAsaHHEOd4Wpq/5K17Azt3/AGnLx/AxRsHceSUmJj9CY6f&#10;/hRGxofgaXcWXq7nYeMiA3Wni1Ch+1BzPwzzUFmYul+Atgtdh/dBeFmehLWZDDQcZKDpdRE6zkeh&#10;63oapxUJyAtfY8exT7Hn/BfYfW0bdpz5AjsPfIpd+z9uwSsWVNz2zT9j93ef4cSlL3H07HZ8Eib3&#10;LeI0z6HE4RbyxDwEuoAU7fNI05JBtO4VxBjKItVAFlFqZxCtdQFxxrKI15ehxbqEBIJFzJ6utFNC&#10;kfFVQoMAsZdhZbqCRutLkkvoozsYZcBssLuGCu3jqDe7ilYHeczHGuFpmSvuMnjdTTTCXJQu1Y08&#10;g5MWHuW4UvmH41+m8/GsygObhMqDaF08pONY9tHGk2yqJBGsGHwfJTnhcZ4TVmL08azSG99Tcb+p&#10;CcEjFvKXTZF41hBE+2uM+9nWeFYXgM08dywmsFJRrSzHmhEI2liOIGSo+LfyPLCew5TriefFVPiR&#10;hnia4YRH2S64F6qLZ4TKnKcONjN9+Vu6jxJ/PK2PxNuWJKwSHltlDKopNnjP375pCMVGmR9eNEbj&#10;bWMk5oLoUHJsscH/uet1G6+KnfG02A2rhMhWsSu2Sjzxgr9/0xyOlzWxeFQQiNf87ZMCd9yLNcej&#10;yiC87cpBi5MOAy5fs3It0aoPOPP8w/TxY2c83jXH4UmpB561hNIpJUrXspZmh8eFntgoCsGfV7ox&#10;RTezFmWId8yzVTqwpTgq1gwvnkso5hjoNorD8KCI8M30oENywruaYPzMYz/kuX4gRP6+VCfNsF4v&#10;ccGjxnCs1UegL88LWXR1RcGqmKIqXs/1w2ikDRay/bCc6k5X5o1HdGP3Mzwwnu6IMkIrykmR5cKV&#10;5xaKhWQrLBCynTYMwnbKGKMjmyVQVipiUUkF3+aii1k6lK2OVGTr6sDxn7YhbtteZHy5F+l8FJDI&#10;4vNsphzCJIcgyeNzsbNgFp+nf74bSQRI/GdfI46PcXxM+vwbxHy2E0F/2CaBxOf32+D+h6+kPhKz&#10;f/ojjH7/R/hePIlYVdYJjRvI05fn4zXWDyp1BprJGNGc5YgQebpubRk0Um32BJqgL9QKgbKnYHbo&#10;K5Tba1AQORM0DJq+Fqg5dgzVPNfmXQfRuesQer45TDAcRssX+6S90ycIj3GRCI9xwmOc8BjfexKj&#10;BEjf10fRefQKpv2dqYqNMZdijhF3eYzTrc0S3o8LCG6KmKkQOslMHyzFuzBgi6DJPHVUx4y/BVW+&#10;ChpN5dFMdTwbZ491lrENOtyJUD1CxoLBlsE3xRNDVNUrmQFYzvLHPZaDlUQHlr8w9Adbos2dooOB&#10;vIvKvt1SDgthhKanEbrttVBmeAMdXnSgdDrxt06hzFRJ2mq4QmwMpnoGVbqXpeX0w1SuIej0fnRZ&#10;38YsHcmApx46GfCXCkLwjGVqOcUa7RaXMRauihnPWxikw+iwlkW78UX0e6ij01mF5cVa6hMpUSBY&#10;7Sg+010xE2yCZtPrGCRMqrX5X1qXCUdzjIebocHwGurUj6NM+TAqDK4j8/ZJZF07hDK10+j308Qk&#10;YVpjp4aFLE9MEYaJKsdQZCaLGubVcLYzygPNkGRwG/GEr4feJTipH4WD3iEkuB5HAOFhfeMbmF3d&#10;DXOdXXDRpmjRv8x4eRIZBFzE9UNwOvc1nC7T3WochafrBdjoHoGr8T4k+59HvucFJJhcQjyhH2rM&#10;uEqHkGF/AcUhp5EZchTudt9BS/eMtGXEl5/+QdpO99hRPu7+36Q5IsZ2h2DrvB+GBIa+1yUYesnh&#10;uuExXDY4hNt2R6DncQZW7pfgZnlUGvmlZXUJqi6XoWB1CNd09kDedh/O3vwSX4klUY78AbvPb8MR&#10;xe04prQD38ntw9Ub+6F1axtundkGsRnY0cvbsP/Uf8Lxy1/ik3xzBn5HeYJABVn611kZziNR4wqi&#10;Vc4hRPUsItQuIMfkBmJo62JUT9FOXUKOlRySzS4iWesciplBd+yvo9NDDDWVRQNPrtX6MuqMz6DZ&#10;4TpGw/UxRgD0u9/AuL861tNssZnjgulIYzxhUNrMssFEgBLtuDU2sq2wnmmLJ4WuuE/FvFkajFkG&#10;7qVgDULCFi8q3ek86ECSTLCR64ItBkah0u8z8HZRDTyIt8MP/en4fiAdP/ak4mlDBPo91TFqJ4fH&#10;uU54WhGEFQbFpQQL3Ocx3tdQ4VMtr2U5YIaBfDrHEZtF3nhZ4IdpVs4uk9OYYoGd81TGgoccXYgV&#10;wRaIJ9VUZnWBeF5ClV7qw6BLV0G19ohqaTPRDh9qo/Gc1n85yQqP8/0ZJOl+8u0JKm0M8LgzDNxP&#10;6Woms9wxGm2Lu6LD1k0Vz7IYsBui8LIvEz+3peJvs3V4mu2FjURLuhoeI9mNYAnCiwpfPM6ww/P+&#10;Eqw1ZKPP6hY24swxneCOKkt5wvsKVZgVtqriMEQ1uhxlhnvp7lgtCqPCdMO0twae8rwf5BJcpWFY&#10;jHZnfnrgAR3G86EC/DCWhR/aQglkH37fAYsZVIDxRihxVUVnYyom83wwkGqNFbqzJbq1sQwz1PF+&#10;ZPJ625KpGnN98JYQf1wbgcVcf8yE8hqj7LFS6IsZKuVBqttequbxcGPcYxBbYP7MEuLDtOtPCJPH&#10;pW5YLvPGRl0E5lK9KDbspeuZTXSHx+6D8KGLSKJqz/xyPzKlR0JDgsde5PJ5LqGRz+eF/EyAJJuv&#10;hQtJJDQSRdMWn4stbNM++wZxf9whpWjRKS862wkRN0LF4j/9EdbbdyBVWxFllrrI0JJHwLXj0i6C&#10;AiCzdE+1zjoIVTiDVh8jDIVbYyLWAQWWqjA/+g0CZOkiIu0YkD1YB2zRevs6qvl/Ldu/RffXh9H3&#10;zRFC4Tv0EhxtX+zHwI7DmNx9QkoTu09iYu8pTAiACBdCgAzuOY72/WcxZm6I5XgLjPB+d4rRVE4a&#10;GPbWkzqi5+hkJ3xUcJeiYJ3lfDZQA6sUPbM8jwW6hfUiH9zLcEC/zXU06J3HuJ8+FqjWR+jupnxZ&#10;T3110eND6NDVTAaYo18McAi3kpoUN0r8sMDyMpBujGnh3nn/HpeF0FE4okTnKpocNKVRZ2MJHmh2&#10;0kIRY0m+oQJKHfSRoCsL/5M7EHb1ANW0MSo9zRF9TUwMvIFpOqRxnn+dhQL63A2xRDB3M5C2mF3j&#10;vaejohPocNek86bwS3WWOuFbrQkVZ1X00a008LkY+nuXznWWoq5WzJk6vx1Jl75FnsYl/gfvl6UC&#10;OuxvSy0WA25y6PWlqKXL6nC4jTrtc2hjjGgPMUG9swZqbBTRz3Mq0j8nDSSZJ1BmmG9lzIMU5bOI&#10;Vr2AFM2rCLm6F3Fq3yFa8QhsT3wD66tH4Cf7HTwu74L/lc+QpfatNDE5go6v1loBITrnYHN1H3It&#10;r6HUTwnxrjeheEvs17ELHronEWZ3HYEeanA2PYts+1uoovgod1ZDqMVJGCjthMKtr3Ho4B/xx08+&#10;wY5Pf4cjB7dB+dCXUDy9E1eU9kFO5yCuKe/HmZt8rXkE51SO4qzOEVw13g8dQkTV7gRUrI5A0foo&#10;lG2PQctbvD6Ey2pf45zODhyX24lDl3fisPyXOKn9NS7o7sY5rV04cmsXjl7bhbMnPseJb8WOjX/E&#10;DQX+x7WvcOHKNnwSonpaGpqbpn6WleQCEtVPIET2MEJvH0eMynFC5TKqmZEx6hfhem6vNKcjw0oG&#10;2UwZ+mekiVS1VhfR4kyV4KaCVicFdLspYtCdVtPxKh2IJgulJubjxCQydwZxLzzMY6ENUsBqqhVe&#10;lHhj0OMWlkK08IAKdSXTiRAxJmyUMOShiAdpllTGrDTpNlT8ngz6XniRxUCf4IBnDIbDXpq4l+SA&#10;+yzQG/kMsJXh2Mj0xFIQVZq/AboYXOeDtPC0mio8k2CiixEAWk01wnqhGx4TBk/LhF33wtt6Pzy/&#10;E4aX9dH87xsY8byNOWG/GdgfiYliJQRekh3/n+DKc8FrQuAnBt0H2Y5YYgB8lWSOd3V++L4nGe+b&#10;YgkXscKqF2Hii9loRyykOOBBdRAeV4VhJYsVzYuVNNIRvQwEUz7q0tj2+1TsT6r88UN7Av621oHn&#10;7Yl41RyBt6KpKNgci368lsYwPKyKwXxaOLZac6lE9dFtQisepIMB83Pot72IdULm5UAO1iXouONl&#10;hQ82GUweFrjhaVMUVgr88dNwOn5eKsa/zJbjRbkPJpKYz1n2WMu0wlysNlZ4XesMOHfDtdHur4U0&#10;V13kM0/vF7vgBc9HjOrpFCNYYuwwXkhQ8FrXCJRXvA9/7o4h3MIYVALxgMB51RiDqUh9DEYbYr02&#10;AROJrpimuLjPeypA86TEF+/rw/F9UwQeEfQPmmPx/WI1RmLd0E3Vu0Zg9gRaw23bbkSKPg/JXTAR&#10;EsJ55PK1gEU+H8Ve5kXb9qPkK7GnOd/j+wIYonM9hRAR3y2i6s//dDcyP/0GGYRK6ue76FB2fuxw&#10;J1Dcf/8FHD77EvHy11BsqoUgmTPwkTlJl66MTj9TdPqaIJjBIY+KfpzgWM70QrOHAfxvnYXPjZMU&#10;ZKp8zxN30z3Q66KH2n2HpM7yzp2H0P/1EQx+cwxDYsjuziNoFwDZToB8cwJTAiJ7BDxO/eZATmCM&#10;LmR43wm07jyGPj1trKfbYT3FVQq0DUY36G4MMRVGpR2gj1EvVcz5UfSE6+FZqTfWWTeWqagbLK4j&#10;x1IJi3lBGPNWRivVeJ3CCZTTUXW46lPc2NKp2+FdayKFHAUe4dJFMTLkro0WK3kU6l1BqeZZ1Oic&#10;QIPKCdTqXMREpAXhqYwmFwVMEEQrOT4URA6YjLPDDMtyi7kM65A6ihxuoMFTEePxluiLtZaG1je7&#10;akh5M08XncPA3EoHsxRjjVF+r5fxYyRAG2MR5hgOMSNYtFhu7DBMZ9VKB95Jp7PK/3lUHYvhSAeU&#10;a11Fs8l1xhktad6GmMneaiuPHncDbJRFYa0yVnIY46Hm6LFXpfNRwEigAe5ScFZqXSKg9ChkgjCV&#10;7Io2exV0OBPMrI9DnryHhGZ7oC7K9C6g2fwaal2UUWImhxKts/zebdQ4KMPr0iHoHtgJ+xMHECpz&#10;DImX6IAJk1xluolrxyRnlmZ0E4mGtxBleBJxdC1Zfhegr7obF89/jhuX98Je7ypCdS8i0eQsCniv&#10;osyuw173AjTUj8CGMdlT5TtY3BQDmL6D6vG9OEmAaPAemvIzFdb5M/J7oSb7NeRPb8eB419j78k9&#10;+HLXP+Gb/Z/j5JXt2C//O+yX+2ecvfwZVHQPQNXpOK6bf41b1t/gstlBHFD9CtuO/2d8e/ELnNM4&#10;gBOa++lAvsa3p7/EWdm90ppaYhfZQ4e34cy17Th8/EscubgTn1QxONwJYsG/vB9JPJl8k3PI1jmN&#10;dAIlW/sqck3kpP0PYkjbPKPzSNc8g3TStJTOpEbnDKZpN0dDqWRSTHE3wxazKfYYC2OFj9fD/XQr&#10;DARpo9VNiQVKi/ZbGUss2OPOV+ksZPAg3wovqz1wN8YYs/zNEwbxjTxnrCaZ0hqrYzNFn8GZyipB&#10;Cw+LHfG02Bv3qbzGfTWxFG2GrXhTTDtcxZKfBray7fHmDlVvtT+elwcw0DsxwDlihk7nEaH0picB&#10;94SSryRIUmnVvZWwFmeGH/pS8LwxnkE5Cq8aAvDDQBq+Z/BeTTbm8YLxsi6cKQrP62Lw02QhXtyJ&#10;w6yDEs/NEd8PF+BdUxIh6IVZOogpO3n82ByNP02U4j4r7bNsDyr9EIyLGdZUFBs1Mfh5vBRLKZ6Y&#10;CLPAdHIA2mjdu6xlJJg+rKDrKnLHVo4rFsMIP1tFNNlp8HpFRRIgdcUy7f56kR9WyyIIukS8601j&#10;MHZhpffF20pvrPJ+LiZa4E13Kt62pWOrIhIPc/3wY2sCnlaFYp3we0InMEWw/ziYgF+XS/AjIXWf&#10;QFsIN5I6GO/GWmLUmfcskIGFz18WOGEsRA+93sZUogF4OxSPFw1xuGOmiA5vXdyvCWflJHQYxO4n&#10;2OBZniveNUfhzWQu1gnLjdwwOq4Uuj4PTLBSN7lbo9haBxN0Kz8QwG+qfQl3O+Z/CDYJuoc8P+GU&#10;njfGEmoumKNLucdAkK2hCqfffYnE7YSGAAZTjgQQug7JbexDAYEhAFLC5yX8XECkmM/zCBvRoZ5K&#10;gBTwdQUBUy6+/9nHvc5zPt+NVDqEhE93IooACf39dnj/4Uv47v6G6vk7OJw6iCCFiyiiw+ggQOJU&#10;LyLk5gm0ME8m4xwxGGqNoBun4X71GFL1ZdEXYkH34YaJUBs0XruEep5L545D6KXrEOAYYRradQT9&#10;O75D62f70P/VIUx+ffwjQHYfJ0R+cyGEh2jGkvpBdvI3yprSjP2FRAfMxztgiHk+L+YEJdqgzY7i&#10;zZ7BMcwMI0kUWVUhWOP3BkOs0MX6VOWvjZEUHwwG0DHRMSxHOmEixBZLdChCdE0GG7JeGmEqwpLl&#10;0wRjfD1A5d1hQ4ETZYNOG1n00BksRJrze2aYoXvup5qfYuCe8NDCCF3MywohGnwwFGiMKoNLmPRR&#10;w1SCI1YzvQkMJ3SF66LK5DImCLtBXwMKKxuMioUkCeRKY7G0yi300+mu8P+6XUTflwFm0pwxQCAt&#10;pFPkRLlgPJj1l8F+LNISjXQu9UbyuKNyhELHWOpvmRD9Lf566PLQpfjzxRhhM5flh7kMb7TR5czF&#10;OGE1NxDjMS4SzLp5zW0sx91iyHOgGZotbqPLTQudTopoJzBaeZwq4xuoNbtCCNoz5nlKHe4DYrhw&#10;sAnqGA9ydS5j0NsQfaw3HbwHeZoXka18Bp2EU7WYqKovI82vidI6gwCl/UgwvQg/k9Nwpkvwc7uJ&#10;inhzdDA/yijYCwkOJ419cHS8jjArWUQ7yiPYRg5+BueQ4HITgaanYWV6Doa6p6El+w3OiiX25b6C&#10;kzVFju55XN3/GWSvHcJpmf04dWEPLhIGFw224Zj8P+PmjW+gonEIGnbnoGi7A9eMvsBRpS9wUONz&#10;7CNcPt37e+w6/AV2n9qNY1e+xaHTX2PfYcLi2A7s2vultNT87h2/k5a0v6SwA5+0BenjDm1drg5V&#10;k4Usau1uoFjvHAl7Eo3MsHzt04hQOIQ8w6Oos76CVn8jFgIzaQLduJ8anlDRCju4XuKO0RgWpBhD&#10;jAYqYjFenyrdFR3MgH7eiNf1gViMJjy8lLEcpoPHORbYqnLHZJgmJqlSHhV44dmdSNyjSpn1V8B8&#10;pAYmgqhaPC5jxPUsbbM+XrTHYCnOEgtR5vxfX2lI7IqfKmZd5PCAAehxvgeeNAfQRQRK/SivGoIZ&#10;QAmdDBcWaj885efva33xfXMkXQgrYYASXlQF4FVHMl7VEj787ouWOPx9pIjn58rzCcCbStp+X3Uq&#10;YGf8PFmEd91p2KQq3+Tvf2hJxpveAvwyV4HHhUFYCDLEq1I/TIgOTNrmlRADPM+lo6iNwfO2VCzV&#10;p6CPjmOtIAT/utKC9bIYwsUZi6wMYmimWPphlhZ+yMcA075aGKej2CgOxmyiN5pcxXBjQ9yPscQ9&#10;KrxhXyMC0QmTDPD3+Z9P6SBEvg67q7LiM4/i7PHLSBr+uliGd43R+L4tBb+ut+FZSwqWmYdrIRp4&#10;VUXACUjm+uB1RTjzIhArsaIJKgALqfa8P8EEvxXGGSAeZIlrdsBiljseE0avOmKxlmuGZyU2+Jfe&#10;OCywkt9lusdgdo+iYrXIG7MZnlilI3zZmYHZBHvM+OtjMcoMS7zWRzluuMtAJyaKTURosPzYYzXf&#10;GfNJFniQS4dTxvtCqD+pDcIvUwV4QNcSdPwcncE2pBIgOQIKX+2X3ISU6DIkgEjuYx9Kmcq+3M/H&#10;/QTIfgkgqXQaor+khO/VbPsWlUyln+1FMVM+P5eauj7bhQQ6kZg/7kLIHwiR330Bxz9+Dq/zJxCl&#10;IkPHfRuVNuoIlj2GYnMldPmZSfMFohTOw+TgDoTdPo82HwqbeCeMR9ujSfE6agmt9u1iqO4hDO76&#10;DiO7j2GUaeTrYxikA2n9fD96thEg3xAcvzVjTQlw/C/9IGP7TqGfr5sPXsJ0kAsWU6ww4a+LTmc1&#10;OmkfzKYyyBIgdcqHUU4h2B1giOlQU4qTm+h31sBktC6WC+0l5d1nL49hZ1UM8H6I+RyLDPabZSHo&#10;cFRAE0XhfJQdFmJtMBOkx6BshhXeu3uxBKJYL8ub4o2v70ZYYCCCgTrVm65Hj/C6zZighqV0Pzyq&#10;jMc6y7iYG7Oc444lQmyFgFrLdCGIDDGZxbLOMjJIhzHFz34eSscDlodBR010sjyMUhAOME7csZZH&#10;l5Mm1nltYhRWP48/R9g86mB5EjP86Zq6/c2Ro3eTbucGRZcJem14ba4qmAzQRYu1ImOFLar1r9Ep&#10;66GR8Kiy1sBcMut0bjD6fE0JBlmUUiiXieX/+bxM+QhqmdqclCj07LFM0dkvhjNTuNXReQyFicVA&#10;rdDMPG0VC2/SibXy2juYn+MUhcM+eoSyOaroQNNvn0aF8U1pQmqLjw4yNK+izk4F+eqn0MFzbQ41&#10;Rl+8GZZr/KXlfnL0eJ68H70EYG2kDtISTZBOJ1RkfhN1wWYoI9RC3K7BxuYkgu2vwVfzJMJ0T0L3&#10;+n5cu/glTDQPI9dfA246lyB7bh9uqZ+Evo0MdJwuw8j1GHStT0JF5xQ0TE/iusZuaNnyOxqEzMXP&#10;sfOoWOPqn/HZgd9h18l/xq5vP8OOnX/EkaPb8O3xL7DvyJfSfulfbv8UF87ugLrKDsjIf41PCknB&#10;AtPjKDQ6je4QXlSYEaq81FGiewbNPMEey6u8mbcYkHQwGG6CVtq+oWRHvKN6/aEzggHHEHeTTbFW&#10;7IKZKG3efDUGCm1MeargbpAuJkShC2XgK/OhuvbAPRYGocpX050xW+SJ+QJXzIWo40NjDH6dq8F6&#10;pjN6LS9g0vU2pn1U8aDYDg9bvGm9HfCyNQUPa6OwnOGOzUwvrCRa40m1D+7nOWIlxQk/Tufg50c1&#10;WCzzxFSQMuYIoRkC7RkV7Quq5KdNodjIsMTzQgY2BuIluqPVNAbgMme8ZSD8hQH1l9Y4/NqdhKd0&#10;U2vpppjzlcWszSm8LnfHL3QXyxFGeBBljA/VQXhTG0El441Xg9lU91TPDH7LiYYMhNa047pU4t54&#10;VBaK5y1J+PvDNvzrs2E8a4rHm/oY/NtmNx62pmGWFnwo2BwrReFYKQggaMOxnsxAHGWEpUxbPOrM&#10;waPeMrzqyWWQ98EvbYH41/EivO3Jpzvzx4QATagGoUFHFcYKzAI37KiOLULzXwZT8fNABn7qTKAj&#10;SMafX0/ip0c9eNoci5d0Kx96E/GaeTrvpoO1aEK5OAgTVFdiJzwxImqOlX8yzIb30hhToXpSP9Lz&#10;Kn88bojG47pI3C+wxfeE9LMyb7qFULxqjcVWkQ8ei8mU8WoEFRVtlj/eVkVQCVtS8Rpgi4FvMliX&#10;YsIQ3Za30aZ3CcOBOvh+MBnvOhLQ7SmaO60pPryxlGaPh0m2eEbAjcd6wfyPXyH8q2+QQZchHEc+&#10;k3AheeI5ASKchej3KOJzAZAKAkYCCJP4TgrhITrUywmUuq8OECIHJICUfM7ffc5j8rMspnQ6kaRP&#10;dyGGbiT4n7+C72fbEXX9Msos9FBhoYW425cQJX8W1faaaPcyRLm1KpzPHIAZAVJkqs5A4owpqt4u&#10;Cw1U7dqP5i/2o2vHQQwQHsJ1jHx9VBptJTrLxXMBkN6vDmOcQJnie1MEhUiTdB2SAyFExvadRB+f&#10;N9GlDJmZ4kmlO2aDGXANLtONW2Iq3hkr8S6oVT+HYbqBDd6HDqrzJgKvzeo6RkI08aIzhXUoBmOh&#10;2uh2VsSQpy7dhBWeFvphjc60z16RAsaYbtQJzyi45oJMsBpvg81Ua4w7X8dihDEe0gl2uRmgg0Gz&#10;2UdFGg11rzgMIwzwYhLgMH/zuCKUwi2EINWnczDGNFX+gKOa1Jk/TMcyX+KJ2WRrDPnpYCnJDj90&#10;sSwVOmEq2AijAXqYDFRHh+VZTIabYpFlcNTfgGLVEEuMOyt0pmuVwRhJdKQD88D3Q+VYLovEVmUg&#10;hhjYs3VkMJ/mi6EABmdPQ7r0ZMyme6Cd51XrqYOEWwdQYXidoPNGT5g1ykzlUa93Fa36Z1AqvxdZ&#10;57Yj9+JuVBrI8Dws0MO6kat/Ab2BanRbWhgKMcY8YVqifwnlRtdQYySDGn63ykosS6SESrXjqFH7&#10;DmViTT2540hVOI4UAilf5SQKb/OeUjSNRVnS1aijxUkFnXQ41ebXkKd+FvmqJ1Bmdh2jSa7opfNO&#10;JzBCXeVRGqqDpkQ7ZBNQzhT7erZX4eh9G0425xDlKAM/nXOwUzoJZ2sFOPN87G8cgYfqKXhaX4Kz&#10;xTVYWl6DtftVaUXzW8p7oed8AcpGR3Hxxue4JfsVVBT24eiZL3Hu2mc4dfWPOCTzKXYe+QxHdn8O&#10;2aM7cPb0NpyR34dLGsdw/Pq32HfgUxw/yO8d+iM+afZUQp4+T5y2aCRQC83eJKs7rbD5WRa+81TB&#10;2ixkvOkxJlSX7hijlZyg5XuY50xY6GHEm4EiwQhjAWpUIupYiLHARoqzNFZ9Jd0Gj6iMn5YFYo3Q&#10;+LBQjU2qytVCAoDOZaHYG/e6kqR+kuVkO7zrzeR/2GHeUxGPhUMgjDZTHfDDZDYetwTiAQvJi85M&#10;qlsfAuIm5oO18TjDngVblwGOhbsmBO97IjEXxgDFGz3Fc56iivgwkIetEh+sZ1nT/mtK7fRTLlRg&#10;1rcxR3WxlWaNlVAt/NwWgw90H1ssoEtRtL/hqpgOuYnHlc543ZmIh6wYP7Ql4VGuGOPuKPXLvB5I&#10;wr/9OIyf50rxmoF0gf8xlWNOJa0vLdHwooXHbInH0+oE/DhahV8XyvGwwAOPs1zxga5MjJSZ9NTG&#10;UKgNerx0cZfn/KolAj+O5bKyhuBJZxaedyXj5Z0gPCyywmymLh7UB+PVWA3mEj0wF6yDbnd5dLrS&#10;rfnys2J//OtcMf7rQhl+HRdNbtFYy/PEcmkwFgcKsVITgx8GsujIvLCc5YEtntfzwgCqWi0qOns8&#10;aYzD49owDLrxvmY64Fl3DH5si8Vmuj1eN0fQTURjqy4YG9WhWCn3p4MJ4710xlYx3V1fEhbEGk8W&#10;NzFpcRbj7mJxO97DOHO8ocp61ZOGdYJhyksbdyMt0OGhSedlgA9NdBtMW6WeGPc3keYaLEYbEU6B&#10;+KGOwCoJZMUyhuknf0Dijn3I+mqPBI58AkOAQ4BEJOE+iplE81U5HysJEOFChOMQnwuAiKG+VXzv&#10;Dt2HgEg5wVFGgIhmrPzPdiP3sz3IIkCy6BqSCJDo3+9A6Kc7kCJ7lXlsgzuWhoi6cR5Fxip07Koo&#10;NrmNBNXLCJe/iHDZ8xgJZmCP9kaXpRbqDh1BA4/fuf0QenccIkAEPI5hjGmcIJig0xjedUwCSPe2&#10;gxjn82nCYoagmBYQIUAmCY7J35qyRvi8k583nLpGZ2iDBwy6y+lWmGI96bG/jTU6wBEG8QGq9hHm&#10;4YibMjpMqa51jmA41xabFAtPi+lWWN9moiz4XTMGSVPcjbfCKl3BIsviTLwRZvyUKFaCMBVggG6L&#10;K6zLFIjJ5lK9XS0NRaM5QUOXIkbvbRb440FZOB6zXD2ksFisDMCDUl9s8vfzdB2DHhRp6a50Hpbo&#10;sFfBPAP/SrYHOq1uo9PsKibsr2LYRRFNDO6DUQQGBaZYpXmMTmmSLnss1BpNLrpodNDACp3xg5JQ&#10;yW2NJ7thqSQcb7vSWT6CKWYIwVxfbFCE3WXMGAziNbKOPWpOwgDVe42JHEbEasJ0XVOxDtIcmCoK&#10;mMFAsayKKupVvsWd2wfQbnMTDYRyp5sKWhyV0cfPaxgneqzOo8HsPMuAOhrpRIq0LqDDW51xwAV9&#10;LppS09MI6183xW+j6iGUqp7BHQKz2lERzU6KqFQ5gnYzWdxx0kaa3nVUmsrweFfQLNa18yCkDOUI&#10;EhmUm4gWoJuIVriAYgqBLLtrCNDaB1sxWVFmN5SVD+HKzT2QVzoCGfXvcEPlO7ibXEWo5mn4uMrC&#10;LVIVPl7ySIpUh5/zaXg4nIWFuwzk3U9Bwe4Yf7sTKgb8rdlxnKODuHnqMxip74Oy6gHomHwNx6A9&#10;uGV4DLJ6Z6BHdyNzaQ+OHvgCJ09vx47vvsDB81/h2PHt+Pbrf8YZ2Z34ZDbaiRZMiRdyC922cuhn&#10;IGq3lcGQ40UqfN7ACCqCSG1MRBmw8vtKzUx3qfyn3FWwGG6AOSrJDusLaDU/hxabS5hgINoUC695&#10;Ey6k7RJ/c784EE9GczFQF4EeHms+WEw8MpY6Vx83RGC9PQoPWOBelkfjRUUYfqzwxcNkEzzLssS7&#10;Imc8TLWX9lO4WxWIewyGs7R9g/EamI0zwqNkM7wrMMPzAmM8LnDCo1QTrND+DbMSPSjjsWbK8R+v&#10;R/Gn8QIMkcY9qt/hPoHzPN0BH6iYPzQn4lGRL227CdZY8O6lOmGV9vpNsTtdhi/e9MTg7Ug2Xnen&#10;4llXGt7PluJtUww2qMaXYo2p3I3wnq7l57Eigiodz8YycL8yCPeiLfCyUHRcO+IHuodntYQIK+/7&#10;an+pI3spwZh5qoTlbGu8rGEepLvhQaoV7qfQCRCU94oC0Rdgjsd34hiwGUTFyKQ4qru2BDztLWVh&#10;U8UdI1mM+GvRgbniWY4HJmmT+21vY8ZHU3IFf+qIwpsyBu66UDo13oOmJKlZZZP35FeC+BXV44va&#10;OII7lQ7SD4OJLthsTkCflSI6jS/jbqEr3szWY70oAp0Oyvh+NA3Pe9NYUYN5nxj0CaXVWEtsZlOl&#10;VnnzHCkIEgjjNOYtIfO4wIuq0kpSjq/EbPrmFCznBeFVMa8/RJfBwUSaqPbzQDKeNwThWTPPs8YH&#10;rxtDJKX8jPkgxMAoA1nIyfNw+/1XSN/5LbK27ZFgIbkOPhYSFP94LNq+D6V8LCcgKr78lgD59mOH&#10;uQAI3UUmAVFDgDRs/xb12w+giu6gkqmYgV7qD2HK/a1PJP3Tr5H0RzqRP+xA4ndHUa6miIQr51Bu&#10;qoM+P0eUGioh7uYZRMqdRZaOIgONIRbjAzHsaYW6q5dQ8+luNBMMXQRI/87DGNz5HUbpOKSmqm/o&#10;Lvg4uPMomgmQTn5vdOcRTBMqEkSYBESmCQ+pP4TwGP32JLr5Xst3l7AcQweeYY051oPpYDlpLoMY&#10;tfSIomMuhnBpjcd6mR/GvXXRS7hM0iEs0mXMxRig14FBy/Lmx3kPDmp0HdbSCsmiD6TbTh4tJlfQ&#10;zd9MMFh22/F7jpcYYA+i1+YG66wnHpX44+eRYrzvzqSgSqYz9UEtA+II3eIrOt4t1uHlXD8Gcz/c&#10;pSuYolCZpWgbD9HHDCE1F2kqrbNVange3Q5KGPDUQJe7Ktqd5DBOlzpJaDyvisdPPdksn4lYiHdF&#10;jd41ad2qsXBLjCfYotfPFOMBppimKp+Ns8Mq/+t1QyxW8n3QSqB2utzEOKF1vzYGHY4qqNe9hB4/&#10;bbTx/yZDTDAUa0YHZIJhL33cjbZGu4O8NOVgPMkB8wRUnZ0c8jRPodHqBvPWlHlkjzWCaibbG92O&#10;2hjz08cmIfSyPgqjcfZoNJFBlxndTywB7qeF0WATLOV6oJnfEyPb2u3lPi6h72uAAgdVabXtfIML&#10;yLxN8eCjIQ0qqCRA7pjf4D1RQkeALiq91JCmexE+Nw7DW+s03cVZ3D6zCxd3/gEqJ7+GK52Rl/V1&#10;hMbrwdtdFj50FtExKvBLZn2J0kao9zV40XloW16EiukJyGvuhbqR2JFyH67KbIf8td3QkNmBW1c/&#10;hcL5XVA5/gW01L+GrMJBaOuegIHjOagZXcDp47tx/MB2fPXV7/CH//SfsOfz3+Pwri9w/BIBMhNr&#10;g3pavRZPVVYAqixa22nRDOWrjNUKdwznWKDX6xbmQhXxsNiKKpMqkkBYyBYro5qg1eEmC89ZNPOG&#10;dQUoUhEx+FL1buZ7Y8KbFc1aGWMsMKst4dIyJ0FX96GHqnQk2hWNLjoYpyoYLQ3EFNMkg+6DLD/8&#10;bbIQH8bi8ctCEoOOOwvYLYyLSULJVujzYIFzpZrwUaB618VGghWWw7WxFCZmwBrjboYDHua74K6P&#10;Oh5m0n20J+Dv84141pCARTHXI96EytYXH7oFOALxqsQX7+oj8bouGU/yg+kWYhjYTbCRaIG32bbY&#10;KvfA3UZ/rOY74W1tOO5lu+ARbbRYjvwNFfefePzn+b543Z+Fh23pmKsMp0oLxFvm019H8/Akzw//&#10;+qQbTxoCMOl0CtO+16URY2u57ugibB+UuuNZqR9mnVXwmHb91XAW3opjFVDFMQ/fN8XhfWMwntcE&#10;4Dmd178tVuN9bx66qdKarWUx6XGdVp/QzqM6THdHhwnzihXyVXs8fhQDAPLd+ZtKvOCxp/w0GdD1&#10;8IAu7ymP9SyPak0MU3aQw9Ns/ndHKrbuJGEphg4yhpUy25XXIha1o2sIYaVJtsRQYRjm6vN4/4Mx&#10;Tgc6aCWDFeb/4zIPrDMIreQ64l1/Ot51JRIGhArdllDCy2EGmGaFfkWH87bMB4O6x9GielIaefZS&#10;9ENV+Uhl7kG0BhYpCqbibaTrWPBVoRI1hCthEUoHkS36P37rKC8Q4GAS4BBNV+KxePt+AuRblDNJ&#10;HeWiCUv0lzCJSYc5hEMtv9tEeDRuP4iaz79FNYFSSoCIZqzCL/Yijy5FNGdl/9aclfzZLkT/4Sv4&#10;/9OniD12FIN+LuhytUSm7EV4bfsC4eeOI1tPCe2e1ugwpBo9dBg1Ow/gDsHU9hUD747DGCIcRncd&#10;pcv4CBCps5wQGeLrps/2o+sfAKEzERCZ2XNKciKiL+RjR/oJjO07gd79p9DAz0YsGYiTLbAs5uOU&#10;U0AwT9dy3LCe6YbFFEc8Y/B9VBuFjTQ3PCsKRo+rFuu2Boa8tan+r6PbSQdtrnoo179K1+8h1YE1&#10;3qsKk8soYrCt0r0mrQNV56CJbta5fsKjTO4YKjROY9DuOkFpRTfgx/vthhF3JdRo87zsbqOVarze&#10;8BbaXfSxVi6aluLQRRExyPp4P94UC36KdE+GaPQ3QIWNAhqN5TErJmBGGKLOUg7TFCCDwUa4l0w3&#10;T1G1lOSM0TBr9AQaocX5Ntoc5dBpp4waLULOVgkzMY64m0MnXBfFc7LHdISlFANmU22xkOOHRzWR&#10;FGJ6KNahe6CwamYgv2MuLzVjVVM011jJSZNWB9zVUad/BvX211BnfwNxV75B4tU9vMd70e6sjKEI&#10;sX+LMxoojEWfzlyUEeqN6TYcFJCpL7ZaPo84pZPIp/vOsZZBpOJ+pNEldHtpoY1usM1ZExU619Bi&#10;ewN3kw0xzThU5WaABJ3rqHdUQ53pLZTrXUQnY2YnncxElBnaA/VRbKaEFD1ZRDNvov3U4awmJmSf&#10;hI+bLOJ5HzL9lJGVZoJk0WfirYgq1p0Upqp8V2TGW8CV+WVqdQo6dBMKigegqPMtbmjshIL6Tqhe&#10;/wwKp/8ZmvLb4G19CO6axxDuJgcz3cO4dvkLyKvthqfDDcjdOowzl/dBUf04jp7cgf27P8Oe3/0O&#10;h7/7Cp9sFXlJ1nQ21RCdITqoph0a81HGVIQRamm9OrxU0Wl7lZVGFvMZOtiqCSGh/bDIQtnipIYS&#10;xeMYDtDBbJod7uZZ4W6BJY9ljd5QdSTe3IfwQ19Ke0vX0QKHmt+E4enTiDTRQriuKoIVZFHtY4vR&#10;/FSsVjGgV0XhRWMWlU0hntMZ3KcC3agNxnJ1CCYJmvlYawyxEIzypg04Ur3nuOB+SwSWa0JxrzyY&#10;FcGewSsDD3szsF4egkWC4F6YHt6UB2Iz0xX9otnKV4nB1p4gzOT/5FEt+WOlxBs/zXTgrxtj+C/v&#10;x/CwPRYPEo1x308FC14K2Chxxv1CL7orI9wNNcBGvDke8Zw26+Ok9t6NLMKEkHlI57Fc6I237XH4&#10;dbYYPw8V43VrJl62UXmnWGIhVBM9drfQqH2FlcgSi6EWUgf9jMt1TNnfwlaOL/681oFXQ/nYagzD&#10;L3NFeCGa5Ypd8FNNMF4X+DMY+OBtHQNuXTRWk52wle+AX+iQnlQm4PVQOn6gmheT/0RH9FaWM55W&#10;h1EJeWIr2xkvqUhfVYZikzARnz2nalsJN8E8Hef9OEO8JOReNiXjL3PV+HNXMh5RzY0zwM8lueEJ&#10;VeV0VhCyPRwQZKjNwm2DaislVnoZbKXTbdFxPKqNpNOKxXp1Au4Rok/rg/Cg0h9LdK8zLOxivaX7&#10;YjImHesiFZM0ATTNCQssP5NuNzBmd5Vu0wobdGmbdHl3GUCW461RZ6YBDzH3Y8d+ZBIeoj9Dchxi&#10;z4zfwCG5j6/EyKuP0KgkQCr5WEFwiH6QPH4mljkRkwzr+d3mrw6gicG9huq/mg6l7LO9KGIqEE5E&#10;OBbRNMbvfoTI14j/4w6E/9OXiN5BuFy+iKTjRxCy7SsE/udPEf7VLqSfP4MKORmU7j2ACjqXRv5n&#10;G/+ji6l/xyEC5Dupj+Mf8BAuQwLIjiNo+nSPNBdkRHIghIZwH3Qe0nekOSF0K3QgUkc6U6MYzquu&#10;gbV0KvtEO+aRGcZdlbAYZ4qHrM9iFFu3l57kRMbCzDAT74YpsdR6ggv6fM2xHGWFFQbDMQbtbkcZ&#10;OhRZ1nkGeJbdNj9dglAdxQbH0UpwTMfYUulrYcZfBQ06ZyS1Px+ihxEnZSp5ijeW2RF/NcxRMXcR&#10;Tq1OtzEklgZhoG1wVsd0mg+et6RjJtQSYwHG6Le+ieVQbaywPo1FWqGRqrvJRJbqXB6NNlrSOY+L&#10;+R0MqH1eDNyeymiwoDPhOQ9T1Q94i/4XZZSrHOU5G2KD9W8izVGaQT7qpo1uawWMiUUVM8RoM2Op&#10;E78vwgLxWteo6k0IJ4LK6jYyZXj/za9hOEwf5Qz6Q5HmfH0FWXQEWconEHKGj/o30WjL65QGE+jz&#10;/w0wkEhgFXhiJtUGd3hedwxkkKN2Gkm6V1DpqoMyKxXk615G4u1jiLy4j/lvhTbCSWzZUMc42GSr&#10;gD5PRQpheRSbyqE3wglZWjcQxv8rMboOsdXxSLIzyu1uIJZAi7x9HMmaF1DmpoYAm1vQOL0drqan&#10;kR6vBhN+rm90DAkJOgjyloeT4XFk8l4Ee9yAudNF6Dpchqb2Caic/wzqxkeg6XoWt0z2QjfgPNQD&#10;z0qz0w1Mt8NW9wBiHK/C1/osrM32QNdyDy6afIOrRt9AUe8ormofxyXlg7ih9S1UbC/hhvoxaRfY&#10;m5d245PVFB8sVbLAMZNLSOYinUsYTXHF+9lKQsGdgc8O94rt0B3Nm+qqjHuZDnhaQscQaYNG3rBO&#10;FrJOZ3nUiLHeHpcxmcBMDjNBrNJhuJzfD99rxxGoqwT9y0dgJXcRljcV4KSgCN9LhxGrfhVx5trI&#10;cbFAnuENNHsY4UFtEqZjnagITPC6NplK14dgicWr3mysFQVgtcQHY4msADw30eSxORyJl9NU7VPZ&#10;eDechn9h8Ptxsho/j1VjI9MP63GWeN8chnU6piFvdbocfQy63MJakjkVviNWE8ywEK6JrUI/bJX5&#10;4v1MHv60Xo+HScZ4FmWID5li2K8LFYQyWmkXH2SbYz2d9pcKud3HDM8bE7GYYIFq5TPSYnB3zC/S&#10;XRAijTF4SWexFiuGSdrjSVU0vh8rxEqmM+7GGPAazDASSUsfpYmnZc54x3N8mOGMHyYraJUj6PY8&#10;8Pf1ZmxlemHG7CK2qP6fFviw4tvwe054UOyFWaqix4UB+LEzjUovBM/7Y7Ham4CRAjcGC1MsRuhI&#10;TX9jIeZ4XR2DX9ozpEmaW7UhWCt0wXyiAVbo4B5QsT1IMcF7Os53TVH4qTMOr/NEvvG/06ykdvUl&#10;Bvp1QniWAWk62ZHq1xz11kpUe+54VOyJhWQHAigarxpipEEB9yKYN9n20pDqLYJr2VUG99wv4y2P&#10;/6ehVMLelo7SFvdirNHPCjJnexMbxUH4+/1O/EB4fd8ajaftSdisiETK9Zvw+f0OZH19EBlffmy+&#10;KhLA+A0g/4CIeE90nou+j5od36KKj5XCXTCJJiwxgVBMNLxDuLRtP4yWrw6j9rN9hMg+VBAkJQIi&#10;BEgRXUgJASJSMaGT+5lozvoGKUwJf9iB6N99gah/+pxQ2Y7kT3ci7Y87kU1oFPF7Vfyt6F9pJZwE&#10;PPq2Ex50IMJdTIjmK9FJLiXhQCi++H7jH/eihQARkJkmVIT7mBb9IKL5SgIIQUJwjNN9DPCxia6l&#10;W1ldWnpkLtwKzQwkHQbnGBwNpCV9xJpsXb4amIkVy4QYo9tSHo+yPPHyTiwWshxxv9QbDbaKSLn0&#10;NZ3Ddxj1uo27dMUz6Z6YS3XFcowpRrzk0eOmgGEGriEvNQwwcEzayGAhzBhTFGWPi/3oilnGWxMZ&#10;TK1YxnTRSBhNRsphPt2U4lKDYLiGJjtFrNAJbGb7YznTA/0equhzvIE+f130EzTTFIbraa4Y9DfC&#10;YJAOz8NUmtQ6E+eAvkAtDIRqoNHoPJqNLqKb8aeP11jP4zZS6LZ56eJZVwGmsvzRYqeKqVRHAlKb&#10;guMWHYslllPdsJHtJa0aIIa6i6VXHqTQPfipoZfncYfHyScsctUvYCzOmjC2wEi8JRrpAkRH92Z5&#10;FPPEHb1+Omi3UsRAgDkmWR/76Mb7Qs2kpdojrp9CiupZdHmyLvEal+iGur2N6OToKOjimh1U0e8j&#10;tnfQklbiLTW8iTt2WtJM/lrCaSTMFA32yoi8dhjBN44jQeMymr310WCjiAqKszSVQ0hWOYtCk+tI&#10;NjgNpwt74H/9O6TzM5VjO6BxeQ8cdM8gwVIBbje+g/uFvbh1ehsOX/k9ZK9vh+rlw5D9VuzTvhNn&#10;bn6FGzpfQs7uEG65HoeKgInKNzDQPww706NwsDkIS+1vYKa4DyZmJ6ChuQ8y57+B7NWD0LO4DEWj&#10;U5AzPQt5s/OQMTmOywoH8clCmT+Doa00WUusrtkTZY271eF4P16Cn6cq8IAWcK3EF8MxVuh1VsGE&#10;SF7a6A8zwEimI1rC9ZjhirhjdkUaJ97lpoMGNz1k68ojRlMFCcZayHB3QKqvDeJM1VDsqylt6NRg&#10;pYB2N00UW6nB/dopJJvTKucEoiLKAZN5fvh+PBs/DOag/bdF7DYZXETBn2LgHabDGWRwXKFrGqVy&#10;Wsn0xnsGZ7Fw4Fv+5gWD+vMif/x5vAD/utGI//K4ky4lGIu5tgSQNSZClTBiT9i5KWIxTAWzIZex&#10;kGuEJbqEe7EGVHAseCm2uM9g/74hAZMsHAN0Y1PuNzFrdgjD5ieo1NQxkGGDBzk+6HW9hkq3S6ix&#10;18SQy008yHPGYwbYh/43MW1zEQMOBE+tP17PF2CrPgSP7kShNcycCk0G01EKmAjmsVjhxr00MRmr&#10;jvUkW3xopstojcIKQT3K4LpeFIiX7cl4WSnaeiPxujcdc5EGWAy4jWVfRawmaeHeHUuU+d1Gqr4M&#10;Gs1uYJrq7d1ABl4MFuBVczqeVoRIS6O8qA0lQJywkaePn7si8Lw2AptptniaY417dAtPc93o2Ozx&#10;ssoX09nu0kKMvwwl4sf2GDxPNMdP5W5YSHLEFIPX42xfPGDgGebzmTQXBihnzImOWCqilXAtrIQY&#10;Yb04mCAl9BmU1lMt8aw7BU8a0xmInDBGlTpFl/sol/DsysWL4VqsVcdSDXvgl+4oAigEEUdPI4Iu&#10;IGvXt8iWgPERHKK/Q0wU/Nh89bEDXXSeV/F5NeFSzeeiGUs0YQlwiGG8eQRCI8HSs+swOgiRegKk&#10;/gvChhAp/XyPlMr4ffG7KgKkmo9ivoiAimjeyv38G+TwXPL4mM9jldKl1BJQtfysnt9rFHASzkP0&#10;e4imKzoMAQ/RQT75Px3IMboM8fwYhvl5y2f7pTT41XeY4vemCBGp/+M3ByL6QKYETAiSkX2n0crv&#10;9N9UwXyUM1W/HjrtbmKBKvztdA2eVQfgRQXdZqM3ntWFMJi7oNlMDGOlWKGImou/hQ77S6g1uYEB&#10;OyVMBjJYUulPRphjnE5zkUFwRswvCeL36W563LSQevk4ghmEMs59i0KFU6gzusBgr8v/dMD9bE8s&#10;EmSZajJIp1pud7khNUfdjbbETIQJIWbB/7ShAHHGankgapxV0UjFX0flXm12XdqfvY/Cq133LHrt&#10;rqDc4CRVvxwG6ISareUo2uSxzGsY9jdELpV+HyEhVuudDBHLrjhJ++m3O2kxqdIdEA4F3pLAGQ8x&#10;w2iEkbRY5GyMC0YCDNDrooLpQD0MeylhiC5qMsUGDYwf04TEveIArGS54V5eAPrpup+UeOJ1cxLa&#10;CKIKnsNUpBnmwozQaCm2DD6DAV9dlOjJw//sfnT5m2KJQvdBCcu5aC4M4XEdtVCmdQF3LG+h00UV&#10;axRgs9HmqLNRQhHdVluAJVrddem8LqHK8CJBcQyFFgrI079OQJlhLNoazRToPR66GGJepN44At+z&#10;u5CrcRoFqodRZnEFOfx+hpEsssxkUe2mi0TZE/C/+C1Mju+C/eX9cCBotGQuQuH4KZzY9hmuff1H&#10;uGgfhJbqAVxW34Nr576A7pGvoH5uF2RlPoOi/u/h7bEPHkq74HXrBAL0L8Na6QSULxyA7K3DuK5I&#10;GCnQlRA2J+T348y1r+lAihwxHK+JOx4y6A81wV2qgQUq2Gmq8xfNEXjUEI5GF3VUWSgxULtI7dpv&#10;huMJGVt0JOujs8Aak8VG6KYymIl3YXBLxQ8DpXhI9zDAwD8Y74iR7GD0Z4eizF0DFbEyqPSXR7u9&#10;EsbjeGMTfdAW5ITp4mh8WGnCbEcetgZK8HyyiP8RiukMNwwkuWCabmKJsOsJ1sZ0qjO2+uOxXOWO&#10;QTeeFxXIz7MNeNuRjKdFoXhYGY1hTw1ssFK9uxNH5exOa62KwVBdKh81TAWrYszpFuqpPLJkD2DS&#10;4xqetoTgh7t1GA9zRAXtZ6vpVUx4a6CLZC+VP07nYoRxvxsYNTuJzWQbzPjqY5w2fsb5Nt60ueLn&#10;1UT8MEZg0cH8OkZHkGGBSR8FVlJZ9JmdwVaeC77vi8evA2l4XBVDgFKZeBvjaVMcNlnw5oOZT65a&#10;mHC/jidFHlhoDcfynSCq/Nu4Q8va56iBIR9lBn1LjPvoY4xqbMznFp2YWIJeEUs+8qwktzAdchsT&#10;KbfQn3wTL5vd8IJO43ltELZqwrGQ4oKfhjLx02gmXhNkT2O1CQBrLFMFDdvJYcT2Cu7cOoRVVvZf&#10;F8sImigs0ultMF+/p8P7UB+ENbFasIkMFZUpXZwTHmb64K8ztXg6moq5fFf0hOpgNlYfj/Lt+Vsb&#10;zKU4slL64R4r9SbV7ZPePDyfqMaroXJCJJVuLRAP7yTgUVsmnVESNgi3ewTY094C/LBcT7CHI3D3&#10;EcRv34PMnaIpSjRXfUt4MJjxueQ+fkuiqeojPOgqBEBEP8iX30rDeHMZ3NM+340CBnyxnMgAAdLD&#10;IN9IcNwhAGq+IHz4mRiVVcXf1G47gAY6iQY+is/reQwBCjGCS2w9K/pN6vi9Fn7eLgHjILp3HEIf&#10;oTGw4zupw3yEj+M7j0ppivAQfRtTBII0worwEAAZ4Wdtn+6XkgSQf/SBEBgiCYgINyI61QVEhulA&#10;ugih7nNyWM0IxCZd8/c9CVhmuR+J98FSMcVBgx8eVFnjcZET7ue602XaYSreDpPx5hgIV0EXXcQK&#10;A93z8lDMhxpQXd/CSJAZehyVpM7kmTwfaeb2coI9g54lg7wRenxNUKV2Co0KR6URmePxZlK8EMvX&#10;j9Fhj4TZYy7KiseShVhZdznRBmvZVP0BWhhxUEerhRpGImykKQBDfnTgdBsdhF+tuRJyVc5LqzOP&#10;eaihm85gKcsVM2KHQi91qR+skUG4iS5qhN/v8jVAi7sOFlPt6Gj4PV7XLK9njGDqFXXFXB5DPKe5&#10;aBsMUxRPxvE8kxxQSxjd0TqJGqr1uWw3ugJt9Ir6mUigZNijl/kwFaSN2WBdAseCwKDbSHREE+to&#10;ocE1TFD4ilGhd/2UMMG61ulOCNjfQorMPvS4a6OZMTJf/wLytM4jTfEimpx10M8YUWMmjwy6iFqn&#10;q9Iq4p3OSuhkfgzwP3rohtKVz6JI/TyyGYv6YkReMq4SqtNpdhgQqwsw/6eTLJGifBqel47C6Rgh&#10;ovgdut1u8p5asK64o8VTExXmCkiRP4GIq/uQrXkaVcyHAmctRLkawttUEzHM41h+lqR2AqY3DuDc&#10;1c+hcO0r+IkNAWVPwfzYHpjLHIDZrW0wv74NVjJ7YHBlH8zkD8Hs+kHc/G47FC7shNyVbZCX3QvF&#10;w7tgd/0wPukNuoneDHm0pMijOU4dXTEGaPJQxAjV41yqBcbTrHnj9fAg3wtbTbHYbA3BVmM0esJs&#10;0BxoivEcX6xV+GMk2ROPCY/HfVTZ3aV0CE4YCKb6LA3ERLo/qpwNUOWujkJXqqXWGNyvi0Gnl6G0&#10;yuybhVJsdWZhqVxY4ngWHA3MU8k+60vF29Y43CUwVotCMFcYQEpfR4XoeMv0xZOeXKxTra5WemOt&#10;1Bejfia046YMyGFU9cbocqayIsTmQvVwj9ezEKjCIKuMzVx7vMhzxWOqmblQR2zwHESzkJjTMZMZ&#10;Li2v8CLbAEOeZ9DFQN3upI+5cFvMBWhgq8gN/77WQBik4kGqWBWYjqXaGf/+tBNvx6ox42eOfjM5&#10;jLur4nVVJNWTJ151p1HFR2MlxRp/7SbkigOl/g+xD0JvMM8vwRcrVHuzfvq4S2u/kW6Dt12xdAnu&#10;LKjqmEigK6jxxNMqBuMcS/Q7EFxBJminy3iU54U3BMSEiwJmRDNRBK18moDlDXR7ymHZX4nAM8HP&#10;47l4Xh2NJxnOeFpO4A6kSHN2RrwU8CNV6y/NIdLeHKM+BlT/fvh1rgA/D2ZiMdkN7+cb8R+b3fhJ&#10;7GceyaDhpYLNcBP8uSoE33el4BUd39vGULypDMASISHugxiFNhuihQ26OLHExnqUBdap/u7leeNV&#10;Twbz0Q/v6sPxkN9fTaDw6MrAAwa1BTGqLNaMgUQPYiOkZhtD+BEIyTv3ESDfokDAg+AoIQSK+Lxg&#10;217JiYjHEkKkkknAo5af10gA2S8ta5JLQIg5IGKOSNv2Axj++gj6xUq4fL9RAgS/y+cVXxAmBEPD&#10;VwfRSii0i0RACFchmqU+9p0c4ONBOphD6Gbq2XFQAscggTFKIIztOiq5jjG6CwGOj/AgGPaIRCCI&#10;PpD/pSO967Nv0f7HfRjYdhiTu45jlt8R8JiVOtLFSCwBnY/NWmIobxd/037qOgO8L/PKHHdd5LFE&#10;97qU6oIlMRAl3gSb6ZaY9VBBq/EVlltjTCZ5oC/YisHwIsoMzuJupBFm6RBqDa6izfwWtnI9Me9y&#10;CVvhinhaF0j34YhnVNVrVP+i3+NhkQ8e01mPWV7BMuvRWq4VXlBQ3Cds6hmcRyJM8WEoHevpTrjr&#10;q4clOtROOvfEG6cpTk3Q6WuMWuObaLdTQbcdyy8Bs5DrhUZXilcrRYo8L7Q4aKCFImo+3YHgMUC9&#10;pQqqxIhAlok+79uIubwH2YaKWMnwwnKkHkbsLjOdx2q8sVQn7ohl9vXEZGglaWOrOYraiQgDDIqN&#10;y4JFHwbhkGRP12KJpRQPjIg+Uccb6PTRQI4WFb3ySdQZnseEvyY6HBSlmeFiyHAf3VaXozL6ndTR&#10;Tyj1EQyDEbqYp4DuIkhanDUosJVRYC6HAuOryFU9j8SrB1BjpSD1KbV5KiBd8wTKzQgRJzk0211j&#10;fmmhm46mzPQmakxk0euujyGCuMVFG+3uSuj2I5B0rqCM96bUSh7pinThp/Yg8tJuguJb5sVexMof&#10;QzfrVB+vq5KCPEv3CuJlDyJJdj8Sb32HZH2xP4kxktyMEaZ5jQ7xBNJuHUeI8ilYXt0NB7qIDDH7&#10;n/DO1TmOamd5FFmrwO/6AUQqHoXX5X3wvfINQmW+heuVA4TMdlif3wE79VPws74Ff5PT+GQq0Qlv&#10;huIxmGKE4UInLPUkYbnYDRvJxpimymijwhbbtN5vi0RPQSgGS8PRGeONchtmYBIrf7YXBkIImVgn&#10;giUJS43JWKiJw2iSM3poBefz/TBCig75qlFZOKDXQxPjVDOrcfaYptoZCzDEh/FCDJK8tYZXsSDs&#10;bogRHhe7408jmXhXE0HLqYsqO20MMtB3+WqT4pqYjLTBVIQ1ev2opsQkPir5pRwvzCQ7YIA3uVfY&#10;zihLrNen434lA1O2MeZLHKmKnaVVR1eLwvHLYA5+YgB8XhGG+yT+u9Zo/DBRgw2CrNHhBnqoBMTe&#10;3WIS4hZB+IKQet0YhucE6ZNiX7zrTscbug6xu9tKogumQuxQd5OK0vAGr8sU9xLo5gjW9XpCMd8H&#10;r1riMRzhiKlQW4y7UakzHxZinDDir4jZcAUM2ShI6/O87YjCq6YIdHvrYJQQ7LJXZQCww0aWOyuo&#10;NVWHBx43ZxOUMdjKCcCbEj9sxFsThNZYC1bH3QhDNJoqYCrGgd/x5HuGWA1mUHZlpfPRwYivFjaL&#10;/HHH5BYGXVXxti4Mf26JwZuaMPx6twbve9Pwstoff6PreFYRgiVe27uBbPzrSiX+1BOP9wTOs2RT&#10;LLpex0aEBq9FhVAKwo9Tlfhhrg2T5WmYyQ3BYzrGt62JeNFWSBcUj8VgLTozW4jdBv82l4sPDSF4&#10;EG2Gew4yeJlCtekhi64b3+A+oXfXX1UaCNDv54iAL79G2tcs7AIUhIcAQikhIVKxaLoS74nXfBQO&#10;RMCjlkFeND8JoIimLbFe1keA7JHWoxrfc0yCSDvB0SIAIjkLARD+ngBp3PYRED0EQx+dhXjsZmon&#10;ONr4mRhd1fWb4xBNVWIxxGEC5B/wGOXzCQGQnXQahIqUBEjoOmZEHwgfRV+IeK/vC/7Xp3RFBIho&#10;wpqR+kE+zgeR5oRIAPn4KPpBegiizhPXMBvkil4GumqlMxilG37bFo6VHFtMUzCN++ih20wsR041&#10;y3s/meTL5EWwG2LYit83O44RT0UMhFpTyFjjEcXKizIPaa26Z81x2CjwxatyirR8T/TaqWM0xAYr&#10;FeF0lxboMD9DgaKGcQqJpTCWYTHKksBYyfLGNFX0eppoAnXFSIghA5wxFsuDMcXXTQTZcKI7GqiW&#10;W735mZ82hZ4uxNa6tQaXkXOT186y9qjQC+NiEI+1Mnr9DTGdaIzRaH1kqp9FiuYVTNL1bmR7MPjL&#10;o4KKWkw/aLFRQoHuddYVZZQZXkOa6kVU2cgjV/2y1PfQx3rU66qBOrqQWtUT6HXSxIAHg7utorRn&#10;e5H6GcSc24MS3cvMQzesF/vhfmkQ1nkuU4RxV6A+nQ/dSrQjY5UjnRedgqcS5imwGz11kaJ6GSU8&#10;hwYPxqlgCzTSSZXzvEoJh1KDCyjWvcBYKLZZiMRasRdq7W+g2lwWufoEDlOdrToBcxuN1swbRzW0&#10;uWsyltmjlf9ZrCOLGssbKDG5jEqD8ygn5BLpCnK1L2BQzPfx00M563KJiTxyNC4giy6omC7HRv4c&#10;tJWvwFxfDnpXjn7cvpvnEXl+H/xO70a29hn0RRlgktfQEqiOGjfmobkyQm+eRuCNY4jRugR/hQOI&#10;Vj6ESM0zMD+yCwEKxxFqdAFmF3dB6+xOfDJGCNzN9MNkrAPqnbQwlRGA9QJ73iATrOT7opmZ3+tw&#10;C+Mx9ugOpa2tTEO7nxkKaZOW6RJedaZQ6ZrTltriUX0GHjdmoifaFDWuSiizJG0dblPJM0AGqeMe&#10;1ehkJNU87eKjPDqXFCoaXzOs54TRjjKwB2pijgVoNtoeK7HW6LERoy3Oo5WUHgiwwgAh9agyEPNi&#10;va0sD3R4qKNC8xjtI9VqKFV7hTf+OpyMjVQb1GiexCBVwywD9ksC7QGD4/3eLPw0VYtHtPvz6R74&#10;ZTwD/75eiH8bIjiaAvBTfwaWCsJQZ62NLi99Ki9TPCkNw0KiF8b8jfEg3Rlvy0JwN4QugCpuIcEK&#10;feFOqNKXRbunNiuHI7p448QyI4tJLhgwU8RMhCXmeC1bdE9iMEBHoC1GgozpiAhR4QYaYvGo2hHD&#10;TlewGGYlLWkiZl8P+Oug3OAKhuxuYNRFByVqF6le6Az9DbCY748XXSXYqkvDh5YsPGDlHSNI57OD&#10;qew9JAgv5EQRkAV41xKFe3QCS0Eq2GKlmE/zojOwwWaCDfroYLqslLAaaY2nvNc/DubhLV3d07Iw&#10;PMl1xc+tYXic64xZdw3MEcaPSsW4fgaMVAEzZzwvpSstcaBzoHhgZVutiOQ1RuCnmXq86UjHY0Jt&#10;lkpwiKB/Scg/JYjf9hTyuyH481QxHZwHJqhIF9wU8SibyvlOBMsRhYuPKu65K+B1TRCanKwR8tlO&#10;pBMgOYSDcB3FTCWEhQCIeBSvRXNWCR+rBTykdPAjQET/BQEiFlMUe4WU8LGHABGd2eNfH0XvtgPo&#10;FM1VBEgV4SGap0RTVSPBItau6mHq3XmYv/mYOr46hA4CRDRddfA/BFwG+L4AyMhv/R1jUp+HcB9H&#10;pWG5U4THNJ/P0HXM0XXMif6N3wAyQeD0fUkYfX4A/cKBECiz35zErGjCIjTEozQiS6R9pwmQ0+gT&#10;ADlwHsMedrhHZ/uoJRl9LCMjzipoY5AcibNET4AOlgv9sVUdyuBuiQlfDQZECkCWxU6qebEVwnyK&#10;DZ60JOFxdTiWM1wx6c8A6ayOFbrC53eiKQqCMck62U5H3etniNYgumu6whkq9MEAPUxQQS9Fsdyx&#10;THSwLA2yLE3RWTdb38CMyy08iDHFaCCFZqoh65AVJmJs8bY3Gz/15aHJQwe9QYa4n+OB6Thb5Mkd&#10;QoHcaWnjqjFvJQwyAHeL5UQyLDCTooFO1o960wtoNDuPCn1CwUkbj2pjcDfPDyvZDrhf7InXTQl4&#10;Wh2E+UR7aRvmEkMZlGjLocrgJvoY2+5GOWCY0FoI1sOMJ12GoyIaxYZUrK8TYgfDABOC01+aa3U3&#10;wxvVNmoosFQiCG7ijrMCuhgDyuw0EHH1CCIvHpZGIYoVpgdj7ZChTfWvfBypdA1J2teQZSOLKq8b&#10;hNoJNDkr0lVQ2KXYYSxID/2Ekdh5Uaz9VWmrggoHVV6PWKZeDQ32zOtgY4yxDtd6KCJO/ghy1M6j&#10;mjCazXBkfrlRdJph1F8flaZyiFI4i0Lz2/A//zW/dwY9dFUZelegdeU0dm/7En/44++xf/c2qJ7a&#10;jzz9K3T0Mgi/8C3CbhyUhiB3e6ujyv4W4lTPIUnnGqqZ/zXemihmWWqmg+tkOSkXG/xZySKF/5fE&#10;a/bRPAfNfX+E1Yn9+GQgygoZWoq8YCNU0Gou5Qez4Nlivp6BbKEQI1S9tVbK6PQwwnicL5ZrM1DI&#10;jPX9bg+KLfTx8/0Ouo5ozFJhbg5VYiiFAZi2KUXnJOrNL6Of9rqPMJkIY1AMt8FdOo8nTTl43FFE&#10;VVuGFy0pWCtxw70CVzyri8Z6qiPWhP0MNaat00arqxG6fc0ZqMKwlOCA5SgLqhtvTGT4Stu11nnr&#10;Is9ABsPM+Hv2p/DQjYHd4Tz6GXj7beQw4aXD4GeLzYY4abb4n2ZysVrgwQpmjuEwJzyp8MFWvAZe&#10;5hjgbZEzYRMsdeBupljiWaEZoZKN6YIoZF/5DlPMyLUEY1Qa3kav7W26GXsU+tGeZ7hjmcFuoykM&#10;D1hJN9O9sZlNMFPZDLISDPho4mEJ8yhKTCAU+6V7YJSFZ9RR4eOMWx9trNGOb4o1wJyvYMvzhqTu&#10;xb4hC77qWIo2x1pBIFYLAxlg1fG4Riz6mIq5HG8WNGcshBjT9VxGDwvikJ0c5n018bYzEW+7wgmQ&#10;MCzSxr+rdsdmXaC0N/pIQgAajeVQfvsoOk2u0335YiHCjqDzxFxNCh7SRW4wiMzF2koLNv46UoJ7&#10;cTbo0D2DIfOLGLa9gSG6M7FC8LM6H1ZyUzwlDJfcVDFiehWPS4PxvMoZd51pz6/tQfftnVgLuI4P&#10;vZH4frwMWw3JWMlgRSBc17N8GQC88aoxAT/Nt+FlbzkdIANXGINeghuylZQR9fk3SN8p1r7ai2LC&#10;QfRpCLdRyucCIBJEGPDL+H4tIVK3/QBq+bqGwBGOpIgQEetliUUXhQPp3nFQcgQi0A/SSfQwNdJ1&#10;CIBUfEaAfCEAIpqtvpVchtivXEBE9HG0Ex7thIhwIpIDIYwEQAaFA9l+mMc8KkFBjLiSmq/4fJqu&#10;YpZBf24vE+Ehnk+LjvTfHMjglzz2bwCZEN8lQOb2nPqfEBHu42N/yClM7DuFQaa23afRbW9PlerC&#10;MkeXSZffTcFWzSAwFaSPeZbT6TjWHfNbmPKmQ44VQ27pCgiX1kANglkWM05ymOF9nGXwHPcxRbeD&#10;HAWdtjSqb02sZRZmgUHCvNWeItBfC+10/k1uhuh35jG9VNHrooxKvfOoM7iKhNPfoNNKARMMjIMe&#10;YvdCSyxTYC3y/+7G0YWw/PTRdYtJec8rw9FkJY9MlTNooBMZjKQADdJFr48FquSPo0aO90n3JPrC&#10;9DGRpkZRq0S3fBpVuufR7iqPO7zOO7aEVYw5ZinqxqIJLQa4atVT0jD/RYrRWld1dIVYSCsfSNeS&#10;YI8m4+votpanOHZCibkMIi7tw3C4EX4Zzcar5mjGmACspXthg2Vz0E8ffQFG6CAouz3UMMG4MxFn&#10;ji7n26w3h5F9dQ/qTeRQQRXfYimLZsvryDO9gkIXdSRrXkarC4Ovpx6GwgwYM0OwWBuBNhcNXocc&#10;2ugyOulUaqyV0GqlggKtc2h2us3jXUeS2nEMJJthnkAX2yvHqZ1DltVt1DpoojfQBMPMqzYXLbTQ&#10;pYjFbuM1TqOQ156tdRZ5CkcpNM/D+PCOj/uX/y9J7tA3SNW7hnJef7oJTUG0CSajTHHHgq5D/xry&#10;LW8ij+9XmV1Hn7862tyU+f55tPgKV3IFMTx2GiHpfn4/3K8cRjzLWdjNk/ikLsiahDVAS5AzpvIC&#10;MZpMJRLnhs4kT8yPV2GlNwUz+V4YZBAaCzFAvxcJGmuOFm99tLLQTeQGoTXFDQMlMZiqiMNwvBce&#10;8PHn4Xz81JuM5y2xGEz2Qr2jPimswYJki/sFMXhQHI5fhkvxfrIS9wqd8aDAB+/asklWPcwFmeEd&#10;FeybZiqMDBes8j+WMzzwtjUQLxv8pdmlYjn0Dw3B/F48ltOd8FDsYZ5uhXGPG5j2kJV2DJx2k8P9&#10;KB1shuhiK8cdC0k2mI82w2KuD1Z6ytEX7Y97YphyrBkLuy02Cn3wsD4KM1T0E6E6+HkiHf/3z+P4&#10;eaUJm3Qik7zpD3hzRYWb8NXFPQbNl70Z+OEuYdhM9V/ijF+nyrBOgKzS6j9rj8NUFJ1GuJm0SdT9&#10;PLH0iBqWIsVERVssxeuhlZDtNLqIVXc5vKBN/3EgBT+PFuANwf023QavKn3wy0CCNG/laWsi/jwZ&#10;iXd3c3C/3xP9KbTgHlpUf1fRb3EJUz5y6FZjsNM7jVkPBTxO1sbjInvM0Qp/P5zJwByAORbMezyX&#10;9QQLLAaq4XVnPF7zHrwRzqw1HwvF0XjIAL4lJhEmO+NDezpeNidggC6h3uAkGpS/Rc/t7zBLJfek&#10;1BVbVU64n++INxWB6KHim/I3wfuBEqpXH4JNE9PeapixIdTdLmM1xwYNFoRihD0WQqn4Io2xmeOF&#10;e9keeNWVhneD+fgwWIj3Xbl4UBmP8WBrKlMFRG3bg9Qd+5AvNVn95j4kgByQJg2Kvg/xWgzfrSNU&#10;6pnq+L5YMFEM5ZWWMiFIBECKmcSyIsIVjNMxDItmKsJATPoT7qPi848OpIGvRd9HFwHRReAI1yKa&#10;sIQD+QiRj53mojNerG8lOs7FkFzRhCUgII26YhJNUtOExMw3RwmFYxJA5n4DiOgHmdl1HKMER+/n&#10;ByWAiImGM3Qp/+gHEfCQ5oVI/SEfASI60lt3n8GEgyk2IzUw5SqHpXBdLMfZsRzc4H04jXa9Uyi5&#10;9i1a9RSwlBeJJQqY0QgHKYj3U5h1uKqg1/EWhdYtac+QnzuTcDdSG7PeLOMMymt036PuSpgP1cVM&#10;jAVWEg0w6yaPTjqLu8mWGGNdrteXkZqU221vMQieRRGDz2KmO963haEnXhsFbppoZiCvFYHdXQdD&#10;oXbo8WYMSKMLD+DvCZ9WS2UU615DK933WKYnZumcppzlqdbNMZJojXzdi7hDl1rJ4NVGFyFGXQlH&#10;v5nCch1uiiZzedRpXEC/gwpdhyxaec4Pq/zxYTQHW40xGA8xJdC0pCkI2XLfIf0iBYj6eZQaXEOd&#10;+Q1pRejlfA9MJdpJs8+zbh5A7tXDaLJWobDxRY+XFmpN5Slk9VFnKMvgL4sKne/QZHkR1QayKNS5&#10;hDbm2Xi0NRpEk1iYOfKdbqHE7jYdwUm028liPMsJw4xXw6KzP9Qc8zGWGKATEc35A7Zi/stNTKS6&#10;4Q5ja5LqcdTT7fRSfIrtnGvNZelY6JrSnNHtZ4kcvVuIvn4ccVe/RaWFLJropJLULvA5QURwJSic&#10;g7/cBez9/PP/CY//zCS7fxdiDAgIDwPkmSmgL9IIcxTJhXoXEKdwCDFqR/h4EFGntiHi8GdIvX4Q&#10;ZRSDeSZiZ1kZJMkfQsCZHYi8cQylYlCDK92Lny4+aY9yxx1vWt4wR8zXhmKEhandyxSNbhZYq0vC&#10;66EM/DiYhtUKG9rX21iKNcGC6OSKs0Y3le8sncDDmnQ86y7Eu+EC/DCeipUWHifVnQEzHB/6S/HT&#10;UgeVjxMqNM5gMdEcP7RH4ZeuBLxqEkuYhNEy+xMEufiX2aqPIyp8DfCsKgrva8WeEw54XR2IRwym&#10;LypcpONPpLmixeoWxnkBs4TCDy0ReFkVhvd3kqQlGZZYeOeiGLxYmB5Es5JR3fSbXcMIbfNaMS0q&#10;A+I4z/tOPF1RkiH+MpSNH9vysV4Sgb89G8APC41YqYjAUlEQxmLsUKhyCatZwViIdMSIkxqGaDUf&#10;lwfix+YkvKQi2AqmnSZ8BmMJsWYxAzgFY4438aTEHg8r6Zq8buJevC426tzxuj8cL9pD8LjYC5vl&#10;btio9sJ6kiVe5Njjp26xF0YgbwydYJ4vnnYk4OfxQswkOGI0yA4dQfaYqgxBfrgrouwUkGoigz4/&#10;NWxV++EZYTpGK/qYMN9IckMf1cOg5VlM+d7GaoQmNmP0sEZFt5Xvgs2SEMz6GGPSS4FOwZWvnTEn&#10;JvTR4s8GUyGKpo9CN7wtcMDTeDN008L3+elhsycNizm+uJvohacN8fjTdBZeVwRgPY0uJMYem3SP&#10;m0UuGKHaFcuDP81yxUKqCzboypZpjedZKabj7bBE5TqsegRN8nuwGKUtzUvp8LfAy7FSvJkvx4Om&#10;NKyUxNK5WSPhzBUCZC9Stu9D4Y6PzVelhEEZHz8mgoSA+Dh8V7iPjwARqZafieG4Hx2IAMhuupS9&#10;Ur+FCOzChQx/RfVPIIiJf1X8ngCIGJElHEg7wSHg0U14SE1YhIQASNuXdCf8XIy8+rhECZ2MgBE/&#10;l4bsEhjSI8Ei9XsIgDDN0XGIJqxZPoomLNHXIZq4RgiOgS8OSaOwBHxm6ECkTvR9pz8ChL+RYMIk&#10;7Q2y9zQdyBmM25tgM5xlkQF9JsWU5SoBq2KLA9vj6FTfgwGXK5jOkEV36incb7GiOldC/s0TKNO8&#10;guV4e2yVBWIuxgxjwZoUNrqY87uNNoeraKBS72WwbrNVReq1gwxyirjLwD9kJYNWW1ms5DpjOMAU&#10;Jarn6Yj10GJxHc0etzFf7IRHdKTPawMwEWuIUntVxChRvd44hCIq3HulBFmZLyYLLVHlSRVONzIR&#10;74Aa/k+amRI6Iw3x79MZ+Nf+OMxFsK6yPPW6a2I02gkjdKvDdOrjPN/ZCCMqdwXU22phMsKZkCMY&#10;KWi7POlw3NUwS2gNeOgh4+ZxFKkTuB4qmKRoG6HirrGkgyAI7phfIjD1GNQN0Wh0CbnndiPuzNeo&#10;0zyFOhO6uAQnzKW7odboGupNr6NQ8RKSzx5AvY0cmhhXMg0uI/IWnaCXARo9VVFOF9BocxtJFFcR&#10;dCiVhFGlzRnU2pxEuel51FrR3UWYYCXTS+qbrGMeNxN+DWbKKDK+hLEsa9ytDGTs1Ua+zmlk8pzy&#10;CehC/bPI1TgmDS7oCbVEEYN5mvxJ5ulRpGqeZ+K52amiwUsfFYSxmEpQQ+CK/Uc8lM9C7+IBaJ3f&#10;jRDN40gwOI5yxohGLyM0hxihnPct/foeZN3+FkkKB9AdoI1uloMc7VMo0D5JoMoiTOZbBJ9m3dM+&#10;jjD5vQjVOEteaKPa8ipdnxw+6Q6yRaufOerd9FDhpYsOLx100/KK4bObTdGYL6dKL6Oli9XFVJol&#10;ljJNCQEWXAbqdbEER4ojLZ4uJuPd8LI/H4+aozBFNzDOG9DnYU2L7YP/8WwQPwwXottJH8Pupnha&#10;GEh4JJLGxmgxvopBf2PMB+pjykUOHVrHMMTMWs0Plkb2dFMh3dG9hF5+b5xKYqsuBQuFMZhOdMFa&#10;mgtW4pzx43QpfnnUiKddKXjcEEBFYU1FYYhOpxsokKFatFLGaLAlJqjA7t3h+RURHlQkpVROq8U+&#10;+DeCS7TN3y+KwovaVJ6LNe4XBtP5+FN10JreOIkxT7qYAn/czfVGic9FtNdoYLUvCmuJTgyOSngr&#10;VrhtT8N8kjdtsSMalPZjwus2lguc0GHHQE+VOOgth+Vix4/rW1XRXVGJLIYaoU5HBtnGsojQu4Fw&#10;kr9S5wz6xUCD+hT8Za0b9+rTsc6A/XKsEH9/NoUXQzVopQuaDBN9Lea4WxXMihmNDar557ke0kq8&#10;YjHCcU81LFNZ3U0yw8MyL7zsTMS/3K3Cq8ZYiGXjp53l8IjKcolBqJsuptvLGusVKfhliHlBIXGf&#10;YHtzx59w9sAbsb1uZxqetPG8hWuIdaHzC6ULC8Pjymg6MOY9XdWkrxru5XnhSRnzL8QCLzrz8f1Y&#10;FZ5lMbDUx+NFG+GQwYBAKI0bX8ZGhC4+tMXRkYqJkIVY7czEs7FqvBmuxUppBvz2HUPkV3uQJgAi&#10;3ASTBA66jwomsWSJaLoSs8+r+dn/H0DoWMRsdDEPJEfMKv9iN4Ei9h8/hOmdDOw7j2Ns+3foYwBv&#10;Ek1eYj4I4SHmhIjhuy10IJ2S+/jY/9H9G0CEAxEQ6SRApOarnR/dhxi2O0ZoCBcikgDIBN8XTVmi&#10;WWpeNE3tJhh2ExDCfRAgAmTD2+hkvjyIIeFAdnzsNxEjsOYIC+m7wn2I4b/Cgew/jUE+tuw8gbtB&#10;nnhcYos39X5Yb4pDV5QNyxoDpCLP2fQChRgDftAB9CYeY32Soeu7hIkkK2zWxVNgWaCbAmTGxxAD&#10;3rrSEhqTFHfzpc5odFRGAwP3Uqk3liksHhL699PdpeVzahms8pXPIUfxHCp1ZdDhpCkNEd4q88Ey&#10;hchKvh0e5LqxXLjjXUsiah010Mx4sprtgudldOYlXlgssyU4TKV7fjfFia5GDb0E1GSsGhYLrNAX&#10;rIMOdxWehxKmI83QFW2HieIgzBV4YDTBEB0uV9FhcFXqr5mIMsZwtCXGk5ywVRMp7XbaYHCO4kMf&#10;Q3x/LsmeMUQOFbeOoUHnIhrESCn1q0iUO4JkWd5THy06AWUCgp/bqxOmjE8Uh2sl3hjhOYqlSNpZ&#10;97s8tFFodhvVjgzk/nrIYdC/46WIBjqIOipysepuBRV7rfN1RNykaNE+hwYHOf7mLDrcrhOA+igz&#10;uoomG1XCVocC3I5xlpA1vIwK46MosjiNRh5XzFbP17uICnsVFJvfRjwBGHbrOFJVzhIcJ5B46RDy&#10;CO7Y26cRyFjRwPxdy/ci7JyRayxH13ALpfpXUMPzayDw7/BeVtgr0anIIMvgEOJu7eT3TqE72gp1&#10;NrdQrnkGabz2TL1z6KTTWaQ4aPHTQsKtI0iRP4IslQsIPrMfiSqn4HFhP5wu7kGI4ikka59HgckV&#10;fDKe7CrZwsFQG2nv6bVEG6pKP9xn8J6pDcLToUz8aakA33dEYDZSDSP+VzEfpoUREbyKPTHAQJOu&#10;dBap5w5jKcIRaykO2MxyxGy8EaZJufEAdar1APy5Kx0/VHpS9VLZeJrTmeThQ2cyb4Yp8nRvY9jX&#10;Ap3WimhmJlSaqmM+JRSrmS6ktCzSZI8j49ZJDLAAv+zKwc+z9fhvq23472tN0s59b0dLsNQUi/5Y&#10;U3T5qWMwUAfLWTaEmzaaPa9j606ktNTHdDCVfKwjZmJtGWQ9MOlnRvfjh5e1yXg/VIL3nVmYooq5&#10;66qKTQbPD8XeeBJvg/VgPazEm+NNcxxeM4guNrmiJlsFGSTwUgoDc5k//tt4Hv7HvSr8uSceD3N9&#10;0WYgQ+gQMoRpvtJlDDgoMJir4O1kJv76YBDPh4rxS3cKHVMQRtK8UWApj2zDG0i4fZHuzxAvmtPw&#10;Xx/14X+/34S/Pm7HX7a68V836/DXjQqs1gbiXoot1gp9MZJkjXHa+TvuRlin+3jLc3nMSj8QoIdO&#10;qsR3PTl0CkV4eCcUv45Q3c1V4HVlMJa9VbAWbITvCYa5UF6zjw6+H8rDj5N1dJSxeMU826pJxJvO&#10;dPw8lk5QG2HY8AxablGN03qLyZ6PZzvxeKQTL6ricD/aFnMUH08y3XnvHAgzD2km/oNsN0y7aWKe&#10;leZBaTDLjylWc/zwvD2LsI7Berg5ai0VUeukLW3V+iDdHs+L/fCnCd7Thhy4EADhO/YimzAQS5UU&#10;7/gIkI/wOCC5j48OZD9q+Vk9P7vD90Wq+82BFEoA2Y3cL/aiisfp23kQk6KpicF9YvsRDNCFNIm5&#10;H19+XNakWpob8nE2uRixJfo6ugiHzu1i8uGhjxDh8UUH++Auugd+Z5iwEGtdSSOwJPdxTOoL+dgH&#10;QiAwzfC9OYJjVvSDSBD56EDGxDnQgQx9QYDw+fTXJzBPaMzvOS09zvG7s6LzXbiQ/QIip9C1kzDy&#10;d8d4rieDoD4GKf6arBUw7KeDGbqLp41J+L4vBXMpNpigOFsIZyC3PYWpQC28HSzDRlMK7hWFY6Mk&#10;ivXGDo+b4ilsInCvxBc/TpVhpTUK3fFaGA1RxsMiN/xlqQh/WSjGTyNZ6HPTRcTJfVTjKrif543X&#10;7fH8rAAbBW5YjDTCXdaXPtsbrG+qWKBQWUh0o0tlgE+xwyjP5QVdyn/cK8R/3ajD2/5kLFDw9Lqq&#10;oeDaN8i5eQgp6mcJHnUU3z6LaqVj6A+hc25JwhAdbbWYS6bF6ze9IsWhmSg1TKUaYKHcG48rQvCs&#10;hgIy2wZzcRZ4XBOGt92pjCFyiNv/zyhVp6MjkAa81JEg+x0iz2xDhvx3KDKUQ6riWalfZDDOGp0O&#10;aqjXOEMhewtThFC1q8HHBRyjrFFpq4Zm+8vMF1V0eimh1UVdaupqJEjKlA6jzeIqYi7tQYrsATSJ&#10;5ikzWZ6nPl25uTRPJEXuACot5JjntsjUkEHutT2oVt6LXN1TyNI9iwKdk+jk9d6vCEKDsyYCr51A&#10;nPYNVIsObBmxluB+xF4/jNALBxnUz0rDsvuD9DCT5ogWis5qc2VEnN4Pj+O70Mg6PpHmgGS964iR&#10;+w4xsgeRp38KSWqHEUYnGnr9O+QwTsUrnUGiwnfIUj+GYgpJsUaZ2+GdkvsIYcrUuYC2KDukGCkh&#10;RvUC//cyElX53xYX8cnjljj8MJrJAhWAqQwbrBW5YinJEw/KEvG6LwM/Mfj8FwavXwiSlURmRJAG&#10;A7kGJiItMcnMnYqxIbVccb/KDQ8qxeiPiwwSMlhJ18JKkgEtNV2HvxLm6Fqm4w1Qa34LBYbKWEz3&#10;xC99iXjfFs3n7nhQLvaYSKBaUMKAsxo2srwZgIIw6K6NURbKgTBVbBBuP/Zk0jGU4f9cqcX//bAO&#10;/z6Vg18647CS54SxcAPcMTiPTvNrH0cFUQlNhutQpfniXUcBxuM8sJjsS7CZ4X6OI951x2CzxBFP&#10;K32kJVB+aU/Fw1QHPKMr+bExDJsJVuii3V2Ltseivy5mWGi3qNLedwVgoz0c1Sw89zMd8JfeWPy9&#10;l8q9MwWPcrxZ8FQxFXAb99K9sJTqSzttKO1XsplmhceFfviBcPjAwv1zY4C07P0v0zXYrIliobSg&#10;c7DFIAOCGHI7Hsl7kUhANYXix44ovKwOxUCsPqrtz+AdXdYzKr7JEDk8TCAACEyxaN6Hyji8qUvE&#10;Zn44JgOt8KIlHVNUFW3OMrgfY4gHVKkvqiMY2N3xvMQHDwjGp+l2+MBg8+tUIdZKY9BGUN8Xy6bU&#10;Evp0O49rkqjMeB9Nz6Dp9hlWTuFIHfGQruuHqWxs5TlKa2s9phMSM4gbmGfTMYQzhUNbtDEWUwns&#10;Ik/82pyAfx8uwr9O12O9UmwOZo0XGeZ40JOCZj9bdNKFzQeZYo6qWEyq7A/3hhMBELF9r7Tu1T/6&#10;P0Sz1T8AIp6X0T0IgIj5H8J5SAChOxD9IMKBiEmGwoGIRRJr+Fw0O4n+CQGPMar+foLhowPZL7kP&#10;CSD8nZgD8rEP5BCdyGG+/th5/hEgVPl8X6xzJY3AEo7jm2MSRD6OwhKA+jh8V1ogkY5nlp+LJiyp&#10;j0MAhI9i6RIJIF8SRv9wIISN6ESf33ta+t4/0tweuph9JzFFgHTv4msPusDKKEynu7Gu2eFluS/d&#10;iC8eFTljITcIszkBFE4BeFDhjY0aP9zNcKMINKPa18WT8nCsFIVRWRMSvGdiu9c7VjekjvDXzal4&#10;N1mAZx3huJtpihmKxMlwC8JHD7NRenzUlYaLFtvelpYd+VAXiV/X6/Fn1stFlqWZcH7PVxOjttcw&#10;7UWHEmSCLhsqYcWLqDe+jglfZaxkWWK5lDEnzkrah2izgWW2lgDLc2edEbPYDVAufxyN6t/Rxbvi&#10;MQXngKcmBqyvs4wYScPQ17OcKALpQliuRafzKtMW3XG/GCHGgPqynQDN9Ua99S3ky+5jgD+AjUoK&#10;3wIzVJhfR4vJBbRbXMCwGBXlpoJaqwvIMb2ITMUjaDKku7KRQw+vZSjJAQMhlhgNNUWj6TXkiWOp&#10;HEC97hm6L8I7w5px0QBDltfQqHMGzXRHzY6KGMmxRmuwBt2UNroDjFBte4vO4SDStBmQfTSRo3cV&#10;8SqiOYqO2eE2GplXFXYKUsd5nbMq+ujc4uTOIV7zGkYYZ+vc1NHsq8Vj6RA2V9HiL3Z7VUQj719H&#10;GMHH+FFocAMpCifQwDo0mGyGcd6/2RxnRN86Afs9XyBJ+TzytM+izvE2Cmzk4X/pAJKVTqHeQw6l&#10;TldQ5a6ADl995It5I5qXUOl2G31xzJ9oC+aNAqGhhr4gK+QZEjRWBEi3nzGJ7YcFKkaxqODz1hi8&#10;70jG38dL8fNINh7VBOJpNYMRLc9EmAHWk62pIqhyCI8RWxn06pyj2nTDy+l0bPZ5oy+EtjhEE3cT&#10;DfCsOhCjMVbIUj2C8Es7ECrzHUrsVTFI+LR7GmMkksDK88Xr1ghpFMRLBuDFJCrZaHM8K2MwrI3G&#10;T1TI91PNsZFiiokAbQywMD6tDcX71lg8rAjEu5EE/JfVSmkf7QaTaxgWzTbB2vixLQx/GsuiegrG&#10;Eun/vjUZHwjLl5XRuJfmjF53RTwoCcH74XS8v1+G14P5eJxpR3h44HGxP20sK1iCCwOZHuYDeU5O&#10;SlgOUKLDssTTElr6MgZl2+voVN6DYbUDGLI5SwXnT1dUjf9jJgtvqrzwojULf1rupDqrwcu+cLwd&#10;DyeosvFjSwIWvLUxYikWMTTHWmYgpsPssJoViPf9+XjYEEJnZ4QpBoV2ez0UXT+HsptHsRxni/kE&#10;D4x7q+NBnB7WqbQWcgzwrswHjwi9uQB9zDqq4n1dLP6lMRWveD8XS30xW+iEQbH+D639PV9VaZz9&#10;Q7qQ9URbvKbi/7fRNPzLUgUWCsMwG+GEuyzwy5G2+GG+A6+aCgjYBLzuysdyih9/44nFeDfco8pc&#10;JYxe8VpeFNoRQhaY81T4uNZSHgNBvCVW6ZKWc/3xmm7lQbAhtgoCpf6lN3OVeNYfSWWqiqXIm1jP&#10;daJatcVSXhxejXTjcU8N5mNdcMfZBjaf70bkV3s/Th4kEEoFLCSAfFxxV3rOYC8WTxTDd+sIETGE&#10;t57BXoCkit8Xs9VzvtyLPB6rlt8VTU7SkiEM7hN0H0MEiBiWK0ZfVX0uZqXvRx1/08zfiqG6Yj8P&#10;0Vz1cfTVIWkeiNSJTrhIm0R9Lfb5IIy+5vEICzHDXDRfSUN4hQMRTVi7CA7RNCXBg8+lJiyChbAY&#10;334UgzyHAR5bTD6c3vFbkxcdhzRqS8CDMBEOZHavWNr9NPp2n8agvh5qtM6hwUwOG6lOeJxO5xdh&#10;gUE3DfQGid3+nDFI8A/FOuPtQBYeF/lgXCxfzkA4E2SGuzEOGKEzrmMQa7K4jWqTyzzeeTpEb7zp&#10;SKWoo1NNtcJcjAVmAy0w7aCMbs3jKJbZh3QG92r+ZtDfgHWdLifdFX0x9pjOdMVYrIm00sG7lnhp&#10;C4hWsysoucr8MpbBcoSxNLDjaYUbekMtUWYmw+CrjaUER4LKHc1uOsiTOYiEk1TA5w9IzTILGd4Y&#10;jbLEsLcaHiSYYovltz/EHEsULWvZDnS2AZhLcpYGi2xWBOM+//sJRV17oBlqzBVQbXQdcee/Q8j+&#10;z5FucAjLDb7YqvLBoIc8xh0vYtr5Esu7BkbDTFHKwNxoTYfgrY8O+9uoYR0XkwmXCaLeCBvMsw6O&#10;E1AthEWH6WWU6Z9DosZ5Bl11VOudQa3OefQScuXqR1HuIIO6ED002CtJ6+TVOaqgwYWOrsIdixmO&#10;yDe8Lu33kWVyWhq+W0ZnIhxHodktlBjJIUvpJNrs6bASnFHnrodA2VNwPfstIXQCfpcOIvLmd9IS&#10;8Pn6DPTOKuhItEKJrRyavRVY573RxTg6lm6F/mhDlLDulxucRbkx77GAlYcqqu3keaxDyDI/i3yX&#10;a0il+E4xpjAgWBrdtJGkdRPRPO9ixrwU5kMar63aWpFu6TriCaRMjVP4pMPoMpq1zlJVGGCSGTMZ&#10;Yox83RtodNTDCBXHTLAa5iN1sF7kiM1iZiQVd4OTGuqsNNDKAtevf1oaZrpU5If2UANM51DZ0iVs&#10;1cZjszoOTzsT8JLqeYVWu0fclHBjjNMy97sb4lFVNP600Y5//2EKP68240lnutQvMuQqjymqpDqe&#10;aJ0ez0/nNMbcST5fFToIOxZKF6xlWGE82AL3mmLwpD+blcQePb7GaLGSR7MJSUpCdjgr4lVpGJZi&#10;HDFOENyLtMOLmjg6jTTaaVd86C7Af3s8igctKRijypil01lnIXpEuzpCZTbuz6CY6Iu18mQ8bkjC&#10;Spo1nha70oJ74If+WEzQatZqHUEVVUyZwm5spInFFePxoS0ej7uL8erdGv7+39/hlyddmKyxwUqz&#10;G161BuNRPKHNa5y2vsnA64F/6SvFv04U4z8eMC+eD2CjKwn3WkLwYZgusC4EU7Tc84HqeERF/9fV&#10;Jvy3pXoshNmgN8AA99qCsULITjN4LAbLYyVCA6/pMDaSbPC6zQ+TycbosZHFIK30g0wXuhgf/DCQ&#10;iX9/0IYPd+KwTPu76KGOD1XJVLH+WIm0xpsEa/yVjuRlRwpdnzueVYThP1YaCZoyrMa54Ac6oc0I&#10;Q6yGmuAB7+vrQl/8uVVMRgzB//V+CL+st0sd4X+aqsBPTQl4k+WDETsVLBeH4vlUER51pVA4eLJM&#10;OOBJawhe9mbjSWk41aw3XrDcTNCFzRKIVV4OsPzjLsRJ8Ph/ASLgUSkSASGSmG1ezUcBELHHhxjG&#10;W8/XYsMosW2tWFlXjMASDkS4kqEdBAhdwiRBMr6dACBE2gkQsTRJ1Rdiefd9BMi3BIhYpkTA47A0&#10;J0Q8tvF1q2jGYvq4SdRvfSAEidTvQVhMSEkM4xVNWB/ng8x+/Q+A/CMJSNCBECACGv8TIHQjM4TN&#10;XcJino5DuI5/DOkV/SLSUF7CZGj3KfQqa6LNSgnz0Q74kfVAbPz1PVX3KwolsXzNFMvzMoPqBoPV&#10;WoEbhr3k8TDDFnfTXNDiZigt9S720V+gUBn11CFctDAUbIL7vN8byR6YclDCjIM8BqmGm01vYsJf&#10;DSPW1zApVsRmPZnjcdbzPDAvRtsRJG0m19Fld5MwMMFSigUDvw9etiWj2vQIIo5sQ5eVCh2vPe7S&#10;2d8v8cR0Mt12lC7a3eUwRXfRb6+OUgtFRFN1p6hcR6WTCTrTfCkqSijOkvC43IPizZ71K5rCMBCb&#10;pf74dSYXv07k4lElBV+5P561x+L5EIVoaxzK/awwGmmPPrrZ6ItfI+P2UdSY3cZIlAPmxYZSNjdQ&#10;onQIxdd+hza9XZiPMMJYlB1KLRXRIM0hM8M0HXGOymmEy+5iwL2B5QwvPKoPw7C0dbcBWlx1UKF+&#10;Fj2EUau7CobCLLBRyLymo+linVvN8qD4NsU9CquHLNPTobro8lFAjs5FVIlRYHFmGAwxIIxvShMK&#10;Y26cQhvdS5bGaXif2oWYa4dRZaeIcMXzcLh0GnbnDsLtwgEUGMmi2PA8aikAiqxuI1btDFLUz9E5&#10;nEOW1kmUWsmi0kQWqSrnEKJwCjV0Lm0EdaOLPB2VIzrp4hIUjiHoyi7YXd0GJ9ndSLp9DD5n98Dx&#10;zDfIt7mNBK3LyPXURoyjOtIc1JBhfAWlRjKotVNGE4FVRsB+8qIuDPMsQCO0R5OudAeu11FlelZa&#10;LGzMXwdjYcZ415+Ft/PJ6EvXwCKV9NydEHQyAI4yqPUyo8eoJKYS3dBsQ7sa64kHtMBvJ0qpNivx&#10;ZjSHtjES5fYa0giIlUQqFFqgGgsF9HoaYqk0BZs9tRjN9MEU3UqXLQusqyJaqEwG3JX4/7rocdGg&#10;XTyPZtJx1E+HCtpXWhhwPd8by0XhqHE1RdTNCyix0cYdkjv31hlEXDmDPOXTmPTVxpOiIIi9nCtu&#10;n8ZaWRR+GCzGgyxvzPkLNWaOmRhLWmAqmTzeYLvbmLa6inH7m5gNt6Xdt6fr8cBYhDsa5I/gLlXQ&#10;TyM5+NuTHrwfK8UyLe49qvy78Y7oDzbmzdTEkLcGYceKOFiGP3+/gNez9RgjjMcd5LAYY4wqqxsY&#10;cGCFtKHFDzHEw/JI/I+nXcBfFvH/eT+N9wyob1vj8ctIPt1gED40m+LPk3H40/12/B9/mWGAbsJa&#10;fQZW6BzftGfgzwutWKtiHos5MSZq+GWqFs8GhIIMoELUQ7sTK42DLLpsFLDBwP3fHnTiv9xrxZ/6&#10;M/GmPoIgD8Vfllvx16FCvBFNey2h+NeFajzKCcTLmkj8OpSD/3OrFf8+X46fJiuowlzRYSCH1SBr&#10;BqwcPGspxtvaVLwUe4lUpmKt0A+lLAtJDnZocKBQSHXDaponnpVGYNJbBwW3T1HBqWM01AEv2jPx&#10;fr4WYvOhjUJ7uhB7Fk5ljBaFoNDGBtb//BXShNMgFEoY1EsZ5Cuo/qt20F3wPeEwxPpUYt7HHQLk&#10;Dj8TzkMs2S7cRgV/m79tLx3IHhQQJGLJkkEGagEQ0QcihtAObROu4sD/24T1G0BaeRwJHv9L+gdA&#10;JAdCVyKar0QaIkxEB7qYnCg1XxEiwokI9yE5ECkRHITGP/o0/gEQ0dQ1xGMO8jxGCRCxHpbUhPVb&#10;M9Y/5oDMEBrT35zCFJ8P0UFN65vhZYEv74MC7jGIr6YS/g2sn8luGKdSngszxGaKOYb9L2HER5mu&#10;zhDvB2LxeqIQo1lRvI/ueMiA/r4mkA5DD2mqMuj0scAU69gwRdiI+XksR1vgbqwDGs2uSZ3zjaon&#10;sMZ40SQ2hFI7i2e1UdLGbI9KwjAQbIluwkwMrOmyuUKRo4N5AYgA1ukke7ztK6JD9UUDA9t6rhvL&#10;Xqg0N6XHT5cOwAxbaYRdOYFGxS/W5hoPsJI6msfEgI7KIPzSG497aU5YSXbFf79fh/+6UYmfepLx&#10;INkFU/FOeFgfKy0eOZPmjr5AcyzSSc1SkIpNq+rMr6HdUhYzoXQlVspIUDuFoAt7EXFuD7Lkv0O5&#10;9iEssuyttiWgOYQOLdISI/5GaLVTk4J7qv4R1LpcxaBoss8LwFKBO52WFSaSnBifFDHgooBudw0U&#10;WyuggY/NDLyz2Z7YyPFHvfkVdFhfwZjbTR5TFs3WMijQOI5stRPIU2ewp9jNVDuJFMUjSLh6CPkE&#10;ViJjTTrPMVOMenLX5TG1MZfhyTw2QY0xY7QJ74f9DTofHdQyduea3yKA5HHHVRNpPKYfIWC/byfs&#10;T+yDo/wFXD12GHLnz0P17HH4axA+NjdR5cD/1T6FwIt7EKN8Ei3eWnQ6dB7aV3GH8bKNsaOH8anU&#10;VglZFkrIsVCmaNVFi/Mt1FtdImDoQNbKklDnaY4udx1p9vd6pC4VuzZJrIPRcB30B+hgKNwc+W4k&#10;me3XaErVwmS6HWo0T6FBrKDpqYfBUHvaLDf0eeoyw/nHvhZYLw7Hw9pI6WZOpPrijqMu2mgnO20V&#10;0eaphS3e7LniOPSnRpHmIajnSZaaXsV0LO2ylyZm/QwwEaAPsRzzT13ZUj/Go0JXvLsTjf+23ob/&#10;/rhb2hFtJNwN03FemAyywFNa2X8fzGBgzKZDKMCjPFeqY0f81BKNMU8VAkgGLSFutI26tLU3UHh5&#10;D4bdFfBLUzh+rGFh89NGP6m+4XILY0bnMepvjtXKDLxuzsYYK8ZMmAFeiUlBqd5UeWn4YbgIS5n+&#10;WMwKw0K6H5YIxyEfA4y63qLS0seTAiv82B6JuWBzNN86jhErGUxT5YnOsZFADSywQj+pDKESdMeb&#10;5mT8aa4Of5mrwTu6nb/x8a9rXXg9WI6n5W740CJWqI1gcKDyS7Im+KzxsiIC77oKsFGdiHilq8jn&#10;TZ7N88fT+jhCOwYLAYYYdFTCcKotRgm3wkt7MWR6Bc8L/PEkO4z3gO6A//mwOBBLdHAjLDRz/urS&#10;+PDeTF88r+c1DhbhbzyP57UJ+HN3Ov623kDB4YUpfwar2my8bizGs/pibCV6Y4QqssFChVb+Kgua&#10;KcYLY/GALvSDWB25kg6F7mM2xAn1FnRUqX4YTwlDO1Vcm8l55N88gvYgsUujGRYIWTHIIkVDG9a/&#10;24ZMwkDsMCgAIvo7hPuQ4EE4iAUTxXwP4Tga+N7HDnSChO/VEQriOwVf7UUu3YdwIgIgYritCOqi&#10;eUn0gwgHIkZV1RIcFZ/vIUTEXJBvpY51AYp24T4kB0JwEBqtPK6YZChGaIn5H2LFXTEC638duvtx&#10;10H+h3jOYP+xA11A4yTmCYJ/dKCLSYYSQERTGtMIHZE09JeQEfC4u+/M/5xMOC0AIn7L94fpaMaV&#10;NfA4QR/P03RwP9kK9yj6VgM00GF8FcPhdnTPntLugA8qgzGd4oXVTDdpSZ6FgjBMxLrjRXko3lUF&#10;sV55YyDUFi0BzhgLsMagE92+gyLGvZWwUuWDh1VhFESGyL1MkF/ZTWhEYqs8CrOJXng9SnfQkU6R&#10;ZY3eYGsstmShJ9kdVcbXMByoi1FfVbynI/p1KJfl10saFTUVRadfaYfNCl+U6lxFOdX4epoj1tNd&#10;0eumxLqsjVfVIRD7b7Q43MIgReBEiBFmE+hMGZCX6Xwel4ltpW3xy1gWXrXFYakoAI9Yb+5QqGaK&#10;tnsGxD7LaxgwOYUxPzqfkiCsZbij30sbCdcPIVHxDOrMbqLZ9jYWMr2xWR2G9TsRaI+zQ4ufPhYJ&#10;yVytqyg0lZfmjNQbn8c8xewcz6GL4nAt3x/TCY7oo0vpjbBFN+NgmcEFNAcbYa46HEvVQVgtC2A9&#10;MESNwXFUqh5BMeFbZXuVkFaSmpMK1I8iV/UU0pXOIUHxOzQ7yhIcx+ByaDvsD34Fq4Pbka9/HUN0&#10;5DOJ9uh2uY3FeDNMhpmj0VGFYvEaGp200BFogW7GvwpnbRS5qCNK7jDsv/kUhl9/DpOjXyOMTsLm&#10;xmlcPPwtzh4+BI2LJ5BNt5epRxdEITsebYa5LFc8aY6VmiDnc20wkmKGCicV1PL4UYoXpB0Uc63l&#10;kK59Dqkap+B0aht8mI+ftPIgYqRTidJhNOtewmqIOUZCrdCa7IXaZGdUUTGKLSFnEgwwkqyJyWBV&#10;THgpop43fdBNBy94o5+W8abG20irxD7ICcdiRhgmwx2xmhNAVeSHLm9T1BrKoddBCy9KQvC6Ogqv&#10;m+KwUBqGUg9LNFhqYCaACp20a3FUQJf5JXRa30IdHctkkrO0T8S73jQG8nj8OFKMv6+24O8rrfg3&#10;BrYXYukNsWd3mgMWfRm00z3x99EK/F9U2e+aQjDveQOrTtewHKyMPy2V48fNMawNlfNmn0Lt+S8x&#10;ZXoaH8TmR0VOaFQ/jlbFfejU2I0l3xt4leeGv23wP5oYSCfK8d8/TFEx56DXiU4iTBX3aAPLdeSR&#10;pSyDdltCwUsHD0vCMRJjh0f5ztjMs8V6hh1WoszxsjIUb4fy8bqd51vhQaVog8dUPO9KAvBzXSAe&#10;ZXpilYF5MZEKqzgY/36vkfa8DN+P1+PtnTS8KQvEapwp+lloxGq5j6nWH+c6SUufzCfYI1mdcLRX&#10;pIo3x904C/w6XC4Nxx0JpCtSPo9S9asfg7v8SQy6a2IgQMz9cUG5uwXmMu0xHy9mLd/ApJ8masxv&#10;IkDmAupMFOnK3PFfVmvwLNMLf6LSfEt38rLUC+/L6QAZlFaS/LCW4ItFT32shpnx3FzwMMMe6yzo&#10;W9nueFfkh7+W+OMHurS/3m/B//luDX+ZasXr1nT0hjmgmGWiRu0c+iyuY6MqioHJE9+XOklt8GEX&#10;L8P+99sJEDH34zcHwkfhKiTnwSSarmpE85OAhpQEQD66kFo+CuCIPpBcwqOALqSR8BHBfkYEdwbu&#10;cT4flJqwDqKOTkZMJhR7eghHI5YzESOxOiSAiL4Qfo/PBUTEgoxiIuEQA75Ykn1EuBkmMRNdAOAj&#10;OPicgJgUQ4Z/6/8Q7kPqRJfcB9/nZxNMI7+BTAKIeF84ld8ciNSEJVzLHroRpql9pzHCY/RdlJUm&#10;0P40lM5ymSHtJDnoqoK1LA+86ynGZl0yxmNdMZochKmMKEwF2qDFWh11xqrSaLdXFQF4XOqDRyxH&#10;K7xvj2rjme8ZWGvKxt3WEpRTpJSGaeFeXTAW8wl8BrLJcGMeN1RyHnfFSgWtcdhqjqNiNUSZpQJe&#10;dZfgYXsJ5nIi0e6qy/Ih5kal401bMpZzWb7zfbBV5Y17+VaExxkE7P4jki8Q1DaKmAg1xxa/87Ym&#10;HN83ReNRtiN6nBUZcBXwly4G7CQTdDNg93jpoYYipZYO6FGpP36+W4QPo7mYpLCrsddDvOpZtDnI&#10;Y9hZFpXyv0ej9i5MhJthhQJznS5HbIg1H2vKOmpD0WdGOJlgmo5lPNySIpEp2oqgckVrOM+/IYSQ&#10;MEeZ0nG06F9GD5X+gK8pWj2MUEVnMhZpQcFsgtEQO9Rbq6KGDmAo2QYD0aZ0IVrIEytE+KoTzFqo&#10;tZZFgflV5OmeQKHacZTpnUWd9Q3WUS2MhesTyNaoc7qNSMXjqHfXQz5derTKNTofXczTuTV73kIb&#10;xXW5gSIqdGXRyvy+Y6WAJM0ryNG/ij4K3AILRfgQEN5nvkOmgSyaAk2QY6yIMmdVlHgZIVTzFoyO&#10;7IX/rTOo9dXDTKEHMk1uo8RGGU0BBvC+IpY52Yla+1topYDPZQwOvHoC/pf3IU7zJKrslQnVm/C9&#10;dQoRN4/jkxyZw6gwuIgy3fNotSEgqCRaHQ0wRhCsT1VjqoYugvby18ZQ/K0zFI/TbFgorHjh8hiP&#10;sCYMfPD6jgPWSkjeJHNMRzpgKs6NGWuN+URbDJD4Yk38kQB1vKj1wU+D2VK76HKuL0ao6vtDrLAQ&#10;aIRXZWF405qG+/lBuJ/jiTt2CqjRvoQZdyVMeytSEclQSahhI88bT3ID8LIqAX99Nob/+PUu1krd&#10;0Gp7Dc0mF9CisBfrVNsvqM7FnuiLVBdzJPY9H218XxmOX9fb8W8vxrCQYIMevQNYdr2MJ7H6aHM/&#10;j2La1F49KjsC8n1fBt61J+FVYwYeFrCipdjjWYYznmdZ4zEd2oANbaTsPix6KGLaQxkP46zwjN/Z&#10;SmOl4u9ejFbi4XAl1uvoBJIsJWD+WSzeOJ+H5UxrjLpQWVB5f1/hhf/nXTf+v38ex3+86MVfJorx&#10;oTeJLsELd73ksRVvTVBZoFNfDhsJrtLGPFPpbuhNM0en5zXMed3Cy1o/CTYz6YEsLMpYqozG//O/&#10;v8CfHoxiLNEPRWq03h5Uql1FmM+JwBjV5GpOCFMcXpWGSxs71XlooVD9PHpML2I62hKr/O7b4VpM&#10;Z/hhQexFIpbWjzaiw1LhvXLD34fSmJ+BeBaph9epZh+XuLeVxU+l7nR8kXxNiDDgLDiqYdP2Bl6E&#10;6uEBLf9mFFWqnyGW0hnkenPwy0gN/tZPl9MZjyf5HmjxUke2hwnaEyPhe/Q03MU+IATDR3j8w4X8&#10;1nwlgeRj85UYslsvRmFJEDlIp0GAMAmACOeRxyQmFDbzdyLIT4mmIwb+MUJBBO7OL/kbMQdEmgey&#10;FzX8bpNwGlJ/x2F07WDaeUh6LaDS8htAxPwP4WjEZlAjTKIZS1oo8R8Qkf5LOBAChK5hTkwSFABh&#10;muFr8Z4AjADH8Fc8Hh/FSCzpM7oNAQ7hVqRHkQRA9lJV05H0nJNFt7MaBl1usI7dQLzMCdxRp8Ns&#10;SsZoQQimKaYeZvngQVUifphqwC/dWXgu5mAV04FSaU6HWGAq2h7LoQZYDafCT/PAq9EqvJxpw4fV&#10;YTzuK8P9Ak88KXTHwzxP/Gm+Ckt34hnozFkX5dFreQyzvvJSh3C5LQOUFeNHRgSe3MnE/Vw/NDDY&#10;joda4BGPsf7/Y+ov4/NKsnN9uHOSM8nMNDO6zczMlm2BxQwWM8tilsXMzMxMJllmZmZosJtpIANJ&#10;Ts4/17tqqz3n/bB/j+CB/exdta77rlW1KsuNyThnrRLuyQxx6nssaLDaRK31FhrkiF30kZa3VAnq&#10;cv1lFG+Ua+e3U1uZPuq4ijtFu7lRLuKk2EPgoEvOxqVU6y2nVm8RzeYrGRP32ypOoUBnEYPiINTG&#10;bflqm9mN7zORbMPl2iS6xRW3OayhUNR+ytoPiF8/nRIRwgcDd4kzNqNb1ZoLNmFfuD1tXpY0umyU&#10;17pSK9BVazxGIw1ps1hKhf5iMrcvE1jp0uBmSNnubdpwlqqk2yOiustxE1k7FtIn/faoCOA+ae+D&#10;ntsYD94qQV5Uvec6+Q7bqBV3USh9LlPOo1lg0Oqtz16d2dIX9WiReNUtYr7G04i4JdOoMF1PvXxO&#10;priVHHlNta2q8bWaqKUS2HfOoD9Yn4Ox4hyibeUeuHMk3Ylmr80CpG2Uma0l23QZSRJP4+S81Z4h&#10;vgveFrdkSnuEKRHrPqHAVGKnCOAso3VkGCwjZecS9uW4crU/jr4Ye8JXz9Vmd1WK4ciR99mrv4mQ&#10;DUt5qSPIkbEUNcPAk/4Id05meXKu0J6jtfLzSAr9We4kr5lG/laxMNuWUCDUqdq+mBb5QieTPUQd&#10;mNEsinzQb5soWz1pEKsFDA5cEmV9RE7ufLItFzOchPDGDHnocEgNU4jd7hEiDrhvF/WUyZ+Ol/Ko&#10;Kpgxf2OGwzw4lxcqF96bqyVhtJgsEYVgyKmwLUw6LaTTejmH5XXHJQg+nGzj52fHOJRuStyq18kX&#10;qh/3FItv8Qn77JdyMdmHWx2l3Oiv4k5boaibcD5vT+BZfxZftO0VW+vIky4fCcpujIjKGQ4RSCVt&#10;5+qRbP74zQXuDtaI2vDmXJIPtwUMt9LteFDuzcVIfa6kmjIoCuekuKZD3hvoNlvC7bxAHrWmSyMR&#10;RVIdyrmz/Zw+1sCpxhBt74zrovo+H/Lns1Y3jnqupn7+qxQve4/+PTY8HinkYmG4dHpfTiaaMWCx&#10;mG6D+QwbreBkkC7Dbtu4mOsnijGAySgL6rw3Uue2XiuieK00iP8438TfzrdpCvLpcDZ/ONnKld4K&#10;vrh2SBxbD98fKOf7My18dqCWVmWLncW6y/37+VQzX0gAv9aTKkGmWjqwOZcb/fjb38/A/3nCkzOd&#10;jOfuEVdqRZ3VBurcpXNKoLlbGcSYwzqGdT/lgsNsrkXu5Hy4PmdEudwWYH7TFcPPZ2v55XSTvH8R&#10;lwTeJwWAh703MaHAWB7OndpEntRH8tcz9dyrTORosNhmO13y/d3FPjvg/d4sgl9+jwKBg6rAq5Lo&#10;qg6Wmn1V9ytA6l5X+YqPNPfRorkPtY/HJ7RKkFdDWGp6b7HAQCXQy1/5SAAyTctRaABRDkQC9j4N&#10;ICqJrgAiDkQNYYlrUQ5EVd1VCXM1lbdHAKIciMqBKIioJLoCiNrvXEFEuRCtFtY74jwURDT38WIq&#10;rwTbf6xE/3VVugKDOBM1jLbvdQUQeQ+BlXqPf0Dj10d1qGEtLQ8ijmS//Nw/ZxX7XY0kiM6n1cNI&#10;gmSMiLkobgggDqYHcrY+jQui6I9EWEubFUhEikOuihL33s7d9mzuNKdyVPrIkIsRF/a6c38kh3sn&#10;m2gJcuCA/P12l4io/r30yn3ucdLli6O1/OH+MD+creJokgX1em/TZT5N1LyJKGhrETKJXKyO1BxC&#10;4boZdDpv5pCIviO+WyVYLqXFeSdjYeYiMndzONKBYWm7TRIvWqwWihNdRMXuZRRt+Jj8bdMolhhT&#10;IQHrSJyFxBAz6WdG0jZN+awrgTtVgYyHmnMs05ujBQG0WK6nQX8JVbrzqTZcRqOtfG6CPS0Cntrd&#10;a7nYHsVnh8rpDbOlVs0IM19Dlf48wj/5VyI+EIditoARP336RUQNyvt2+RhLfDKm2XqNuBFx6Bm+&#10;ItrkyHBm0EeX/iBDxuV6qpIplxsiqBPXVyHiqVScQ+nGWVRK8C0x38iVnCBuFIYJaDYQu/FtMszm&#10;EW8+kz3mH5HjMFMrq19hs5VCcQ379rrSFmJFlvkWah1UUcUd1Ior27tpAZFz3id8urgCq5XUC8hq&#10;ndfRm+tGvtt2Cnfr0JW4m74oO0ottnNQgHWyxI/eCEsyzdZrixDVgsQagU/Q3Dfxm/Eq2QLNCHnf&#10;ZJOllDgup0oEyHiMmbQTiTtum6i0XUOq4UoqPOV6iAnoThSAbFiI28evEi+GI2HTEnwWTyfZYBEv&#10;fTaayxkJdvuTnThbE875Sl/2ZZlSly43u82PrjRbSuzX0CJknRTHcTTUjH5VuyXEUJtFoTZc6fAz&#10;ZiBQVLzQ8mihuIPudL4ezuRBlVjWZDsOhFoLfW1R2+feKArliJzQebkxqqrkrcZEaRDBPMwxE8iI&#10;1RJaVgkIDvvpcGmvDZOBa3naYScBMIKngyEMhugz4KIjnWaGqGMJ3rUO7M80FfjtlItgzq16b07n&#10;WdHnvIZjgZbiZmLp87djwMdKLOhKJty2ckIlDkdyeTKSoS1+ulkeykiAtSgMC3rLXWhs28PDq/2c&#10;r0+iTr7TObHJ5zIcNHfx5WgWd7qjxUV5czhqG+UbPmBMbkCD7kdMimI6mRMsAHHSVtMeV3W8JEB+&#10;diSDpw3R3Mnw5Ea8CV80BvPlwRyGvA1Imv8BBfpLtU2V7nWm8/3xYm7WOnJ4r65WW+uSQGMkwIQm&#10;6YCn4wy4KN9xSDrdxUxnvj3WyO22XL4erxAQF/D1ZDVf9mTx7dFKfro7wN3efL45UsffHw3yw6lK&#10;Hg3mcjDNVyBuxMMad263+ml7u58UC39CnMVNcRq9bju4UOvLzw8HuVQv7qtyj3QUCTKB+lxK9+ZR&#10;fTK3qhOZdNdnWH8O+9w30Ge5kLNJljzuz+Zcmgdf1gfzzWQiXw9l8KdTrZxI89fKR1Tb6ZC6czV9&#10;Pls5GGcmismH06k+3KyJ4153EfvEtp8QVXQyxVn+54/XW9MJf/W9f+wBojaRUmXbq1QORH5Xh9p5&#10;UAV7lfNoFai0CkDU0SZBvkmgoHYXVAsJlQMpE3fRKSp/QlyCWpOhhpgO/Dps1P/ap9rajzp5nnIf&#10;ajhLbSTV8drUEFbPm5/QrRyInFOnSqbL+6sCi+PaDKxZ2kLCF3kQNRtLJdEPys/qM9RQlTYDS3Mg&#10;ahjrBTwEDAIyNYx14PVZ7H99yhEpAKm8xz+GrsS1qMWFKoGu4KEBRF7fO2sV96sSeFLrz+fi+p5N&#10;FPHHc02ck352s2gvl+uzGItwplNUpVocq+rAHUuWoFsSz4naDK60Z3IqK4SJvap8uhcXsgMlSHqy&#10;LzWU6z3SPw6WcbEpmREJbK1W6zkuSvRmmQTFqkjKTTeTulqC0+YZDHjoy+sC6VfbLaT60q62XzBZ&#10;Q6/dFgmq02kymkf+xo8ZibTnbEEQqcs+FAG6QSup3uu4lQv5buyLMqDTfBF9FsuZCFSwcJA2v5Z9&#10;3tv4rMWbK+kmDItjP+i9njGPjXRbLedIlCXPxwu4WhTIqJ+RiD0j+oJ2kbJuPsFLRRBYL6TdXlxh&#10;0mZxPgIFCbhn8t25XOorsUhiS6SxOLjtpG+di/+yueIAdDlf5ke51Vo6HDYyGraTLr8NjInwO16X&#10;xOFMT0bCLCTm6dLqtEZciwmNcs4hc97BU1xCnijzwg0zKVz5IaUGixny3E6niK583ZmU+y9nuMaB&#10;ONtZOO/8F5Ls3qbDazXRy6bjt/ADUvUWUqIWUTtvl5izk9NFfuyP302zm/SzUCuGQi0YDJM44LqJ&#10;UpO5lPhsoVzgXOG6g/BNMyi02kiJ9VZtbVrCxgUEL3qPenmfQqdtdEY40htqSY3AM3f7NFK2fELa&#10;zmUCmE3UCKTU9OI2Ef+DQabkbF+E36yXCVvwHpYfv47X2ulki+tSs7lSxEDE71hJ5OYVhK2YSYXR&#10;XAHIgVKOVIbJzXcWcLhTZ7ucCrkoRTbr6fS3okscQ3OMIVdbIoT+iRKgw7hSFyKQiORqow8Hs6w5&#10;VezF9Y409mXvYTwpgOvFe/hxOE6+vA5ha+fLowmnc8L45kATz4+0S9BK53i6D0/3l/PsUK3cCDvG&#10;rRZwJHAj1yVYH0405qD7Ui4ErOdK6AYeV1nz3WQGz26KI0i1o3q72EPLmZyKnsaJnHnSQHZyNt1F&#10;1PhWDqdtp1ds9bBYxotZ/txpSKZGdwGdO+dwMUIautyEEymuPG6O5bao4tuVMRIkoxkKtuBCni83&#10;u3O42CqBsCFTrLAFxSYL6PffyqDDWo767uRubSS/nKmRAJnDs6F4nrbGcKU2joe9WZyLseSojyHP&#10;1CyqFjWM48gxf10e5Hvyc5/AoTdVGwK7XxvG6Yo4rSTLRTWjI9qCm5VR3O3O1vabH/TQo0du6JWE&#10;XfRJJxi1X82ZeCO+GU/jcXc+FzJCtZXa394Y58dHp/jz8wt8fXeM+5d7eXa2mz9cH+SWWPZBfQns&#10;7lu4EmfPlUwv2mzXi8Oz48tzdfxyt4WbbQICUS9HfDbQbPghNQYLOBVhw8OGME4JLNQq4E6nNxiK&#10;n8etOj+e7xM315jBRbV+pjmQyxWeHJHOpcaBD8backfU4LOWGO5UhorbXMe9Qlu+3V9Eje1OGqVD&#10;VjjtENWylRHHFZxLMOJBfw7nC+T7uuhzrsiDew3hHExw45i0ld6ocFz+7R0iX/uAIuU8FDzkUQ1h&#10;VQsgauV3tfajTn5XiXHlOFrEXagch9pWVi0kVInwfwBEnEWFHGo4Sk2rVTkQFeD3y+9q5tOAVs5k&#10;msBDbSg15Wpa5FAbR6l8h1oPog1fyc8KKmqGltq2ViXQNYDIeyo3MpVIn5qJpbkReVQuYippPuU8&#10;jquCimoqrwYR+ftbc5iQ91H5GDWlV+VAFDhU2RM13KXVxtJ+Vkl0lVCfz0H5e78A5HJ2PFfF4V+O&#10;N+VqjidXRSmrffIfDJbw+dFOHo9XcUzu6cUEO7kve7ia6y8Bcgcp2wXoxhvp2CWOPsya7hBbun1t&#10;BQZ6XO/K53NpR8fKE6kX4Xe0OojzJd7a+qxLKfY8EkFxoyKQ2/Wx9HsZEbp1DY3RfhQ5m1HupE+P&#10;lx7DvvpUW64jaN08YhZPo0ZvGd0B5rR5mVFnv4NW+23UGiyj1VGPE6Lw29QsoC0faCV4xjx2UrB+&#10;njiY7XQYL6beYCHlxototlvNPo8NHJEgfiDQTGAWKvCRc8l31qa59zhsEBFoKdC0J0WgWWS4lImA&#10;rZyJ28WFEk+JDbu5JH3vpsrhdCZK/IrjhojmNu/txO1aQZ7JarJ0RZWbL6fXX9qr8adU6H9KvypJ&#10;n+TEuJ8BpwsCeThWyLX6cG2masfuDbT663C8KZILB3PpS7ejaNtM0pe/R/POd2lY/y6Nhou0IfZD&#10;cRKXvJeRvO4dAue8Tuj8D4la8iHx66Xv2SynXpxUl8cmugKVI7HkrojOUYmNakvdPlX+Xa5ZqflK&#10;4jbOJHzFRwyK4y81W0WuxLcsuX4ZunNpErAV6S6h3GSZQGMXrXsM6Qg05FihD0dEdFY5LCVzp/Qn&#10;5T6sN1FmuVI+c5vE/U1Er5qN/cdv4LviU9J0FxK66VOidWZS5riWEnF1BUaLSdo8i8DF7+Mz7VUS&#10;V77HS3c7M7jcnsJZCag3OtM4X+jNyXgDbua6cj7bjdPVHuyvc+JUjTdnc725WBLCyUovLnYGMFjp&#10;QKr/XLr91rI/wlz7oqXm6ykS+7Yv2oR6hzXEiVVqcjPjalMqJ/JCKbEzlAtkx43KcJ6Laj6W48OA&#10;/SYOmK+iQ3c29+R5X+6Txt+bxrc9e3lSF8XPh+v4+UwP/37nAE9EGR3ZY8GZECOOeW/migTkOyX+&#10;3Mr25kyKBQOxEqCSremQL10lja7eYj0Z899myHg21yJ0+flYOQ86Uxnz2so+5y0cDrJg2M+UNqNV&#10;nAwwZsx2B716oi5iRa2Fm4gF9edcsgtNxivIXiEXXtzCGbUbYkUk98vC+PlyH3+4fYxvTnVzrzaG&#10;R33iBMTqf9m0l+8EKifFEp8ONeV+a4a4hQyu5bkxEWvJyF53WgNsudKcKqrJhl53O3ltDV8dqOdu&#10;XSL3pfGcCNIjY+nv6Defx1e9yfx8dZS7E118fXlcnEUb18bq+MNfnvD9nx7x7PEhvntwhD88PcrP&#10;l7q4k+vD1Wi5j1mOPBKXcrspW1yLFyfF/Y2lBnBXzdKK9JDzCZAOtp0T2dvFQelxKcmNm00JfHt6&#10;kIsScFoDPqXQ+UMmc1x5MlTGWOBu6ZRWfDUikC0J5mCYPscTbTkW58oF981cjdVjv58+o/7SwYuc&#10;uJ0uKsrdkCOqDlmcF6eyg7Tqu09EjPzpdjPPpNP1q0Zss5jThcHcGqzl88EqWj1csf+nV4kVl6G2&#10;sVUAmVoH8gnVCiLiOtQqc5VAVzmPVgnmbeIi2pQLkWCvZmQpCKg1IiXiKork+Qomyk1oAFH5CXEN&#10;ByRoq/Ihg/La1lc+1gBS98oLV/ORvN9UvqNbHQIN9dgln98p56IWF2pb1wo01Ep0dUytARFHIX9T&#10;j2qoTNt9UM24kt+1YSxtcaCARA1nqRzIGyqZL/BRDkYeFXQ0uChwKMC8LT//6jzUfulqn/SDcgzM&#10;WCX3TNxaqC7XJHBditDjlAS7k1mR3O6v4ecrqjBojTbx4ayIiGv5gdoivHtte7XNngbFAdcZLeWA&#10;BN5hZx0RdnE8akyU/pHL3X313BxooEOExFhbMPuzXThXHMSTc608OFzCw5ZIntWFcj7elWj9rTSG&#10;SqyQdnVafj8dbs25aEuGww0p9dsuwNpMf6A9F+r2cq23iCdHmvj6ZJM2XDse70CLyyaS575Mrc7H&#10;nCvwoVcCXvnOBTQ776Tb1YDgj98mZfMSRn2kXXltoXjHbBKWyT33s+RSQ4yIy2J+mSzkeU86x7I9&#10;OCuORBVD/VxV0hiVmCbf+UG3xJOTddQHWWrDRZdENCZsmU/Iik8YjzASl+zCUKQDMaKye6PtmEyx&#10;osN+OS2WSxkS93ZE+sYxHx2t5H2n2y4q7LfS7LOLozl+PBlN515/JqMV/uy1lTa64y1KVr5F5dq3&#10;OR68gwHPrWQIJGKWvYPv3Hexm/Y7nN57Ba8PXxVgLaBAAJO2fS7JmxcTtW4uUeJginVm0e64Ravp&#10;laGzkHT91aSJIMwynU7CrumELHuXcuuVZOmtotR4HWGLPqTeWZdblYHa/vgZevNpF/d2uy1GrsUe&#10;+sPMqXfaSqr+IpJ0puOx4BWcp/2WuCVvUifOLGqtwOON3+D+0cvEb1koQm8p/roz2LP+HeK2zqDI&#10;UYciiYHBAj7/+e8QLOALW/UxL42ochfSoG61x8iRwO2uFE4VBkqn12MieTdfHUzjobiJ/ak2DISq&#10;PRpCaQ12IE0cSpr/DnLcV1KxfTr5aqcqsWN7Ny0UIq6k0nATw8HWjAhB94W5iVIN0n7uCdjJ0Vw7&#10;CURb6RTF22e7ltv5rtxUC5yixSrv3sH5xAD+fbKBLzqT+bx9L9+MFnGtOo477fn88eYEP17p50FX&#10;Omf2SgAsDOVzAd/z8UKuCghP1sTwVBr5qa4QDmYYMBxpRk+gNdcy3LidJgE7xY0m8+0UbZlL7sqP&#10;6DEWIPgbaJvx5O1aSei01ygRSzgq9u9IoIV0viRtHHTY34JuCfRj4ZacErd2OMSBE8lu/On+Pu71&#10;lHK/KYnbndl8fbqRx6Kk+yy2UGe2mQPh6jM9OSUK71yCrah3cWjyvPsS1J+Lknk4nCyvS2H/Hkeu&#10;lMTyYKRNAngO344LcJpjaPAVm2y7kSetSTwfyufrYzX8/fP9/PlGO99eb+Fvf73DT398xOdXx/n5&#10;2gH++liuz6EKnjfH86gkkK/a8/jjpQN8cbiJrwYEaNIRBndvE/cQz8PRGv7w4BiP5PreahKVmeXG&#10;mUQ3DmX48/BYr7SDKIZctnB2r4u23eyZVB+OSgf8WlzjszNjdOzxJHLWW3T5m/PV4XqBkQcPKzx4&#10;Uh7M+WhbPqsM5m66Mz8OpPD3M80C0WxxMslcqYgQBRfJt4eK+XaygDOiDM8lGHJFQPSwLI67vWWU&#10;2diy+3+9QpIEchX8VSHFF6vRVWJcQUQtEqwXeCi3obagbZNDgUPlQtSOgs0CF/WcEoGCyoNUyaFy&#10;GS9Wh6s1GBNvztKOYQUfcSyqjImqh6Uq8qqciNq+tvNNcSDaLKypQ03tVbmRXvnf2Nszfi2k+P+G&#10;rl4ARO2Frs2o0uAxtfJ8aiW6/KxgIp+vkutq10KVB1EgO6DOR0FHuRCBh3YISLTtbeWYkJ8PCTwO&#10;yNH/8WIBgx/XVbn9/EgG4pxoct5Bt48dZ9IDOZrkwrFKT3H/tvSKyztaGME9aWsP2pLlfsdypTWL&#10;2x153Chy5YvGMO63RPF4KJeH3elaruRshg99vjo0u21mf7gpp3NdOCOQUe782cFKUfJ7edhTyLEs&#10;P0b8RY076nO1RiAh7e5qkpW4HQdOi4C4U7FHc8/f7pM23RIvAsafz8fLOZAbwPnGBO42J9AmAapT&#10;nMtY9G7a3Iylj26g1ngtTY47abDdyjEB2VNxt0eiHWlz2kWn3y7a3fQ5LVD84mQj9wfyOZDqTmeI&#10;FVV2O6jcrcuVmmjGo2xps97Iyb1OPOgR91ydxIAE/iq9uVRZLWUk0kQrHdRst4lGed7eNeJgndfR&#10;piePeh/RKOKm22YTQ64bOBlnJaARKFovJEcUfJe/IYP++pxId+RguidVXoZkm0obiN0u8NtEjeUG&#10;jsr3P53jTpenASVqmMlegvWaT8jYMZMmA3HSW9+kRvdjRoIN6RHRVetoqOUrOu3XU2cibkKEbYbO&#10;fHKNllDjsphqx09IEmdjNuMVInWXk222lpydc8nSmUPEpvk0R1hJDNnLiTIfTpe68aAvhrM1e8RV&#10;rdKG6nwWTcN9xusi7D8geOXL4mTekBijR7HdZjJ2LSVeXEWR7hyKxRGlem4mZsciolZ8iPust3H5&#10;6FUcBHwuH72Dx+z3CFozk5fqd+txo1Uofqqcx/uLOVERQ1ecB6GrplOoM40z8SbcrQ/lSE0geRab&#10;KLK1osDdQigmH2Qyh15pYI3WMxiJ3UyL62pyt4jl8xLlWxrFT2MlPOtP4bOmaB7Xi6ou28OpZCMm&#10;qkSNNPlzWRr3Ie91HPYRa6dKBNtsJ2vNbFEZFny9r5KfjlbzxUgen/flczHDk+vpbnzdlysKNZ/R&#10;UBuOir1+VJPEj0fqeSZBs8HHXCt5roZxbk1kcSxKl2OBRhyNcNb2HH+UY83tFFUY0ZEzQUZ8Vi5W&#10;vzKSQ2rqncs2wme/gfXvX8Lno38mWNRB324jsbjxorwL+XqihisCsHuNKdxIFbUXYyR09+XZySL+&#10;cLlbFE46NaK0jyW7cjXBnBvFARyJEjseYMrFslTOVyZyqt6P7570cfVALRVOJtp+4aeCN3C7JoSv&#10;Bgs5mizOYF8b9zpy+Hokjf/zpJO/PxrgLzf6edyeqpWm6N/jIMHWmZtJu3hU7SqdL0nuWwd/eHSc&#10;ny6OyLUp42FHBqMeRgIKQy6Ui+tpK+THfcU8qgoSUBnzWOD7y41hfnx8gO+u72cyPURb4/L8QD7f&#10;Hq3hfrcEls5Cur1UkT59vhgs4F79XkactnA0xJDHw9l8OVnPV8catXL+owmB3KxK5FJmILfKo1Gl&#10;8Y8nhfD5WA33ShN4VJvIzyebOV6fycGiZI5XZ7E/Yw9jcr0Ou+ty2s+QA7uXSRsR4XC5hZ8fTFBk&#10;aYPLv7xCiriAIgWAX12I2r5W1cCqEVBoCwhfFQeiACK/twocpgAinf/VKYAo0KjZVyUChGp5HBSn&#10;MlWJVxyIBOzDErBV4B5Q6z4UOAQgtb9XJd1VORP5m7yXGsJSpd21qbzyGV0CJzXtt/+N6dpeIOrQ&#10;XIgc2hCWHAoi/1hQKIdyIAogWnFE5UAEDAoeCmLatrfiQhTI1JTeFzO3XrgQbTaWAsgHC7R1IIc/&#10;EIDIewxNW8z5pDCuNqfTvseDkfgQgkSpx5npMCqObzLdnZMSvPb57GBQFPNkVoQImESOhTlLu87g&#10;6UQr+8piKAgwoSNqatHegAiZbtddnI13ZlLEz5ivsTjKXeL6d3It1YQ7GS4cdjFlyNuCZn9TgVCu&#10;OJNQDoqw6hRI3WwXZyrOfJ+ntOt0Y77rDuWH8XSedcXx43CSuCBXTuV5caEsQCuPNBHvwe3aeG6U&#10;hnBZFXGtCeN4uhehC98gTxyCWjjXvceG8UhH7jbGiLhK4rPRYn44WcoVgd6ZMl8uNsRra1DardbT&#10;vFvcUKA53QIStbBvZI9aS6JHudlKkrYvpsPHmn3+1uK4xCnvMaLZZimduzdyUNr5mNM6xj3EiYt7&#10;atX5kK7Nb9FqsZhKm4XUukg72WtJT4IBo9kCjQwT6q2XavuURy/9iKwtiynVX0Or+04mk524N5Ir&#10;525JiZcOA+UiZrVFgPZ0Sr/MWiVt1n4F/e5LKNj6Clkbf0+D2Sz6vUVwhhlr+4WcT3ehwGwdNh+/&#10;TqbOXFrcttCwewV1lnMEGNPwXfo+qbuWCwDN5TtvYEjiXOceO1KMN0ocMqA70Iz+ELmfkbYU2euI&#10;uP8I32mviMv4F9zf+t+krnyXsCUv4zPvTbIsVgs0t9Mu373adj71DgtpE9e0P9aa0SgrKnavJmHb&#10;XAGPAOST3+K99B1s1PqSLQKQ8YTdnCoPZEIC6enOfDpj/Kh1N6Nu9yaKN7xJpb6o8RBLumJsSdu0&#10;iCLDhQym6NARuZ4isyWUC3ET1r9BrVp8F2/FQQmenw9l8rdbA/zxYhePJbA+qY/mQUUoX3Ul86Qt&#10;jt5kaTi1UTw4mM+5XFFNhgvIWf0R9ULIDqt1mtq/VpfK074iPhsqEneRz78fLeL/3uriv+4OcUcC&#10;ZLG+GvYQ250jyjnXmwuJuxn3NdSC8X8+HBAgtnAi0pARmyXSMHZwIcaeMx4rOOe7mAnPddyW19zI&#10;l9emeHO7Uc6vMY5Gk5Xkz3mZQVVgLc2PU2UpjIvj+uO1o/z97lF+utDH84NVnBLKnwpZy7lKW54c&#10;Lubn66Mcl8B6UWz+7aZUDrnv4JdjTTwbruBJXyq/fNbPlyfLOJO9mysNcp0rE6i202dIOmyN0TzG&#10;E220dRGjAQ6ixt34ojaML6VTfNYaz1edCTwWW39Z3NnhDG9Gol1p3bmIvp3T2Wc1n7ORNlwqCONm&#10;t7iaA9V8f2GYsykC6lRfUT7BPD/WzF/vjvOVuJ2LtX7cGEvlh6ut3Boo5epYM3eHqmkWYVC3czZn&#10;M2345nQBf7jewGO59ndGG3l0rJa/fn2WL493cC7Ti9OJTrS7iPIKsuPbvhy+P1TKjepEafieXGsq&#10;4vtjndwfruZKczb3BGY/Xx0Tt5jPLXEdE8le3OrJ5HZ7Jk/k8/cl+5G6QJT+6g8ZkXZ0JdNJwCvu&#10;pTiZ6CVrcP/dm6QLMJQDKRaQ/MOByKHWgqhFhE3KdfzqPtRwk5ZAVz+Lo1BTeVWdLFXOvVTBQYCj&#10;CiceVcFZBW8J1oeVc3h9BoMCBFX7qkYAUvP7qdXoajV7mxxdynUo9/GWiKO3VEXeqZlZal3IiJZE&#10;V0NYU8NYL3IgEwKMQyrP8o7Kh0y5EFWFV9umVkFEy39MAUSBY2rv9KlDQUT9XQHkRf5kajHhVB5E&#10;rUTfL05m6MOF3C3O4r8+P6zl3R5JOz4nwXdAoNxstobzpXt4XB3OiaCdnBKHN57kJ4JnhK8uDPHZ&#10;eAV366Lpi9tN8NallHhYcmyvG5MJ0gbj3bmspsoPl3G7u4hz2Z50WazgWMguvhvL5klPDoPizqtt&#10;1jIoseGznmxR4bvFKa+i2XYLI6FmjHhtpW3nh3SYzudQhDWnMrw4XhPERRGN10p9xb070+ywjUNR&#10;Nhzea8Oj3jSeHhChMiouOd+PbGnjah3Y3foornVkcijJi/E9ppzMcmFir60AxYKJfAeaJQ6Nxphq&#10;s63yDRZyNMGOG3WBAilf6nevZ0CCccMeayq9dYkzXE2xw04GXLbSY7eGsm2zyVo3jcPRJlxNMed8&#10;qhMn03y405QhziaEIYknPQ6bJMYtoidYnyO5QdreSfX+26m0WysxaAkDap91cS/lJqvYJxC+KO79&#10;qbihyz2p1Hlso1DOoUCuW4aDPBovp0WuWfbmj8mQmFkqsbXeYZ0E6KX0h+vRE7GLVIFDgaG4EwFP&#10;3PZFOM19myjd+STvmE/skrfJ3zmfboFdtt4SAhZ8QL6typlYCLgMydu1VqssXGWhQ43pWiollvov&#10;+QTbGW/jL6CzevP32L72W0xe/1/sePklQuf+jh6X5Vyo9KNXoJu+aS4Za97Hc95rWH34Dokb5sh1&#10;3UTC1llaWfkKuw00+ukSIOcdunsz2dZbeKlVrNWYfPEmP3NSrLcTarCNfAcjci3WUGUpF0Uaz/6c&#10;UMpsd9IrSv1gtJHcYDsm8vxo8zbgaJUfZaIQ+qM9mEwNFFUQz/fnW0TBFnA0VW6Cpy0nYrx50JEt&#10;CreBr84LVC718vntEW6NFWmq52SaKJJcZy7HWnI0zIIRTzM6/W1ptREbWhjFj1c7+fpEDX//4hDf&#10;XOjmSWsqR+R1fRYbOK6GiEr8uCSu4FTQdk56bdIqgU44LuOc43uMbvgdx72N+OV0K591pmpb37Ya&#10;T+OA5zbuVQTweXcc3+/PFaUexUSsi1bS4YrY6JPSiY6m+HJXvsfDIelszVl8d6iS05k+HJH3Pxy1&#10;hc7A7XSHOlJkoEPyjN9zPsJE1HopEwLA89kRPBut5k+ilJ4Px3EhyZIbaS4MW21nX5A9LeZbtBLc&#10;Q8E2ZG9bxsjuLdqU4NMJ1nzekcDXAymciTHhdKgoJfP53M6y5X71Hi7l7dFqFx1P9easOJGHlYF8&#10;PR4vbiiAo/L82315PBgs5/sjNTzsSuGL8TKx91US5FO06rfXc1y4JDAvdzaiKdKbb8/0c706nmsV&#10;QVzJteNctSW3eq3kOifxpYDxhx9u8bf//pY7p4cFSNK5st04luQhwSqVOxWRnIj34XZFvNynJK5U&#10;yXUsiaZnjyUXqgIEyvGcEXejwN5jtpoR6YyqnthkrAUPG0K1ffjrxJ6P6n7E7TwnUX6ibB3X0+Pu&#10;gP8Hc/B5+V2tjEmRQEA5kKlhLHEhEuir5We1/3mjwEK5DbVmQ03RbdcAIocAQTmIKnEWavZV6csf&#10;aDOrVM5CmxWllP+bUwA59IY4aAFOu7gZtQ6k5td1ICqHog1hyWeoSrwKGH1yqBXpqiKvgoiq7Dsm&#10;wFDDWMp5vEigq5pYL37WHIj6TDV8pdzHe8pVKEAoVyJweEvtCzI1rfgFRFQ9LC15rkCjoPNrAv2w&#10;HBPyu1oHMiQguZoi7fem9ImJPAmsjowI2C8XilsvdOGYqNNR580cDtrGwSB9zbWfLImnJyeGKl8J&#10;GOL21ZTbe/V7+LwrVe6huEK/nXSKSNzntpXT2b5cKY3jYIwT+6SfXRCRqSY+3O9M56uJCh71FMj9&#10;9edWiSdftIQL/KW/O23lSKgRY/667PPewaT8fDLJhYNqa4MYK+6VhdLvoUOjtId6ez0GJPZca4vg&#10;Up0vB9RsrEx3mn13UGa8lPxN06izW89knAc3K6N51JnI0/697I+WIC6BuNFlJYNReuyLsWAwdDtd&#10;EptOlbpxNt+GCoc1NDltoDfclCMZ9pzaa0qHyxoqzJaTs2MOCcteJ3XDx3iIkvZcOZveEFNaxJW0&#10;2u0Ql7CT/cnixPwNyd8+hxFpv1eyfAV2u+n0NSNDYFWW4ES+zmLaTBdTpr+YHIPFEgsMRBTu5Ei+&#10;M+f7gmlPtxRxPZ3MHe+RY/8JVSHLKN09h/QdMyizWEi72waaXHYwnmBLT4y8r/EC8nRnU261jBpx&#10;IxWOq8hzXcvh3mQOFUXQ5KYWKu5gQOJMd6AxrRJ/h0OttbU2hcarcZ32Np5z3yRi9XQaVGFZeV6H&#10;vyUZlhtI2zWfeN1FpBmvImzTTCwXTsN54VvU282gzXc9NR6G2ra26UaLCVo1nTCdFeRbbZLz20L6&#10;5jnkmiwgUX8ZbmsW4r99PkX+u4jRX8VL356p4C+36nhyIJmxDCeKfCxpjnBlQkis6vjfqksUy1jO&#10;hdIoaWDh3CrfywVRvHcbU0RRujBSGEBLTgAjSZ6cL4zgfm8+X0zWc6UsTgKyB10SLC9Vp3OtPp+L&#10;FZkcy49hoiyJjiR/2gNtaZAbdqUkhG9EeXw7lK3tT/GgKpYr2QHcynLlXqkoj0grai23sS9Mgo90&#10;ggf5Evha4rgiaviAfMHJwJ0MWovNXPcyme+9RPQbL1G58CWGtv8bpbN+S8euTdxqLOBvdw/z+UQV&#10;ZxtUVVlLHufZ0ue4VJzMeqoN5GbtWE6SyVqOZMv3q0zmUmE8F/Nj6VSziGwEOPV7uZIWJAAw4FZT&#10;mADTlwz91UTOf51+URLnY224VRoujVVAFC6Q9dTltMsGnmQ78eOhYv5+e5DntXFMij2MF0WgdoL7&#10;+4VSTuSEcFVtsCMq8WS0HkeSBEBZztwp9tW2Gr2U6S8q0IdblUHcG8riL0/6+esXh3ks1/peWwrf&#10;Hc7jbLwxR0I2SOBw5nu5lqrkylnpuLdLknnQXs71xkS+6knmcwF+n/kKOq1WiUoLEHc1yP98e5z/&#10;+nKCP1xrFdcg519swbkcQ56M7BWnUMHp1lJaUxO5WpetQfjbo9V8PpzLzeZEbd+SZ0PFDAbY0Wwj&#10;IsNqM80mK+iWTnerUNxEuBf7PezEIptzpiFOlJ03JwI2cz9lI9dEPV6LM+dEiBWP5L3O7rXjQpY1&#10;9SJkvCVwB7z6HhkSyNVughpEBAglGkDUFF41lVcBROU7JPjL0SGBvkMgooK+2lGwUU3jfUWgI1Ao&#10;E2ehAeTtGRKcVX5hyoFMvjGLSXEAakV5p8BGlTNRENES6fK7eh+VRNdciAaSX483p2tDWKNqCEtc&#10;hloLorkPBQ451ILCKTcylRRXQ1hTw1FTEFGLAqeGqORnBbO35mgLCA/JoXIgaorvi82n1KFtKCXQ&#10;UPA4pBYSfjiP0Y8XMrprF/1mSxjePpNx0wV0OWzlvLSx4/mBDCe5MRpmzojbOvq9jTmw15uJ3FAO&#10;1mZLgKtkKFCEkiqOOZAj1z+Fg/L8gxE2nBbwXFBtMMNNczO5W2dTarOcJveNHEuQ2BBkTperDrnb&#10;VhC7cQZnS7z4cjCdL4fTuVzlzpEES06me8i9dBHn6adtW3w934PPmkPp8TKh3V1fBE0cd5ozudWS&#10;SluoBTkb54rinUWzlziFtR8Tuew9cvVnkm21lCIJ+p2hhoyWyHsXenEiz1tighmHEoxpcN3IIXHh&#10;p5ONOVlmTUeGGQ2BOrTYb9S2jj4UacyNQntuZNtxwEfE8ep3KVr3JmWbP6TCcClZu1bguXaxKOwl&#10;lOyYLkCYzaAarvL7hH6rN0mZ/29krJvNleTdnA40pM91MxkGi4jetZQcvWX0hJlqQTdy+XuUWK+l&#10;Wo5is6WMJRhxvMCTDHn/xJ2fkGz8MQcqdzOcv5uAdbMI2rCAPnnPA2UBdCc5ieMwJHfXMjoE4AdF&#10;ZI2ku4naN6HAagv1e+zEmdVwrD6Fnr0e1NlupGjXIpK3ziXLZA2l8nuNuxFplttplevS4LdZ3Ncm&#10;Dfytrqp0khltIv5Tt8/TtrOt9zGkPdyeXON14mQ+osp1PUkCgzIHeV/XHdoiwjL7zbSIuOjwNyBf&#10;4OS78H0CRHCYf/o24Toz2Sugy7ddx0ufH8vj2ekiCfolnKvdQ4OPAfUuhtyrS5BgnszTur18P1LJ&#10;qVwJ/LHe3K9N4HxxGPvEKtd476RQ3iTacAMhOmtI2bCEduP1dFut4VS8tZaUPSrW9XpdKiers7k2&#10;UMfx4jht+9zhPc70exoy4LdLm7/9oHYvjzpyJFD6yfvH8uOVUVHO2drGSB1eeqImdlCst5nR3Trc&#10;TLHgZq4Xx3xNmfAzpnrnLCqWv0Xp6o8oXDODlGXvUqf7CQNWixl23cCVHAsuNvhwbTBOFFQi56sD&#10;qfMWsurNJGvrHGpcjBnZG8RAmA3JemsFnpH8cqybP90/wp8eHuNBW45AM4hnnSk8ro3meIIN98WZ&#10;XQm3Zp8ohImApQJWW84mmnJ4j750MisGnbdxUSzx7SxHvm0P53+utPBNVzYXRencSbKlWmA15rqK&#10;/z6Vzt9PVvB5QzTtFpvotF8rncyANusdDNptpMNyJZfyA5hI8eBwsBX365Mk6B/gv//6kD99fY5z&#10;zfnc7c7j+cFirqdYM24xl4vh+tzJseFMuBm30nw5n2bPUJE01ppgRoNMqN++jMPSOO8I5EcE8F8L&#10;3L4aLeZ0hC13q8QNClybdD6W+23IXVVPrDmdg6UZnKsr4EaD3MeWJAlSoTwXGP+fp0d5NlYuCjGI&#10;L0UATMo1bNg+m3bnnZpr/NP1fTxuL+FgmBMXKxO41V3IyQRz7ufpc6XGmkcnc/lusoDDCWZaxYJ2&#10;503U2ujhK5AIev0D0iTo58lRJPDQciECE1WZV5UxqRdQqBlYbeIG1HRbVZJdLfJTeYsW+X+DOBMF&#10;EDULq+yVqTpYKl/xorChloNQAfuNmVo5kw4BhkqcT03lVQD5SEvIK4B0CjTUNF6tlMmbU2tDpra0&#10;naEl0hUs/pFIF0Ap16Hg8f+fTP9HNV4FEPXzi3MQkGmJdHUucmgzt9TMq3fUdN9fASJuQw1hqRlY&#10;h+RRbW079tEiejfp0CeO4YD1Ag55rRNVq8epnEjulidxszuNowXeWv21m7VhXO7P58Hpdn663sXX&#10;Y2U8GyzkxwPFAoB4JtKDpd06auV49vno0+++g75QK0bTPLWEdK31JvaLo7giYLiiChaG21Boup5o&#10;682UhDqIMjflbG0AZwYCOFLkzHdn6vnjyUq+7NgrztWfs0UB7JP+MBhpy+XKWGkrJeJi6vjjxSae&#10;irDZH2hKid48cQefkqfaXtAOutzXUmu7loSdy3BZMR+H9R8TbjqTGIMFNHlKnxWnm2+0grStS7ld&#10;FMxtCcb9ImqPyvvXmK2nSW8po966TEbacznHj4loR3ELy2jT+5QBy7ns81tDt+daSuW5BZs+ps5o&#10;lgjBlRSuf50GY2kPtsskEG+mI9CSq2pvIt9dJM38PT0+OwVintpmUtUu2+nLdOXieBFHpZ8MRTnT&#10;YL2RXnc9yh3UCnUnxuLkWhkv4VC0hcS4JO70pHCqNoLLneLaOxLERdlT56gn7mgzefpLKbdYzP5w&#10;cxottxIy8y0SVk4jX9xDqd1W6j2MaHfQ0Wp4Ra74CKfpb+C9bBqROksI2LqccjWZIdyYkA3T6Y6Q&#10;+yeCoNRkI027NzIg10JNBa4XgLeIIyw326CVWznfGM/h/GARD5aUGy0kz3KZViJeldYvtthGtaM+&#10;OaYbBIarSFw/S3MjgRs+lM9cyEsDEnRqbFZQZLiGHAlgEVvnEbh4pnyZnRI0I7lVHcWxJHd6fC3Y&#10;H2DB8bjd1DrqkGo4nyq7JQyFbtOqy4Yt/ZjAmW9zLMxWgpcL10pcRcXYcMRDT4KWFecPNvLjt1e4&#10;Kop1NMCMDrNN9LsKpUV9q+X/Hfa6tErQbLPfwdFEH76/OMTJzkwOpHvKRU/jSpE/t5szuNeSybWy&#10;SE5kRHA01pMJtQGTvz63cj34ZiiDh+0pXKsI1fYWHxWLNxqync9Hw3l+rpgHExkCs0CGwiwIWvkp&#10;LktnErZjM5m7TejMidYaybWSSG3nwc+7MvnlRAv/8eSwOLBKeiM86Y8RtdYey/3SYIZcdKnaMZPT&#10;/pu4mGjGpTwz7pS4cFgNw3jr0GG4jIlQcz7rS5AAHMb9KlGEjhs5ssean8628tmABPxMD77tjONW&#10;ujMnpHMOWq+nffcWBqWhX1VDTjGOdG6fRaPxSkp0N1O3azUnQ83kerqIk5NzHK/n+5P9/HJjgm9u&#10;jLEvcjcdJquoXfEhpwJ28Xy0TD43npPB5lRsX0zAB7/ngLzns5Eyno8U8MNoPmfivemXYH8kRG3W&#10;s0KuqbG4GTtGBNjfjOby51N1/HKojJ/3F4ozjGI80IojaptcAeNEhh+DGcGcag7nXqMEiZRAxiLc&#10;OBy5g7P5Vjy7XMSz652cay1mojSJG8e7+OLUkLgVe55NFIhbTeKCqsfUGsXphhAmsoK4UhBLt6st&#10;Xv/2Nnte/5A0gUWuAogEdjWTqliCvMqD1Epg1/b9EHAol6CGrxQ8VLVcBRO1sFBtUauGsEq0NSAf&#10;autD1BDWP4aPJNhPSnBXEFEAaVcAUeXc1RCWOBblRpRrUfuld8nnKXCo9R/qmKqFNY0hAclUJV6V&#10;//g1B/KrEzmgQWRqKOuQwGRSTR9WM7C0IampxYRTQ2kCDQUPBZo3/18uRAOJmoUlTkSVMJlUSXRV&#10;mVce9wtERuTvB8xF7cc5Slvfys2aPdzrTmUy2I5BP0tOicg5FGnHIVGc19NsuSiC4EDoTrotV9Bj&#10;tJzLuQFcLtnD1aIQbXp3s90GhqVv3quI0oJzX4Q1MSabOFSXwd3hIg5GufCgJY9fru7nT7f2c6Y6&#10;ln3ZHuI6wrmY68vNvkQeHy3jwWgBF+qitTJC+6JtGIkQKInoqvAxpTvGjUlxxpfqYqWPd/BwMJvb&#10;IrC+6IrhZJoTmfprqJUYcCXPXdsfI2HzHPKdDWgXwVlgt0WO1SQZrmIw1oU75SHicPZwsjCIx00x&#10;nIlxpdNxJ317zGlzEnewez2tAoBi620cy/DnQU08tysjuZHux8EAY4YDN1Nluxi7ae+QqSuQFgFY&#10;ZbGSjE0ztJIdR8RtXayLo1EAUupuRqXpJqpM1zEQ7cC1pggGY6yI11lNvb8DxxuT6ZW+pfYjVy5i&#10;JNaSIfmejZ4GpO+YQ9I6Ebh6c0TMevHTsRIOi/tv8LFkQuJai/cuYjctInj5dAokqEeJwo/a/i5N&#10;VquokfOot9hI9uoPyV/5LlUmK6nx0KUz0lFeZ0/hrk1Eb5hN0PKPtKGrWgF/sQAsZZMIHYlDxwVu&#10;g8FmFOgtFBgso1Ac0kCkPofTLCU2WjAuouFMczK1gRZUOSpAbafAYglVLmvoCTdlX6ydiDsXBgPN&#10;6RQoVguAErYvIkhclN2SGby0v2gPJWLH8oXyqv5+jZ81ta7mFBmt5XjaHrlIapdBXaGnPteKXbld&#10;G8y+KEPG9+7iYrE516ts5e9iD8XeNUnweiQX/PlghjaEci7JgUNxFoyUeHC6v4Avjzfz2Ug+9xpi&#10;OBxkyH7lIJKCKHUxocZSn/1+9pwti+FSUybHq/dyY6BcGlgDT0ZqmBDlciDCkf49TtRa7uJwlIco&#10;czcB2xIqDeZp4/vfHxaFNZDF04NF3G2M5XyiJXdbfPlqPIuvLjZybSKVMzlOjMhFGg4yo99jp3QY&#10;Hc7kOXC5MYos4zVUO8l5+FtztSyW74418/lIETfE7ZyKkM8UFXW1N4Mfx/LoCRQX4baTqxk2nI3a&#10;SafYwHovfWq3zmLcdClf9CbKNYjhrAT1QbHTE6G7OB5qxFFRdcdzAuVatEhHK+ZHgclzUYM3yyMF&#10;LpZcLAtjf6aPqHRvziS6cD3HmwvZXgLXDfRI5/iqP5Vz8twcAcq1rFD+48oIP13bx/PJDp6f7ueb&#10;o50MhO7mSXcGP1wd4WZ9DhXWupQZbOZEnBPnRTB8fbiEH8+3cS7Fk1sZHhwR5dG2ezsRSyX4euvz&#10;h8OV/P1IE3+arOWhqroa5sJIoA2H5XnHU1wZCrGk2WULNaLAygPFLdUas6/AgkNZgTw/38/nR3K5&#10;N5nM8zvp3Oz05rY4lr/I9/yPW6OcKEyQRi0dfqSYHP0NVBqupcx0C2dKI/lyopYfhsoEaDZ4/9tb&#10;hIkDyZAjV1xHgQRzBZESCeZqNpbaB0Ql0dUQlkqYdwg4XpQYUUNZyjmoNSKVAgU1C0utB1H5EbVy&#10;/LgGEJWolkMCtgKI2oujTdyKmr6rbWsrz1cFGlUiXQFEDY29gIfaK71b/qem9CqAqDImU/AQWCgn&#10;IT8roCh4KCeiFViU39XiRbUm5EUO5P+5EOVAFED+Hzi0/IeaqaUOAc2kuBaVPFcuREHkgEBkSP53&#10;yNiME+EOtOqvZsDNWO6RIwe9LdnnbsCp8F1awLzfEsvdXAeO2i1jnzjUph2itEW8DYs67XIzpF9c&#10;yz7vzXSJaKgyl3uR6qIllK/WhbKvIpouCfopZhtJ0l0trqZQXPlxHo+XcEIVHHTfSI3BYppEFZ8v&#10;COZMUSyXa8T9VEbQ4WtOS7w5fQW2DFb6kBZsTbao+HJxFZ0ilOrcd7F32wqJP8s5EmfNtcpwTucG&#10;cjYrgHNqE6cUJy7ESRDzlfYVYs/5jADaHLZTtGOJxAJjnrZH8bA1Qdva4WyyHf2eutQLGPM2z6VP&#10;bfbmKI5MbeQkqn0s1EauiyGTsbZcSJP2HLSLvigzLjYlcDDTl+EYG85nu3Iyy4si/SU0O+nw/EQ9&#10;B3JDCVn8MTHrpA1JPx5J8NRGaLrlnE43hnN5opL6WH/SzTcwEGJEiakAbu1M8g2WM5jkLG4ojOF0&#10;d3EDxvjN+J04ivdoddoiIlNPgLSGRsctZElwV1vEJpgspj1xN8MC5bpgPXoCttEWtImJNAf2R9jT&#10;JA6kVF7THGjMqIBoLMmNY6m+NMi5pog7i139MS7z3ydBZzGJy94kct6/kbT6LTI2z6JQ+lmmwUpt&#10;jUfYkvdI3qwguYoycRsVLmq67gLyPXYRYrgRm1nvS9/eTHe4GYUCjYYoB/pirekLMKTCaiOe89/D&#10;7VPpnxtn89JEtC0HhTJHkrzl8OVxWwLf9yVLozSmUH+tOI2tlFhto89Fh4cCgi/bg7lUbcel4WDO&#10;jflzqsWKyw0B3G2I5GbpHlEpnuRZGcnN8eWSBOETorKPxNlzKdGd+wKrx2Krb1SFcSZNFVbbra0p&#10;KbDaSaWVLkf2BnG3t5z7+5u5sb+GW8Pl3Oss0Gr8ZMsN9Hnln/B+5xVSNy1hQhpUh8tGCjwXUxMl&#10;LifZhsFUe0ZTfLW1KnVOOzmT7MRT6TyX83z47FC+KOFQyoXqPRL4zqe68nVPFH8ei+f/nMjjTk0M&#10;1aJU9odbc7+zUBvbv9uSzTFRXWfFSg85zRZlY8C18WI5x2R5vRsDYiP7lcqxXMpkli29HlsY2/Yx&#10;d9NE5Ytr+qpHVJuc57CtdEqx1gfFFfRbreVg2C4BqxVXaxK1RYH/8fNt/v3xCYFWMNk2GwldJ0HJ&#10;di4X/JdxL3EzT/NMuJNlLIcdj6TRXioM5IQ4kWMem5j0N+SQKJ9vz7bzP18f5b+fjfLH6+08Hcrn&#10;fMleCfz2dAbv5kJfPT/fO8WD8UaudueIzfUme9Vs9rlu4JIEjBttaRwW5Xky05avOsK0TbXaRESU&#10;mmyhPciZ00VR0sFDuVImokKU5KkSR+lculTYz6QneD1X6z34fLKQL0/WczrLh31uq7mSb8L9em/+&#10;/WA2fz+Uxc+HlYNM0lyjKpnRGufJmcYMbX+Rc9mhnChJEPGQyFCgJz7/+iYRr79P1hsfkCNORAFk&#10;KgcytbVttcChVo7619TMK+U61FDTNHEiqozJ1GwsBZByAYFKoquFhx3yuv0CkGMSyI8oNyBBXSl/&#10;LYmu4POqvEaeWyMgqZXPU/uJaFOC5b3U+6sSJh1vilNRORE5F5VUH9T2Apn5a0n3qeS5GsJSeQ8F&#10;DW02lnzWpPaZU45iamaVAoj6m0qYC1gUeNS5yPHCeUxBZAokUwn0+UwIPNRx4IOF9L81l7Gdu7hR&#10;EKjlm+6WR/OoKpqbxSFczZpaN/HzmSa+lWB/XUAwEelM/oZ57N20lCt1aTw9XC8CrZCBKFtKzFeL&#10;O7UUd7idfX7ioJ228aA7i4cdeZxLFKcvir/FzZxzJTEU7jYQ+C+nWKASv+JTEhe8S53DTu40pfFA&#10;VTcIM5G2bsYNCZ5POmPoDDQhy2YrMXprCDFax3i6N4PSB1PWzcPt/TdIWCDAFgAWrZ3D6VQPaWPB&#10;nJCAXmWwgGadaYzaLuJMhj0PumK10Ygz4nZKzaY2Nqp1MqBbAHEmwZbxYFPaRM3v2+smzjuYJw17&#10;uJbvwr5QcwHcZlJXvEvB5mkSaxaTqz9dFPlGhsIcOR5tQfOO2bS7rqHXfRMx89+l2MmQH58e5fm9&#10;/ZzqzKLNz4jktdPYs04lk9dqLuBorhuDeyWGhZjSH+nARLoPQ+Eu1Nkak6OzlPF4G643hXCxwocL&#10;+U50+eiTYbSeiUx7LhQ40+21Q/qujTh5V1H74poizaiVcx0XZ1/muI1sg08IWP8uIdsl6O9YRYGT&#10;MW0hdlS6mlAtruxESQgNMe7E7dpIos58Mo1WkihGoGK3LpWOO8g3Xkryxo8oMF9A2W4Vx7eTtWs1&#10;exbPwH/+BwTOfp09s18iZfW/krX5VZrcNtDguUubuRWzfhYl1uuIlvvismYx3qtn479mJp4rpuE4&#10;822sPnqNsGUf8NI+CUDHEx0kwLlzIMSa86IqFNHVvhzdodY0BDiSbapLvt467aYfiTfiQPJmDhda&#10;cSDNnl7PNRxN8eDrY3V8f6VXFEopZ6oyOF2VLpZ0D5fTvLlXHMSFvfZ8O5LKj8er+Go4Xy7+HiGp&#10;HS0uBuIgVlC+ZQmjfg5cqZDgXBjO48Ey/nJzgL/f6GJYCOj2/uv4zBbKbpwjN38xo3scxF450yT/&#10;S3PWJ3r9PGqF6vcGink8UMc5gdfxdCcBQyRnk5y4nO7JwSBLWn0EEKLS79WqVbfhfDmSxi9Hinja&#10;HMPNqnhutRVwqbWCVi87CWR23G5O52FpOMfFMp6tTONsVZpW2+vyXgdOxW7nsNz0bk9rTsfZ0Lvu&#10;I054rOcPRyr444l2/nKpi8/FMRyLcaDfTo9OO10GvHbxdDBOmzl2MimUp2cO8rc/PeE//3iLL0ay&#10;xEYuIU1/JhXmS+kR2FUufJXRra9x2HI2p8LUjBIHek0Xc9RqGQ2LXyZr1u+pWP8JrW66XO/I5rMD&#10;xTybLOPLA7VakvJ+XRI/HmoS5Z/EyeJczjdWMZmfRauvC/3SwE66rtM2mTpaHspoVxBnW5wZcF5O&#10;8/oPaLTYwImGXHoivaQTOkqntmZChMWw9w563ZbS57mKVqtFHI0yYWD3MvrE/qvFZI2GW9hvspD6&#10;TR9zOMScv8r3+vO+BH7eHyuOc7e4p8VU2q7mTGWSgL1VgFzAZHU6fWFetPmbUWNlgd/v3yFa4JEp&#10;wMiRQF6oEukaRAQIEry1ciYCCC2J/uuwlVZm5Ndg/8KBqA2oNIDIaxVAVJ5CBewjSumL6p9USe7X&#10;Z2ibSvUKjJoEONpUXnmNyoOoeliqqKLmQOToENAoh6OcTq98rpoW/I+CinJMJc5VIn0KHKqoojo0&#10;gKikubaQUK0uVy5DHhUoBASqnIk2lffXISz196lDYCLPm5BDA4jKf8jj/venHEjPmq0Me4mylrZx&#10;OtmVuxJ8R0Xh9lpt4kKRmjWVz/2eFJ5KEFQrzSud9ERN+nK+IY3O1DB69wbTpYalxXnXm66j1XW7&#10;iBtH+oJteTxUrPXVHwfT+PNIBn/oypA+XMjp1lSuDuZyq6+AoXgHzuU6c6E6kmfHu7jekCH9QZdy&#10;Uct9ElhPZjqTYbmV+iQB3L56+Tx/rkl8OSNuXu3doabrtgp8joua7rTfxNFkD05neNFou4lYUdN5&#10;2+T7x+kxtnczR/LN2BdlKc7JnmZPCaIOW7Q9Q45HmHJP4tY5+R7N0r8GRKwdTnXkfFUgnx8o4kZt&#10;Gr1eZuSteo9G42XiJJZT7rCEYrddBK1djM8sUeuzJIC6bqbDfiXVm+T+uhtOlYNRgqg5kY4QG8qs&#10;FhK79n3S9RcymWHHg7pgxvz0qDEUmHsba/uKTEof6XbZwWiYFdWWa8hZ/QkNxgvlfiyV99xMkQT3&#10;kwUqL7xHhJYHF4tCuF2fwvXSKM7l+6OWVdTYbaHebYvEPWPSdBYRuXYBIatmUWq3k1xTHVwWzSFw&#10;5UyKLDeQY76OBu9ttAfK/yxWk2m+UYSuLT0RLnSGOzGS7MmBPA9a5Rq1+JnQGmhA6e4NtASYk6K7&#10;hMjVb5C06V2B+RvUWq2gy3UHeVtmkrxlOlUCuPogaxIFUCnGawkTkFnMexePFe+TaDydGLUOZCDc&#10;XYK4MS1CtHqbdRwTOzeSGEC/mtJaGMXxsnRaIuRvSYHSweWkxPaOpG1mIGwhfV668jdLRuLcRPmH&#10;MZq3l/bkPXxzfpCHo9U8Gyrk+wOFYjMlWHeG892BTB7WxYvaDBY1u1eCridHfYyYCDSlz3Erh4Ns&#10;uFERo5Ul+L8PhvjL1QE+298kKjWP0xJgTmaF0ONjQItY7R4fEyG8WMQ0T5p9TSkW23ZEGtaz+kS+&#10;7S7guTT+o2K9K0x2cDrRm6v5vlwQ0h9N9NMczslQBw4KFMaSxVEVxXEmU2xzaQw3Ggs4nB4nN8SF&#10;+LULydwhLsd2JzfEjXx7aoCvJts4uTeQA3vsOCg281jKbsZDreg1X0nVtgXcrgjnXJI7EwE2PJJG&#10;ciDRhuPFCVwsDudBTxk/X9+nrVG5JMHzeIofVxqT+fZcO3+8NM6XLflcFUWj9iy/1Z7C1apEmiy3&#10;UbPiXxnb+q+ccV3Nw6Z4DvrL/dogwc1oLr3OazgXocPNVAdOJvvTvceboawwfr46yNPJTm7WZ2kl&#10;Jh6O1Ml3KOJcZqgAs5yfJjK4lSXnWObL/RZ5z1BLGizWUWi/gb2G6zi315tH5eE86c2jU9RYzfKP&#10;aN82Wyzxp6TsWE786umkrfxQc3JfNMfyQJyJGra4UJagrdN5NpDJsWhHbQe4zwey+bwziKc11hyI&#10;MKTN00oERhw/3RrlP3++zN9+OM+jE60C6EgGIu3JWr8Nn98JQMR5pAswsl/9YAog8rMCiHIVWh0s&#10;gYTaSErLgcjjVK2qqam8ag2IWoVeLs9Xs7BU2RO1elwVPDwq0Dgmyn8q96D2IJ/a0KlHXtMkoKl5&#10;WSy8vEYNZSmgKBeiZnYpOGkuR33Wm58yIO5D7UaorQNRQ1gCDrWYUO3tcUA5CgWQ9+Zow1haGROB&#10;iFbGXdyHAogGBwUSBQx5rTatWIFN/qaS6ep/avaWKl+iORA1C0u5DwUQeRyWzzqwQ9Svtzk5Il4G&#10;BQ5nc4I4le7PAV9LUdTi6mPtuNwey9++OsZPdwYZi/cmY91SElctIs7BlooQZy6VeHGnJZmH43Uc&#10;lvYxHuvKodxAEVCWNBuvZCzIGLXZ07WiQE6JWHxYF6kJo8/kHt+rj+F8oqs2+eXBQC69Ye6U2+pT&#10;F+JEjosFGcZrOCiK+nytOJPsQIaj3eT9d9MiganayZQccSQFlrrcG67gcEEoJQ66NNqIkw+145jA&#10;5ma1uNKKEHmtM+NBugzarxNQunOxNJaxBHs63JYz4bWRQy6bKV4zjUaj1fS7G1CuJ+7Fx5h95Wlc&#10;bskVd2JDv9liehwkxonL6Y8yJ0KCc4TuCool9iVLm45aPo3CjTNJWfQquZtnamsrVHmmauPVFOgu&#10;p8FpGXV6H1O6Wdynuy7X8rwZdlhBu+FsugW8DQ7bKDSR5zlv5HRhAB0iuiKWfiIxxxK1f/tElhtd&#10;4TbUewpskly5VRMojjxO21skdvGnZGxeQIs4gFaBYI3cu3Z/E9pcdtIu4rDZ04D+CAsm8/zoSdxN&#10;ve9KKkVk7hUHqAqdnspzpEtERMiWRbSHWjCe5UeS+Ray7BUETKl2306+mbhG+U4NEda0R1rT5G/A&#10;YKK1OJfVZOgvYSzShB65lqUqSb7yPbzlWkSLy0w0XUu+9QYqXPVJtFhDpnzn6oANco/1eKkr3o9i&#10;BxM6I/05lBcpxAoW67KTThcJXDZC/aIIjlUnMhLpIoEthqui6K+3+Ind1eF4oT+nBnIYyfYhcsNi&#10;HD54jaRtopwj3JlM9uX70Vyed0dxN9+Ry6n2HHbbxKkAI1r0VtBjuJpr0dY8yPLkbkWktk/BWVEe&#10;+0T9DHrs5HJhqNjrWh4cGdPqP/39chd/PFjO81YJvPK6AW992gU4AWKrHJe+R/HOeYwKFL44UMFf&#10;bg/x9EQjR8v8mCwN5tsLdfzPt8f4+kgDY8FmDFou4KT7ej5rjud6lnyHYGs5h1Bu10Rwpzyaz3py&#10;eTZaxPEcf1ocdjAsTuROdwlP9tdKY/DiqjT0kyn+VMp3nfDYzL0sW56qqYzjefzhahf3BSJDu3UY&#10;ESC3GS/RQHG1IYmvLg7yzZlerqX7cVEa8ahY7hN+OnzVk88vFwf409lO7uR4cjPdga/6svhqX5nY&#10;2xDy17xD09Z3ORWpz1fte9jvvJ7Mab9lyGUjF3O9eNIlzigjgJPiIB/J+d9oyuLsQA2fXRyV79zM&#10;oeRAjubEMh7jxalsF/7rfAZ/O5rM961BHHJaSf3GaYx5GXG/N5t74mButWWI/Y/kfnEoF6Wzno60&#10;oHH9NLrM1ooS2UyJuLhyJwOtmundSn++E+D/+5Vunp9qFWUWxmd1UXzRmMixWB8uiyB4NpzJ2egd&#10;nA1fw732BL65dJBnj8/y17/e4YcfrvLnvzzmy9ONDAdJg/YzI3nFRrx/+7YA5CNtIWH2q+9rU3kV&#10;RNShSrurISwFEOVApmZKTU2t7Xxzahqv+rsq5a5go3IgteJE1LoNlcw+LoH8uBpCEtU/+eZUElvt&#10;w9Elz2lQsHlFbSo1NZVXq8r7YhhLcyBTh0qqqxzIsABJTQ1W+4EokKjCivvl8R/rQQQMCiAq/6Hg&#10;oVXYFRBoe3sIHFQSXUuka+5jajvbf5SBl9dNiMtQw2AT8lqVAzmoHIi8/uAHCxiR5x3YvItOL0eq&#10;vSy4Ier/blsePxxp56uuLB5WBHMjx13bp2I8M5yjpek0BPuSa7ydwQBbcehB9Nqt4pj/Vh6I0/6D&#10;iI5bwyWMpPpzu7eUeyM1XGnNo9XbirBpr1G4Yz6F25bRbLqVE/G+HI1153CANZcy3bknfeeLnmwR&#10;LIniWO2o3+NKf2ow7Z47ORrnzsEQOw6IM7mQ4iKw8eCoAKotxAWf9fMpFTF4oSOXU5WZDKYEUy9u&#10;qE9E4encPdKWM7jemKJt0tYkIq3VZjn7gnU5lOrNhcYkzjSHUR8qyjrAkFvNe2l0NsHt5X8hacn7&#10;IoTdJAZEM5bmwf40NybCDCTou/KgPYazAqWDSb4SZ0K4VxVFjfVWCgyX0R9sLmDbTJnNGur8LQmz&#10;2IL98ukMBTlwIdaBVstlZKyfzt51n5IpCrxyhzjYcAMuVYdoO7LW2+mQsORjIue/y16z1eTbbqDb&#10;R4K2hz4j0Q7sDzFiwGcbkym2XKsP0mYzFvia4bxuAUEb55Fnvp7uYAs6RVQ3ee6g2WkTnW472J+g&#10;anWZUeW+ljKnNfK/dZRZLidfbylN1pup0V9EweYZRK+bTvLOuRTZrCV283wc536E7dx32KuzkIwd&#10;S0nRW0uFuxkFNrqaqygW4MXOfZ1ScVEDAqKJSAN6fbeTYriSYN01OG9cgp/BIrK8t1MtIrM304V9&#10;pT7UybmMZjvyUrXPbnwXzaPCahfnKlLZH+VKo5rPbCANNdKJg/kR9CZ70Rliz2SiB1fkwo+H7WLQ&#10;W5eD6T7sE5WQa7qZKIONxIi9KnM3xW7BLEymvU+20Xri5EK7z3pHTn4NfW5GHI6wpc1+GxW7VpG/&#10;aQHXsny5Jsr/pCijI2GO1Nro0C4qpMZGj/4Qf662l3O3PYM/TxTzx8Nl/HS8lC+6VUmEQM5XJpDr&#10;a0dZsD1NArsBT1Ou1Gfyl8eTnBQAqZkVWdbLuTScy9nufLHchfQJwJq3vMa1BCMu53jR5aFH+a41&#10;jPpbiaqJYzjMm5tN2Xx/pp4/XOjk7xIY//v6EP95Z0RUfCndjgacUfsZpIj7yQvkZIQDX0pDvlsd&#10;zuPuVL4eKuDLrr1cFQVyPNaZ0RAzToQYcCNFlGCGByc9t3Ij2ow7+X6cEmV2Lk+cUaIv/35tmL8/&#10;GOF+uSi5ZEPuxBjyeYUfZ0JNqRWLeVRof7d6D18LQC4niiqxWsWJVC++ONrE+foCRh1NaNbdKEoy&#10;kc9PdzPRXCxu0Y0as+30WMr9MlpFk6isA6Imz8r5XBb7PBkhSmbdTHqs12iu6N8fHuFyZ4G40CD6&#10;XA0YcjDgnKjRM5n+XKlJ5MdbI+JsehkJtqTbeauAK5InbQH8fCaPny83cz47lH1h9nKNrekI9uDp&#10;wXb++tkxAXIBRwNMOFPgw4/PTvLo6RkOtFRyeayeoaIEbh/t4PmhUg7tseBUeRKZOvp4/+83iRN4&#10;ZAgEcsSBKICoQ03jVetAtCS6WkgoQVxN5VVDWGp9hgKIAopawzEFkA+1Q208pVaQq9zEiyS6yoGo&#10;oK2m8SqAdAuUpgDy0a8AEQcif1Mr3dWhch9aol7ch3I7alHh0FviQt5WiwnVdF5xMgKP/RL4VeJ8&#10;v4BJPapZWar+lpq++6JE+4s8yIupvOrQEugKIJojEbgJNKYAooavpoooHhL3oQopHnhPACKO5cAG&#10;PZ711fJotIaxvaoqQyTPRyq5X5vGZy0ZfDeWw12t1IcLJ7OjtLI1HX4u3K7P52l7PkcDrUSdm3G1&#10;PoWHImTOlUWKYDLlaJDKdyRyqauIY8X+NKudI0X4tdttZDjcjotFPqKMdUhZ/CHZq6ZTvnku46Ju&#10;r5WEs3+vE6fz/SU4B3NTAvR1ESLD3oZcTrLjZrI4dy9xEhGOjKT4ipoW+IiT+fFYDscKg+jM2ENz&#10;1G4mc/15NJDFpboEEVECIsftjAkIa0zXU2shfagtkzt92Tzsy9S2oz1f4Med1mQuVkdxKNqKyLWL&#10;qBRAXZbvOCnncbIkguNybl8cyud2ayydfoY0extwIN2N2w1x8hpr7jXF8VjOZTLdg0N7XbjetpeT&#10;8vmZ8t3Tdq5mX4AFg+IMuuU8WgUWcVvmUyTC62CBP8fkfe7IdRqU4FtjoWZNrqJPXNYlceXD0bu1&#10;acXp6+cR9Onv6XBZy/FsL87INTwl4vpMaRBDyU6cqghkf4qruC8rjqscpIcO5SarJb5uotRWR2KT&#10;mYDEnjoXfQGAml22lqRNs4lYKP1k8XtkzfodyZs/JGLDR+JE5hKtN4/w1fJ3k2WEbJiPw/S3CFwo&#10;v+suInHTfOK3LqJw11xqDT+i3mQmcYt+S8nOD8kxmCPfbTYZ5quxWz6fXUvmkexmQLa4rAG5hxdb&#10;ImlP3k13lCUvTZYk0eBjRZuojGYPa/K3rSRjjbz5ylkMBNtplVSrhc7NbnLR/E0pcbXAb+lsOvbY&#10;cDg7hC4fB+J2bsbbwIggayuSnUStmOrhrbMO6yWz2fLp+2yd8TGBOuspd3OgLz5UlIcbtS56NLnv&#10;4ozc2K499hyvTuLmwWpOS8M4Kw2+SRRVgQS/UVEnN2MceVAdyR+P5YvSbeBS2R6x2JGc6yrlXH0c&#10;PUGW1Emw6xOSX8mN4Gi2NBaxy6MBxnRFW9AVZEKJ1SZyxMJG684UNbBJ1LA+DbvWUepsTHuSWPXd&#10;GyQwiipLC+F0qi/HswI4U5PBn64M8vxwNV+OlfO0u5a7pRFcTLFhJMCAC/VZPOgu435HMQcTQ8VR&#10;OHI4UIDhsU6clj73W1I5Hm7Jfku10dVKcRDmHLJdyWW/zXxZ6stnbVHSyf05unsWPwxE8vORMvql&#10;o5wM3MjN0HWcdZjHhO57HLGbzYUoPT6XG/ekOoJ9ApVDJd5cVbv/TeTy96fH+Ov1Yf547wj/88fb&#10;/Nf9AwKbEPr059G29SNat83gtNd6AZI4AnntoOFirWbVAwngT/aV84uA67//eJU/3j/B56eGaUuK&#10;osDEgP3+zqKURFlenuTy4X4maqQz5iUwLopqUNyIauRH443kWm7meo4H1yRQPJIg1BznQ19iIPdF&#10;wd4cqtBm7lwv38u1vjKeP9rP48uD3OnMYn+8M/2+xlxPs+GLMne+aQrl6XAh8cvW4PObt4h7Ywog&#10;2QKAfAFHkQCl5HUBiPyualzVS0B/AZCpmVjTBSTTxS1MQ+1SqJ5TLvBRVXjr5bWqkq5al6EFbC1w&#10;Tw1hTQg81J4g2hDWy1POQ61GV+VMGsR9aJtUqc+Qxw4BlDrUEJYCiFoHMvrOTA0cWll3BQ4NHjO1&#10;woiaA5HfFRTUFF4FBa0su/p8ORRApoomTg1nTajS7vIabXhLg8c8Dr87tYjwRSXeQwKPg+8tFIDM&#10;ZN9qHb4YbhAB0MVdcQ1Phir5+fwIjYG7uVgVyp8v1POX853cbU2nbc9umiwlEDnocTM3VISbBNu0&#10;AMYSvLlcHsJZCcJjIZYCAh1Gd2+S526kK8CMW9L+v717jG+PdXC9OYmBIEOOZ5ry5fFMbgwncKUl&#10;hsOqAuy2hRKYlhIsqnWf9M/T8hktDjoMBhrRIar+VJID1wp9OF8cwp2uXBGje3jcKv1Y+sJIrJ0E&#10;xh3aTMjwrStJdrHkXJ2q8WUvgd6G0TAJXAXisguCaAuVfpYawG0Bx5UCL04k7eaa/O9EgoMEWSuu&#10;VYZwsjyKYy0FnO6rZDhnjzYy8YOqYnGoig5fKxKXfUrAzNdIlUDbYLuODoc10hYNyBFVHrdpHlV2&#10;O+lSQ3gehgyF2GrlWdpctnA4zomTGYFMpLpxIMmRowXuAgF3xvx20GC9iszt87VdFyfzIigQN3Qo&#10;zZ37yvHkB4iz0SPbYBnZ22ZSvmMxY3tMuFIXTKPbdnHdH9BktZoBf0NOSb86k+JGseEaMg1WUOMp&#10;zsbNnCq5b7UuJjR6m5O0czn+y6YRLEfYko8ECgsp3rWA2OXvYT3jLQKMN5LuuIUix3U0+uqzV3c+&#10;sTtnkmu+RFySfF9PA5K2LyV+yyKqdq+QWL8Tv2XvEaW7gL3iRjLlSDdYiMeyjwjcMo+uKDPKd68n&#10;bccCGkWED6R5UiYO6aWJIANGPTZQb7OJSrl4tYaLaFJ7pEuAaHfR4UCUBS1O2ygy38ZeE10SzXeS&#10;rKrZ+jpzpCiau42pXGrLYKg0gXhXS4JMdpDsaEayvSleO7ehs3gpdobryYs2pi3CifoQV+q9pZH6&#10;63Iu1YmbNWFcKffh62Ml3D1cxdmWbI7XRDIWISoo3VXb4F9NEX48msmThij+PJ7DdQk0w6L0Dxxv&#10;1VaxxssXL5QLcbUwhufiMiYzgqRTOEsDi+ZsmdpLeCcDYnP7I3Rp2LOVVlFYZyItOBxkxcReHy6o&#10;XMUePUZctnM+y4+79bEcFtVwUH6+PpZFb4KpOKfNEoAjuSDqpM5Zj4e9Kdypi2XIZiNHIgWAtTkC&#10;PXFzcvMyVn/ICbHCk3ssBWLmqJlunbuWMWCxTtsj5FLwZu7luvBkIEUUmyNHXOdw3mMON+N3cVmU&#10;0Lj7Fo4GG3K/1I0nVa7icrbzQDru98M5fNNVKOovimvtCfxypphf7g9xerybi5NDPD06xMPJQY7X&#10;F5ErKiVdbzmDtsu4kGzOD6Mp3K8P5UmeM2e89TmkSuwXqArMRfzHn+8BP/B//36NP59t4IuxQh43&#10;JXOnJIwH4h6uiTqt2bmUqm2zuSVw/+FMK18eaebrM308H6/geqY7Nwqc+LpHFGdRKPtFVZ5KdCXT&#10;ajvZenNE1TpytTaOgTCBSmMs/3mxlSeiFm+IEHg+kMvPPan80rSH72vcedaTQ8ysFfj/9m1iVA5E&#10;gniuQKRAfi6SQzmQCjn+Xw5k2lQpd5VI/xUiCiBqkaFaA1LxqrgQcRL1ApM+CfzKDbxIomtDRxLk&#10;pxzI1La2Laqkuzxf7UqoAKLAo6byajseiuNR5eJVDkTlQ9R+IENvTtcAMi6Hyn9MwUOcx/8fQKbK&#10;mUzNxFJOQqtrJXDQ6mPJoxpKUyvRtaErBRF1XupncTKHxaVoDkSci7aQUCBy6IMFHHh/AaPynH3L&#10;NnO3o5Cnk9Xcastlcq8vFyvDOZZjzoUKXR4MxnOtOZo2UdyFEpxb7bZzvTCMr3qyOCLtcsBTV4Kz&#10;Ltdr/fh8JJ0bxT6cjLfntAi7CyLqLhZGMy7C4KZaNCpC48vDNQzHOXMw0pSJ/EBOtKRxqi6Zw+me&#10;1Pjb4bV+CRFbVhFrZkyi3lY6vSTwiltttVqhraEYTfbTcn5Xm5IY2WPNgVh7yj31KHbZRauIynEJ&#10;1KPh9pytU2vAAuX1plRa7KA/2IL7vbGcqnGjN0VcuasOJyOtReToUmq4ii4vc3r9zBgQF5u9bq42&#10;qnAwzpYvJV784Wob319uoyMrmGTTzTQ47JRYt4aAGW8Ttkjuo8d2+kTgDfhtlGC+VQBjQp+PJYcS&#10;PLlYGiPwsKZ/jyl1EgdbRfDU+6hSSyKovbaLcF1Ni/dWRkK2cTTJjCPxLgypLagFZo1yzl3+VgKJ&#10;BD7fX8aN1jRx94GU7VrN3nXikO1XM5HoJGJtA4kbp1FsvkKE+g7O57lzLttby6HUy9EUYkFHlC3N&#10;EXZEb5fraL9eYLOQcvPl1Lsa0CHuoE5eVywBPWTVJ1h9+gYOi9/XXEi60TriNi8jWmcpsRIPAldO&#10;I37jPFrddlK3ezPpOwT4q6ZR5bxO/raVLNMN+Mn1S9FbQoObHnnma0kxWEJvmIkAVVcAshCHmfL+&#10;cu28F73HS+FzfkPIrN9QarSAM0kmEiDlC5d4ipKM4TO5YQ/qAjkcb0al/TZKdhuRY7WZ8G1yQmam&#10;FPi60p3ox83OFI5XxpLtYYOrsQnWuuZY79LFR55bl+DCwd5EBuu9aA8yleBtT1+oLfvlCz8VlfCV&#10;wEviyioAAP/0SURBVOeRBOyrJb60iEsY8rLhdFGIKPH12h4FvS661NqtoVmUebOZKltiyrFKsaRn&#10;GunpzteKC9buWk7h6vdp3bGEC+G2fNaVyb4oDxrcjdiX4kOb3NDElZ9SsvwjJkU9X5EAdzLGnltl&#10;oXw7lsfNqijpOF7cKAoW5Z7E2awQjmSEMFQVzqWJQp6dquGrob181ZEkSjqE7y6089ONHpqddMmY&#10;8zIdJksYcthGs/lGPBbPJFkC5/nMAI45b+OGqJ/b4lKO5AVxqyOerw7mcCffWXuf58e7+ObCILea&#10;8zgknWjMbBkHzRdyPt6c240JfH28jB9OVfPL4Qa+6i7iM7HYfxwu5nllNOd8jLgkjawkKZhVy9bh&#10;ZGVOvJM9XiZG6G3biamJPt7e1ux2sqAsOZjW3AT2hgTRkurH+VQPBqx2cCzYmhOpgfzh8VG+O9HK&#10;1/2pHBW3dNJxMUdMRfEazOJ2lBGT1otonv0vDK56nRspLnw1WqVtBPb9mS7+484hfjrWyk9ynb4a&#10;SuJaRQQPW7I4lOQuDc6aalE0V8sDOZ0ZzESYNbdEuf40vpefBf5/OlzBzxPlfN2Vza0cZ57m2/G0&#10;NZfYT5cQ8Nt3iHrjA3EgH2oO5EU5EzWNt1ICudoTvV7cx5Qz+FSbiaWKKLarISeVHxFgVGk7En4k&#10;EPmARoHPgLgGbT2GCswKHBLkp9ZfTCXRu9W+6AKd/zcL62PNgaiaWs3ymWrHwzZ51HIhmgP5VKvu&#10;qwoqqllYY2/O0BYPqjUgUwsL1YLCOVMA+fVztam5aiW6wEQrKa/goFyHSqAreMjf1Mr1wwowKnku&#10;v6scyGG1G6GA46A2jXfqcUzea2yhmjnlRIaFDh0exiJY7OkWhXqtxJazRRsYTDahJdaRAkd9Tux1&#10;ZCzOWoBhy3cjldyqSKJXAm+lwzoa/PS0tUm/HC2XticAKhKVXR6rrcfqiHFgIi+Qq9XB/OliFT+d&#10;r+dUvC1Fm+bg/KnaG0Kuha8R1xrSub+vhlvd4i7zE+SzQ0UEhmirxgeinSmy2CJB0ZnLHbnU+duQ&#10;JXGkSvpsmd5cKizXiZt152KOn7SHZO5XxzGpJrpI0EpdJyp75VwRJnYCr50cybHWRi+a/ewpkRgz&#10;qvKSdXsZDLXhTI4njY46OHz8CiFL36HfZRPn01y51BRGc5otPps/JU7a5KQINTXT0WXOu6SarqXT&#10;R5dyixVkyM+tvobiNKy0nQBHIxxokTh0Ik0EZbQNEetn47X8UxpEoOWYbiJFdzlNfsacL/DmSqm/&#10;AMGdRhdTxmNM2BdryrnCQG51JXKpeS+nKlM4U5lOxvZVZBkuIX3bDFrct0tc3USxCNjTIihvD2Rr&#10;C2vvDaXyaLyYE5WRdO8x50SelzidIA7EWzIcsJl++yUc8NvCfi8dRhwWcjBYl/FoU6qdt5Cgt1Sc&#10;y2LaI4zoSneiSuJfzm4Rz0G25NjvwnPxHBJ0FtImQrbGfhVhaz8UYzCPAqdVRG1aiPeyGeJGRLzJ&#10;dys03UqprZgGg5XEbJvPns3zCd8xn8j1HxGy/BNeijbZSJnTLhqstgr9bUS972EsI5wjogDaQ9zp&#10;D3BiIjuYQxIAOjx30il2SyVnqtwtGMlKZCA3hcrIPQRY2hLp4k78nmAqmnKoGctl+GQ+k6dyaOsI&#10;ozvTVb68h9jSTO515fO8O5OfRor584F6CeQCqo5U7jfHC7xiKLHZic8Hr5AtVrLWdivZuisIWTSD&#10;1J1LRA3s4LuDyXx7o5HrYksfjxZxNsWbUVcjxn1F0fhbMilOp8ZYXqe/WlRUlOYoGsw3USWB/V5X&#10;On+53sYfbnbw90dj/P12H3+41CwAiWJijxePWkrEFsdzLMmH4QhnOZ9o/vt2P/9xpYf/utDKHw/m&#10;c00U97C/KYNRYl3T/blcJTc3XI8LEvivZjlyIt5CgrsrZ/L86XdeQd3SN0SZ2DJZHs/p5jRuC5if&#10;7c/m3kA+T7pyeCzX42pJPOVrF1A37xXuVATwfz7fz3/cHeHvaqHgWCNPBRpqL5P9XoYUzf8Iv1d/&#10;i8uHr7Ppg3d45V9eZv68T9HbtAonQz3sjHZgYLQFE7Gx9vrb2OPtTrB3IAFe/thaW7JHnNa+al/+&#10;cLyUe0pFhltwzGEl55wXM6r3Bp1Lf0P7tum0rf6Anmkv0TX3JVo/fYl9dqu51RSv1Tk6nWLDzboA&#10;vupL42FFED8OZvK8J5/P1PqZnAg6nI0Zj7DmdKwF/Wrf6x3zOJlsK9dHh1NBm/jr+Q7+6/Ygd2oi&#10;+Gwkj8cXGzjeFcnhsnhiP5ynOZCo114A5ANtX/RCBRA5KiSo10ggf1HKpOU1OTQXMjVDSs2aqlE5&#10;EM2BfEjVKx/RIjAZkOdo29lKUFbKXw1faUNYcigH0qWGsBRANAcyNY1XDYWpmV6qTHybOJh2eW8t&#10;FyIAUQUV1ToQVVDxRVXeAwKGF7OxXkzpPaQNTU19pipNoooqTr43BRCV89CS5ZoTUmtAlGMRYGhD&#10;V3KO8rsCiwKKVkhRwKES6WoW1qj8f2iW3LecRI6WRzPsqSPiw547ZUl80ZXHL6freTJRyqWxSh4e&#10;q2eyZA+RJlvIECF4s14gvr9BgnEESbob8F8yl5ZIb+63pfD1/ly6fbdTazRfK/XtuXMje3ao/TnW&#10;0Wm9lFqHZRRsn4PXG/+E9/sv0WA9hzOF7jzqzuW74+082FfBRQHAw64CaduVHMiIoCvUgwNRztwQ&#10;sXmyJZ3x/FhGJDirnURvlQSJw7fhZKonpxPc+LYjg28OlPJstICvR7IYEwdQZ692z1vNUIAOzdbL&#10;GHTbzECCM/kW27hYn8SjNrkGkeZcEdH3qGcvk/HSP+V1vb4WDO8xpiVEn7YoM3LtFhJhPo0CG3G5&#10;OnNY8tvfsP2V35PruIs2gZzd3I+xnfYWB5N2c7bQVkCyngEJ0mq4SSWzT2Z6ikOyJVvU/cF4a+40&#10;irOOdJRYYUeXnxXlLiaEbFtApc1sBt1XM5yqT3X0BppD9DiYG0RvWgzV3g5UW22gxGSlOBkTMs3W&#10;EGe0nkIXY3pjPdi/153LrbEMpwTgsXAa/rP/jXzj+dQHGNHhr0aFLMWpGBO2bRFBc18ja8k/kzT7&#10;N/h/+M9kmW8g19WYHJtN9KuYUx3KRFUcNQKP/kQXidmBVPjYyGdtI81jLtar38Bvy4f4LPkNSXrT&#10;SNabRfTaj0naOYegRR/gNfMd9qz4iOBFb2An7+8y/x1i9ZdRI66ywmE7L10U1X1BqF1jt4Nss10U&#10;OdgLUGzJ2m0jdmcVcRvXUuvnQUeYAERg0u5lQbNcpNFoD3K9PEkKTyJyTywZIVGicmxIMdEhzt6Q&#10;rCQvyrN9KIu2I9/Pkp7EUM4UpNAZFci+aH++lkZyLS9MrLA3F/LDuNkQy52mCG6qlZtpATQGmNLi&#10;so5Kq7X4r5xN9Ib5NNtt5FGzLz8dUbM9YjgoDeRcppBfOs/N9jy+mqznZm00h4KNGPDYwUVxGKpM&#10;+7+fquf/PhoRCz7Gf342ztUeCd6HyvjT/R5utfjxcDCaa0L6p40ZPO+t4ruxOp6L0v9MlPGEWMjB&#10;UCcu1ybId3aiznIDhWuniV025KG8z09XmvnhShE3muT7yfe9mefNiQRHhgKtaBN112azWpzFfGn4&#10;ekQZLCXLY51cx60cDjWizWIpIy6bud+RxY/nu+Tc93I5L4JnBxr5YqCez9qKBGAJNFoYETbtfRzf&#10;eBmz115m68v/i3f+6SV+89JLfPjy73n9d7/h9//6GzYslCBUk8LTyUZOyHu01CRQ6qFPuKM9vh7+&#10;uNhZsnX9cuzlOxSpciS1MRyTTtW2czHddps54bSesW3vcsZ5JUdEFdXNe4PqD/+JlnXvUiFOdZ/L&#10;WrkmQVzNlgbsrkOyjYHc701MxNlypjiIs2l+PK4Quy5q8F51ND8dyOTPh5N5lGXN7RgDvugI4Wa2&#10;GadjjPl8PJsH46Va0v9KYxLHu/M41pdIXbAr4RKUff/1DaJefZ90gUiWQCRPORCBiKrKWyHwqJFg&#10;rwK8Vs5dANImAGgTF6FV4VUAkf9XyaGGsKpf+VgAMk0L9loy+1eATA1hCUBenwJIt0BGrfuYKun+&#10;gZZEV/WwFEA0UAk4pqYMf6xNF1azuqYAMkMDyKgAY987swQeAhB53wMS/NUw1qEXazvk89QMrMPv&#10;KUchh/x/arfCXwGigPYCOOp48Rx1nm8LQMRxqHUgB+U99skxIkDp/WAeN4tSuDpaQ298MNfbcqQv&#10;ZHJEVYEINebYXg/u9RTy06U++lIDuCL95EJzISOx7uyPsqdPBEmd9P3r3dkcFyFXZLWF4SRvrWx5&#10;zOqZVJms0ITQfnmfbg8Dktd+gscnv2Xhb19iuhztkZYS5MO4WmDG0b36POz35+lgDrfqUhkJd2M4&#10;KoCTWdJ3IgMY9Lahy32zBGcr9mUHUSGx5FJZDH+52MFn+4so0VtC8tx36XDSp9huJ5USCL8WkHzW&#10;ksAJaWMlVuvJWP4xmas/osd/C70SSKs8dlLjIO15/TySZr3BgLch7Y4bGdy9Xtvm4LC47zyz9fgt&#10;+ZDwee9StmOaxLg1eK4UJb1lDcnmO2jwFqeRGcjZmkg6Ao0lDm4jznQDNovfw2HeO/gv+4RSi1WU&#10;i2uotpKYZLON7sCNPOj25LPuOEostpJnspbBaBfqRVhmKkchDr54w/tkG7yL54rX8F43g+LdOsSv&#10;WUzyilmETf8NZfbr6VX5jDVziN8wWxyPPeN7fWmT+NoTbsmRnkwirfWI376IgNXTCZTPz3BcyWis&#10;iVYRO9Fcj7VvvY75h78jcNYrFBss04omRm1ZQNCK6cSv/pR8vQXUyPm0BBtzRW27WxvGUKwd/XLf&#10;GkWMx1qvZH9JIEPpznSIkEzVnUXEoteJXP4GTh//b0xe+V+YvfuvRG+fLqZhi4jyBcTvXEiSOJK4&#10;zct5acxhG2MeRjR52Yo10cF0+ix0P/yIbe+8ieea2dQGWNIa6k5zkBNtPrZyAbfR7m1KX4w7KS5i&#10;nYPCKU9LpjjQjyrbXWTvXEGq3ioaXHdR56bLsBD1anclnx8f4OH+Xi7VF3GtLpmTad5i9Qxo9jHn&#10;56t9NITupMJK1GGMISOJrnTHBFHjZkT4mndxmP0K8aJgq83X0uKmT5mDvvzPkqFIH87mhnG9aS/n&#10;y5O1aYxqp7S+MHvyts5jyN1I1O8OrZrt96dr+eHuEJd7Sql0s+KK2ub1UJqokml0ei0SdezMSbGh&#10;agHi3e5CbvXnc/dkOQ0x9riuWMJeS7kx+usZygvm2ZUOfrw1qO1CeE2s/d0GcUQne6QBZvGwu5xv&#10;J0SFtedzO8+PC9FWXMpz1srNDwargpCzad8xVxT+DA45b2DYQ4/2QEce9hby9+v9/O3pKX6+forO&#10;3bupF7U4GW5Dv+t2cpa9Ka+dR0WwNW6G63jzpX/iVQHIJwKQ+e+9xuv//C/MeuMNGsLt+MuhUj6X&#10;xtcWaECOKJVQN1d83Xejt2MdVtL56tw/lY63kAABR784kOcDWdwuC+FIuBUj0kBU0r998WukzXiF&#10;LruV9FmvoNp4GUEz3sVp1rvsXfMpByPsaRcnVhzrwD5RthMlkQJuCx7WxPL1MXFMI6VyX3K515nO&#10;L5O5fNufzL2aMC4JPB4UuPOsK5nbFWE8qQrhXpmImDQ3rkSLW3EyI1QCtfu/vCYA+YA0AUemQCTn&#10;tfcpfH1qZ0JVC2tqN8KpBLfKeahhrKljKoGuFhlWyaMqZVIlEFDFFdVwkxquUvuBTApIXuQ/1Ep0&#10;VY1XLQxUORAFDpUD0WZiKQci79WkPkvApTkR+Uy1kFA5EDUsNiIORMFDW0wo76utCZH3VkNXCiAv&#10;9kZ/UcZEG8KSxxezsbShLAUYed5U/mMKINqMLHVoMFHgUQl0lQOZx34ByJi4kE45/9vVJfzXL7c5&#10;01DIuZooTrbGUe+7g6KN07WK2HfasjiRFsh4vAdfjJfz9cEqTpcnkCwKds/st0jdupgeUaZ77Q2o&#10;87CgUY4WLxty5fe2+DBuD7RxqixNnHYiPUHWtJgtI81ik4ghay6WRIjwiuFWkT/N9tLvgxdSGr+G&#10;rkInaj2NKDBaLcHQinyrrSRvnEWP+QoJ8ubkWIuTNt3KaLAlg9KGroqgPBzjwoDEGBXA812MSDOW&#10;/hGkx70KD85kuXJW2puaMtzprKNtl10nbbPedS0pW6bhs+Ad/NbOI1i+i+vij3D/+A3yLRfSmWpB&#10;a7gpKdtnkbfuQxJm/I5Uk1XkOct3td3C8RQ7vhtO5Xl3CueTHZkIMuRiUShNcS7EWW2kTKBZ6bpT&#10;rtUcGl23CBjWEbZsGvvjtvJkyFtEpA9j0eZafjhEb4OI6G3UuuoLfD8geeXbJC9UixTfxPA3L6H7&#10;u38mYMG75OospW73FnEsxto+6KVyboP+2zkUYy6w9ZVrLIAtC6dxIIPcEHOabDZKrNxGk+82ugL1&#10;5JpZMea9S3t9lbiepF0bSRBAVdutoV1caKNcnwwB2h5xEDGr39dKpbR47WR/ilxfcVl7Ni0hxWgx&#10;x8rcONudyNOTIpovNHCnP4tqxx0Ezn8fi9f/Bb2XX8Lkjd9g8Ma/4bViJhlyzYoCd1EdZcoe3UU4&#10;zv+Yl4LnfMCeue8Qs2YmAVuWYbN2KRtmz2TFx+/jsH41+a5OlDjaabarMWQ3tRKUe4Ms6N0jFIty&#10;5WJDJle7ShlPDWZfqjdXa0VlipPo9xFKpnrRF+VEQ4QvVWGhtOQmk+q2S9SPhzZVdH+mK4Xu65ms&#10;DKbIfzm5wUvlxu0iUogbuHQ+GbqryVj/AU32K2jwNRA4rSRy4yLyRfW2KxcUIQCRIHW4NIbBhBAm&#10;MmOZyI+jNyOSOLlIYQumkbR0NgU7VorlMubeaBPXDrdw78Ig3z88xu3jDYwXuXMm30vbn+JEhjf9&#10;qUFcaEjlfLFQWezwwao0LjXm8ni8mL99tp8/f3aEz453yAXv56tDrRxPCuR2bRp/u3qQH07t54fz&#10;o/xycYQfTwzweVc550WVP+3P5N9PV4p6jxfHZc+l9ACe9hVypiSOyZRArsvr77Sl8Xl/Lr9cGeaP&#10;cm7nxOJ37DakWX8tY3aipsJ1+arOmy/70mhP8sVhyUy8l05ZzbiNc3FYNYPAXUtoCzHjnFjlcX89&#10;KvQX42KwAytjK3ZbmKCzeh6+G0WFGf2eeud/k2svHSzBVSAv99JnF412+tQZLafZbBEdu+YRsmYu&#10;MTYiAhI8OBppS8jyj1j325cleAiU8z34vD2ML/qSRG3Gc6E0miaD1RyS6/Hs6hG+e3yaZxeGOJzu&#10;L9/ZQUDrzhW1Jap05n7DZXRsV/kqU066beRGqAk3Yq056byahp1rCfjde+z+59cIf+UDUgQgGQKP&#10;HIFI/qu/JtEVQAQkjRLMm+VQ03YVOBRIWsQZNEjArxFoKHCoHIg6lHMYEpehhrC00iFqkZ8E38Nq&#10;J0CVRBf3olai/wMgCh7yOpV8V45GHeqzpjas+kSr/Nv7mgBEwKNKur9Yja5N5VUgkUMNYWnVeOVv&#10;Ko8xtRJ9ChxqNpb2+CskFEA0FyLnpuBxSP6m7U6ogUS5j7maI1HrQQ5+OJ8DKgciR+vrs8Qh5PHH&#10;r29yoSWL/iRDjhdaUy+P9Qk2PJis4/5gobRtuQ/hDuQZb6EnIZDmCG8STbZR6GpGb4gdcaKCiyQ4&#10;Hg6z5UqyGzfFvV8uieLHYz2caayiM9CbU5UxXB+t5MG+cn680iOirInr6V7c2mvHo2oPeny20JRo&#10;SWTKLlKLrSmJMiZ31wpOJDlp+3F3BRpxoTCAm+XSXorTOJnoQ6fLViKWz+RMZTznGxKk/8m5eVpx&#10;Tq0D60hnItKU41nOXJf/PRgq43ZnFvclXtzJd+dcrJk4qB0SODcxFGpNT/xu4hy3kOSwlRzjFYRv&#10;fpNE98UE6r1Pje9GrWRIY6AVh5riOSqCqcNDh5j1Ij58tmuzIb/tDOHzmlD63HUpFcjUW6yh3ngp&#10;hfId3Ga9Q+z6GeQaiEvaOIOSHbOpdNpI2LqP2T37DXSmS9+Y9ym2O5aRYq9Dg6MuAy7bqRGxWK6/&#10;UJzHTGK3rqDczpBWX1uOFuzhyF4vbdFgp8D+UJgZA0FGVLhtpsRjA4Py/SpSnKj2EmAEGDMZ48DJ&#10;pN0M+BmIw9oh4NkiENrJycJIcRSONIuzO5phx0iYJdlGK+V76lLvJqD11aNLgOSzZh4B2xbjv3Ep&#10;jivmkSEC4HCRJ0+P5HK8JpzmYDOBvyGlnrpEb1uC55JPcZrzDs7T32T32k/xUHuB6MynIkqPtgQj&#10;cm3WkW60hpdKnQyJt9Qlxc2WPDdHIfhacs03MBpkSbGzDVVBATQGiTXztqfZbzeZ5oqEVoyn+As0&#10;/DiWF86V6iwm0kIpEcXSKYG+3VmfUntDyv1d8d60iSR/R0b7Srl2dR8jDbHk6s4jcYsEvaWvoz/v&#10;d3hs+oCCgBXkxOgTISomaMWHpK6eTZXectIWvUP59vnSmIMlGHkzEGpDg/0OIuTLRa2eT3+spzgR&#10;N44JyB5J8L51dIgbJ7roCDanUhpRyba5ZMmNrzFex7DzTtqs13OqLYnv/3CRsexQjkrn+Upcyc8n&#10;2nk+3sy11hJuFKvic6HcaE3iSksG6TprOJu/h//+/DA/XOznbGEyp6QDXG4t5mZnPs8P1/Pns4P8&#10;9fJhfj4/LCCo5XpdGcMpEVysS5FO2MS97jwui6V+1p7Nt0M5fNMrkCoI4kpdFF+O5Ajc8vnmSA3f&#10;H+/kQkUW5zLDxN6asi/Cg0NRHow5bOe8/zauFbhwWVTKoNMmTsab8ln7Hr4ZiedeVSjHQvU5lbqb&#10;4+XSOasy8dTVZevazXjbOFMUE4HJyhUYzHyT4CVvkrdDOoHpciqs1xK46C2S139Ktel6adTOGkgP&#10;p3hTGeZKvL0tLa52jMbZsm+v3PfcaNoSQxgOc+cPArPbRUFcyonkmJr+XJPKZxcOcLKzlodHxnh0&#10;oJ5j3tsZMZ/NmYjVPKxz5liiE3HzpmEljmnAz5Q7aj75xk/oNp7PoM9G6Zjr8fvNO1j9r1cIefk9&#10;AYjKg7yvFVScyoF8TIU8qhxIgwR0VaL9RVBXSW413KSS3xpA5HlVAhq1K2Gr/D4sDuTQ22pDKYGI&#10;pvrFhQhADglAVBK9VwHoH7OwXiTRP9EczdSCxY+1jau0xYTyXLVuZFABRCChLSaU91XH6Jvy85tq&#10;VtZUIl3VxtKm5QoEtBlYahhL/Sxw0P6uIKEgo85HoKH2BZlyLQIQgYeayquGtQ7Ja9R+6Ic+WiCH&#10;AsgC2t+cw4hfAL2ZUewXMXS8P5THI5nckntzrDaaq6OFHJd2V269lRKjtcStnEWs/mYct25g5ocf&#10;s33dWsrdrSjYMo9WUdyq0OC30ja/EcF0rzmVE8ne7BeoXCxSlX6T+eXuCP/zl+t8c7abR0MFPN1X&#10;yGUBwsEgYzptVxBnvBY3113YifOwXPwuRdJux/zMqTPfzKQIzA5VtcHXjFvFYVyVID7ua8RIkCkX&#10;iwMYibTDf+s8EnSX0B9uwqFkD/K3LkXFqIcCrus9RTSqkitGi+h23MiIBF+1kVKDrznZJusosd5I&#10;rY/EnwAzinYuJFUcR1+IMcX2G9i/14EjuR5c7Mrm4al2OqJ3sz/KgpPlAZwS1/akL5E7dT5cLfbX&#10;ihN2eOhyOsWLPBFFFu+9jv2M9wlfMY20bQvpCbGl3FYX79ULMJ/5Prs+fY9N77+GmYhxz/UzSd61&#10;iGFxCWfF1bULSIol0FZZbaZJnEm7hzljaoOsTnFciV4U2a+j0Gk9+YZLxUksJWTDNNItF5Fmtpy4&#10;tdMpMlB54HUCJB2KLLazd8cqarx0yZV+Wy9wKbLTI89+M4W2m2iOtuFCYzBNAbtE5K2V99lOpY+N&#10;OCIDAYMpGRI3Yw3WEKyzEr133iRKf6UI1xjGk5zFqXyK88e/J04EZIyu9DP7BVTJZ6Ss+ZSaMD3y&#10;E2zJ2WtJ2d7tVHkvJX37DDLFhbz05clmnl/s444Ewd60YOL11lC+YyG99ltpCHSjMSyAsRhvJkWp&#10;tthvoVoCcJOzHp0hNtpCoDI7U6LWLBX1okOmzhIK5UJUO+jQEulO/R4/KrydGC0K54vJDn66doYb&#10;401kOemy5Lcv8f4/vcTCD/+VXWvfwMtoOvHyxTPDjBlNs2dAfq61Wk/oog+JXjmb/f6mDIiFPJ4T&#10;xqGUPdSZbeJInDvn80NpVytXfay5UJbFkdoizo02cKs7n2u1MTzqyeSPN3v4w9VOBt03UvDBSxQt&#10;fo8mR32yN8/nUIA1v5zr57+/viTPG+bZvkyeiXV82JXI1/sr5VyCcfn4t8Ssmk6zQPaZXKefbx3g&#10;VGsFw1GejIbaMRRlz/Pz3fz5+QX+dv84VyrEJYhDOpnmy0+TNZyuTiPb0pRy3S00W6zneIQR1xIM&#10;uZpkzpE9utxKteKHnlh+ao/jYpIbJxN8OV8WI53ZlW86E7kvcDzlb8C49aecDl0rik/AYr2SAes1&#10;HPbW5UbLXnokGOctfUPAMl/bWfC6uKcIaws8bO3Z6+fE1WY5p4wIMsXyjotDOZbuwpVsGyqMFuL1&#10;wb9SsGuhKD1/jgg8zxaH86gznQt5QdpQx83xVj4/18cvNwb4y/1JcU3h4lQ2k2y4kd0L51HpYMH3&#10;I4X8+90h/vb0iFj7fB505fCTXM87TUlcEMUy6bOYu6rcgrSrZOmIqS461EZYM+6tz/nonUxGqaqj&#10;juRu3Izf/3oDs396haDfv/uPISwNIAIDLYkuAb1KgrlaB6L2Q1fgeHGo6bbKNahpvmrXQm3FuoBA&#10;bVeryo6oQK0KKU5taauGsSTAyzEmEFFDUi8cSPXvP5gqZyKf98KFNMv7KVD9YwhLgDQgrmb4Vxcy&#10;ptaDyHu+AIhaE6LyIMpVqFyGSpYr56GVJREYvNgZcarIokBEOQ55jXIiqqLvFEDEdQhEFDwOKvch&#10;8DkkDkRBZFwcSO9b8xjbbUNv+HY6gwwkGMbxh+td3GsVoERacLctURvibXIzZECC2nUBQbnlRuJ1&#10;F+OzYzFRFvp0e1hxMdGe/btXMGa9ig6bTRSYbyXaSO6VwVry9VcQtGo+9f520q9yxEVEsj/Rj4lc&#10;caDjebTGuhNvsJ6hYAmQ3oYkWG8jasPHHPBcIy7TjJrti8ncvIAsgcru1/+ZkFnvitreylCOEfXi&#10;QEpstovgiZKgmsTJuhgOikDqijAXVzRdKwWSLkGy0MUM51VzcRUoZYgiLtZfRfzWlbgvm4Xv6rmY&#10;fSKB/N03SDDYwh5xzgnL32dMvv/V4iAu5wVyvyZShKEfld4mWMybSci2tVyrj+TLA+JoBLLPRLxV&#10;77HBfcV8POeLMAizY1+0MwWmWygWCOzPC+FgcZS0eR2afWzpCnClyms3hbsNCTfcQJAE4xS9xQwG&#10;mHA215NjFXtoC7YkZe0cAsS9ZKydQZ/z1qk6WYFyXm1RnC0PpMx4kZZXStkwiyzLDeQarRJoSYDW&#10;X0yViMQDKfa0um1jRBx6faQTXnIf3FbOIMZ0M82BpoRLzDWb9aFA7B1c1s2h2HMnOc7b6U5xpis9&#10;iCIR/4W79The5MWlpiiGkhxJttjM9nc+wOCjd0iU+1vpporfWlNks4p0EZUlblvJ1JuD34rfE7V9&#10;lhiJ7WTa6eC0+mOidwnQvMQl2W2mY48lL313vp07AzkMJHqQYrlDy/oHffK22LVFhGxaS/DSmVQZ&#10;L6HYTK1eVASerZG+xEGfPDsjUvS3yQfvpCPEnh4vM7noVpzIdeJxazxfSPB4VBPNeXVBY6w4leTB&#10;eLQLgZsXMuNfX+LDf/tnFr76O0yXv0tFpC6T1d6crQjgfnMYV/LsaLRaSL3QdSTBjyMCjoNqbUic&#10;C+ORfhyPD+CLrlK+HGviZlU6TwcreDJaIQrcmws1Kfz7l2fh32/y/317hj/dHhGra0XpvFfp1f2U&#10;ylUfEf3Jm0LXWeIKwvmvpwf47x9P81+f9/Dnq4X88XI7j/pTOF8YTbHVNkJWvovnzNfkxm7gVksh&#10;358Z4VZjBif2etPlpEfxjqUMxHvTJIE1zc2Jw02FnCqLFzvpwomcaEb2RtIW6sN44h76YtzodNvJ&#10;8RA9HhQ68mVtIF+V+/JA3MNRfz0KVs/hRLw73xwu4llvPA+rXTiYZMtlCfiXIwy5K0H/VqEdPfYb&#10;6TJdQbf+bIb9dGlxN2bE34HmnfPp2PEmjdveoM1Nn5JoX5rlmqkZI+fzw/iyLZYf+qO5lLWbqwXu&#10;tDuIcjFZQrvdKmo3zKBwydvaqvf9vtYcDPPi0bDaE/0x/9/3D/nlxDBDblZ0ma+lUYJRQbAjFZ5G&#10;XK6PA7mGf7vVJ5e8l7/e7OL/Puzj/qEmitwdRHHu4lqVgD/alsSFrzEQuJlHk+Fir7eROf9dRu2X&#10;S9uRjmonCmvxCnz/95uY/tPLBLz8Dqmvf0jGqwogaibW1BCWqm+l9kRv+HXIqvXX1edqiEkdKm+h&#10;4FElz1eHWoWuCimqvUAmxBGoJLqCiALIi6EjbR3Ia/JeAhu1kLD6ZQHIqx9qhxrKapD3Uw5kaodC&#10;tbmUWvn+Kf1yjMh7ql0JR+UYl/dTEJnKhwicNOehADHlQrRhK4GBSqJr0PgVLupnBZipKr7ys3Ic&#10;8vdD6m/yP/XzQXmNAsgBlQORQwFk4O25jFrYMpm2m+xtot7XLKLCZh0VFoup2bWYcY8N3BOXe7su&#10;jjP5IVwojmRfvLTFBG++Od7K3ZFmegIF7O76JK/8EPf3fov7x2+SYbSFA1mqOrMPxwo8RdWakrJz&#10;tVY+vF8ANJkXRo+InXNVQRypj6IzyYdJEYpfdqbwWakXx33WccRzOQOWS8iTNtW9e4O4AWsaXXZx&#10;vFTOpzuOy30RlIcaErBuBmUBmzjbGsz5xiiuNqVxqjKZI6niDjI9uDeQzXBqGCkOpmSZrCdP2njm&#10;9iXUuJtT7W5Kg7UOsStmawsYJ3JCGYt35ECQCc/7U/nxSAG/nC7jh8PZfNkRxqk8NzKNllBgtYJ9&#10;SbryuA7vdcvJcbOgLdqJ/gQv9if7cq8pgUOpIoL9rRhMcJPrFsNouh/pcv6xcm3SnU3w1telIT6S&#10;DB9XAgVo7T7GNDro0uu1g9NFweRLcPaa/g5mb/0bHq/+G7HTXyV58Wu0ixA+VBRAhZ8RJSarCJj7&#10;Pi4CATUk1ua5GadPxPF8+gq55nL9Yuxo8bek0GIL0duWkWi7hrJYO050Z9ET6yVAW0vopkUYz3mT&#10;NR+/ho+cR4DednbNnY2bxKuyCFfaxW0lW6wiWVxQqrihAoFBktl23LetxGP7CkJ0VpDrqstogZ98&#10;R3969nqSaLgEq7VvyzGDoO1L8Vg1G8v50wkQYCmHMxTrxJGiIF7q9TOm1EJHSLaWcD0hoLcZzULf&#10;jkRXInaJHZ3/npB+LjE6s2gJ3cVBsYKTqS5i46ypk6DV5mfNvlg/9mfHcLNdgt6+ar4ayuWnwRye&#10;i+X9ojeRn/dncDvXXgKfMzerg0k3WIDxJ7/Dcs57JOqtZCzRlO/Gw7ld7sKheDPu1LpzIs2IpI0f&#10;k7B1BV2xPozGOTMsar831J0DuWkcTI/jREEMP1/o5vsjHdxpzOR6rTS6MGe+31fD/xVw3Ost4mC4&#10;kzQma2p15mi7Ew55iDuyWE3Uko+l0U1n0HUrd7vS+OuDYX46XU6p9SZCl86m2GabnEMAHX62xG1b&#10;QdiSt6iQxvZsrIEH3TVcr0vn0aA4lb5IjiRay3N9aA62x3L6R8TvXKvt9HcwRYJmZiSNjuKm9FfT&#10;ZG/KwTiBY1YwnzVF82wwjWtFYTzKj+SLwiAelAVys1Ss9FA1D8/2MFHkzaDvYo4lW3C/PIjrydY8&#10;aQ4Qd+LD5eogbg3FcqXWm6s1IXxxpp0/XxvlcV8Wd2tiOOBjTr3ZVgqcDESJ2lG8az7Vm6dzP9VW&#10;YG4o0PuI7pBtDKe4aMNKpVvn4fXqSyQueYdRj/WcTw3Skqe/PLrEX77/gj9/cZ/PT09q49PHEiy5&#10;XRvE+SxvTsXZc2OvM98eKOY/vzrE//fdEfjhBP/z8xm+eXiAmwcbeTyUw71TDYx2BNMd8xHHCz7m&#10;TsM2zqQZixPcQIHhAmIlKKX62ZC+eh1+//IGJv/0O3Eg75D+xkdkCkDULKx8gUGJPFYJLNQ6kKlV&#10;6FNTbDWASIBXeZE6eU2VPE9zIHIoF9EhUJkCiDgQCfLamgz1KIdaCzIm7qRPJeHleWrm1RRAXrgQ&#10;lbD/SOD0a1FF+dxOgU23SqILKEbk9dpqdA0gc6ZWpP96qPLuapbVFCRUPaypHIiW9/j171OHQEPO&#10;RRVhnCoJr/IgAjeBhgKIVhZe/SwuRAFkXEAyKgDpe1OgYrWba3XRVLvqUGi8hQppa3k7l1G4aT7d&#10;RuJSXHfwpDdT+koXz0538f31fdybGODpmQnu7OumM8qVQxXBtIvAKw2dWjdwRvrSz8c7GY9w4qgE&#10;lAkJyqVbF9BovIBhD2k34roPiDA8U+/JtY4EUcgO5DkYUe6iy/E4MxFBNgyIixgM1uFwhD7nEu34&#10;Vpzyj0OZPO3Ll7ZfwsPhMoFPOv0F/z+u/jq+jiPL/4ezA+HEjpmZUWbLFoPFTBYzMzMzs2SRJUuW&#10;RZYs2bLMzI7ZjgMO02QmyUxmZoe+O799P6dbye6+nj/qdaULfft2V32gzqlTAWQH7aTKV4e7SjHS&#10;6mg+G6unLcSRZBF5EzHmXE/bz/t9xdw/VESXOIAOT3Hw4tLPpfhxUVT6pXwfrhUH80GXOJhsL/pT&#10;fOn0t6XEQINGX1MGEwV/OlP56WYnHx7K4GikiJbopQLSy0ndq+xwaM7F3GAG5HjXmzP4eqycL07L&#10;OU7UcU7GZm+IGc3iHmrlWHUBhhwp9aGrIIy6uGCOJvpwOstFcNGXNndTdYO7uxUhIto8yHEzxH7l&#10;fNJ3rhJcWUSS1nK8lLUWOpp4CiDrz3ydDVNfY+lrL6MnotZp43wsF03FZ8NiGr1N6Yywoc7PBsdF&#10;C7CZMYUy+60c9NHlVLIbd6rDuVAXSmu4qeD3EiyWTqEpyJrTMnaLPByJtDYkwkhbHIW5EI8RDpvX&#10;EijuJWrncrpibCj3MpFrbkieg5Z870JKfM0YzAxiNCeEUyL8e+U6lASbUOiwg1J3A3y2r8VYXIvT&#10;+mUUuBpy8kAIL2XvXkiKxgqShI0KXXUZrItgoiOV013p5LnrEam5jhYBxj4Br8OZJgyV7OdIsjXH&#10;8t3pyXGlwG2X+oV/uHmU724d5dNTfYylRdMvJ30s2k7ciSa5+zbTLqrooIcBvaLUD2YEEC8nnSbq&#10;92S+M2MpVmJlt3DAcy1H8/aL1UrkeLYbJR5mZIiFVBRDr58xPV72tHg6cb5W1H99Ks8HU/nuag2f&#10;TDTxqC2d561xvFsUxJ1cAdXyGG6KXb9fH8PpWBtuZVuKCinkWok//ZbrOKQlwGK0iHazJaKyAmRw&#10;dfDlhSqaPYzU3OdC492MBe7jqhBDT4wvR0X9X862V6e1vhxv5XZjBreKQhiLtOR4khOXEpy4IR3m&#10;YoE3JxNtORFsyXCUB5cqssWaF/FucSBjCb6cz43ieVMWn3Sm8I24gXv5wYz42XEzO4Cvz1ULCJ/j&#10;xZlWOsLs8DfSIGzvPPqt1zHuuofHRc681+TPhcL93FN2Y+vP4sGhdB71VPP53QH+/bf7/Psfzxgq&#10;TSdNVMhEbpK4wTg6LDdzSClfYLeFoyIEmrRWErd7LnGa8zAQdRQsln8sLYjivSuo3LuUfumkXSai&#10;IFMj+f7ZJf7x1RPeGztGf24OR+M9OC5CYtRzFx2iasrMNgiJ7Jffq0+ngMdRcYAf3+7ip+8u8cfn&#10;J2Qwh/JuWTTPr3Rw/f4gp8YyudnlyEj4Tq4XeHJTyG5EACM1wYNAT0sKd2kR9vI7WPzqDUJfn0Gu&#10;sqnUz0F0ZTGhMoWlTF/9splUp+I+xAUoU1mK+1BiFsprqgMR4G9+W4hGXIOyEdTo9CWTIC6ArZQx&#10;+Z8dCQW0lVpYShaWMtU1uSeIEJBCIuJGFAJSFhQqmVjKNJkaA5kyuQ5ECaIPT1NIRAhEJQ3FeUw6&#10;EDWILt+lAP//BtFXqnudK3//QiqTJUzkfXKcydXryzkpZKQ8KkSirD6fnMqaJBBlHcjxOas4JkQy&#10;ME0+7+jO1xfb+eZOF++NFPC8O1XEXApnygI4kWDDsKc259OdpP8f4GpdJpek7350uoWLovI7Q505&#10;JID4bkcMlxsjeXIqn/MdsTw6VMqt6jSG49143JXPtaJIvNYvxHjKS9RIX1KSQ3oibLnaHcClpkBK&#10;zXTwXLuUagHieyJuxqNMqTZcywG7bVTs01ATYiYyg7kjzmUg0I1aOwPutKfxZLiC0Yoo/DQ3E7tt&#10;qWCEloC5Cdkmu/EU4NV6/bfovPkbAfl13GpI5YY4+55wL4aTAnl4sJATAtqtymp3IZuJTF/utaWq&#10;riHOUpfh9GAGI22pNltDxLIpZBpuFUfdwuPDeaSaLyR+81sctN/MjQI3Pu5N5evz9Yzn+tLnqcd7&#10;dWF8IuL3VJ4fOdY7yNdfTtrOeRQ7ribfdSNBm+erszEl1tvUjKoTyeLMw7U56K5Fzb5NAvTajArp&#10;nSv3Zzjfm/E8T0azvNWA91hxEIdSvYix0WXbwjnob1yB/txZ+K2bT544kiz9dRRZahAnzqDA1oD+&#10;RC86o1ypcNTDb9NS0nTXkyu4nG24gWxxCik6i8k2miXubBM2G5bhJ6K7zMOO9kgv0h0tyHQ2Is3e&#10;kBCT7YQbbMJ6zVwijXZSaG9Euji6OMGZJN3lcg830BlgppZ6v9xTzIPTrbTJuCzz1xGiD6QmxIJ9&#10;K+ewYdoUcTjvUBa5jZdOpvsxmunP4XR/dXP344VB1Ic5EOOgT763MJRYthYBhoPJRpTF7qEy3YK6&#10;eB0i9y3CXmMGdSF7+EI67x+fneSLO/3CSkUUB7qIHQrnxclyUZyO2Cx+G7/1i9i/eB4VEa4MHcwi&#10;wGQ9Zfs1qHLZht36JcTvN+HSyTqePjnDgxsnuHy8kU4hm3S9DSRtE3XpZsF4ZrQaA3nYmsp7zbHi&#10;brL46mIj317r56/vnean69180J7ExXRb7oqyf9yZy8l4B+r2Lidz/SzqdddxxGYn9eJsWnSmMOi2&#10;kZqNr1C6bBpnkz348+NObtQEEDf3bao1NTjpZ8UPl1r550dj/PlOC3+628aL8008Hy7naW8+D9vj&#10;uVvox9fd6XzVHsGLGk/+cjaBP13M5HlLJKczfPjoeAd/fTjBn0X5Pe+ulvcH8HlvPH88V8SDigAm&#10;gmw4IRb1ZKA5X8pxv7/axnfDhUI4niRb7RCgX8KB3fMY9tJVV6FWicK5Jarji/48PupI4VS8L09l&#10;UPzzD5f57//+iK8ejNO431Y6kz6fjTTxrCOXwVAzlN3exlwNqFo+lZwVM/GSThC5dj4ZMjDc189l&#10;qDCZT8YPcLslg9tVCVwtDFf3QPl4vIn//uMj/vrJLb682senIzVcq4rgQlkQ52QgdAYa0+CkQ7uJ&#10;BqWrp9IiNjzdQZdYg50c8rQlePYU2j1M+cv9If728U1++ugKX1zu5WZjHk87CvliuIGb9cmUBFlR&#10;KuqpRomBvDwV81+/RuibM8gRAsmbMludwqoWAK9RiEFxFYoDUaewJh2IQiAdyuJCIQBlykpxIA2K&#10;C/nZUfSKYziuBNAFmFX3oTQBe6WU+5l3VvxPOXcl2N7ylhDHz6vR1UWFbyvHVQhqMtNLdSBCHuqG&#10;UtKGlYq84m7ULKz/0yZXoitTUJOxDDV1V5yDukWtMpUlzylNXY8iZKK4owkhBCWArq4hkaYuRFQI&#10;SEhEiYOcVAhEiENxIWPzVjEoJDNsZMmnEwc4Kf09R0BmLMaMYpPN1Nloi/Ay5EDgbs7lGfCk3ItP&#10;qiM4HW7E+TwnHjSlcK4kSUAzhM9HCxlPNOVsuQUniu04FGrPWF4Ez4dq+epcB1fKIqhz0SZYwMlu&#10;1ULyNFfTYqspKt6akzk+DPg50OduxHOl2GqcHRUiUPJ2vEGFzWYMF0xn8Suvsm3eXJy3biJyh1I+&#10;YyW9SR4C+m5Umm8nQ1x+vY8BMbprcN26llCdjRQ6mdPsZi6A5khPoD0Dck7FljoixLzF9fswGufC&#10;eKozh+X58cxAHrVn0hHhQYqI4XKDtTTZ7hIRZ8+5eDuGfbQYDRUnL6TzYqCaXnFWJSbbOGC1Ta1V&#10;9d3lWr652sgTcSkHRDiHbV/BcIQ571W50O2zF58V0wjcMI24fctJ2W9Ikrngo8FW6t32cL8rmdF4&#10;R/nOOdSYrabSYhvJBhup8zXmRFEUQ9k+3GsO4lFDEIeDjKmQ69YRZMLl2kiuVQuGNKdwWIiuSlx4&#10;hc1uMncvImTdLOwWTsd7s2CjMm3nokexvB6qvZYY/fXk7dtIuMY8/FZNIWD1DPnNizlW6kq8rxWR&#10;glvR1gYcEBF6uiqcE+URFPvYYLtuGVZCyrGuYgz2G5Mg72kME1EeaUeJgw5u035LmGB1nulqRspD&#10;OSDccKwxjb7GYMrC95JstAafnfMF9xcTZ7KDeN2lvDRRlszVtgJuHy5loiKefE8TEn0syUkOob80&#10;heHEANptdjHgr8sRP33G4py5XhPO6Vx7sagGdETqc689l/f6SkR5dvDwfDP3+4v44fMJPjjXzp22&#10;JE6Iy1BSRetsdzMkHa43w5kicS5Ve+ZTK8DTEunAYH4kN0cPc+PEgCjoXCbaKmkIciZ5p4C8gxG9&#10;Ye6M5idyODGIq1XRPG4L50FjPFcLosQNZPHZpT7u9TVyq6uED08WixMqFxWVrWZUJMsFTl07heSN&#10;s9X1KSeSHegwFBDQmkP1it8SM/1XBC+ayah0ys8Op6pb2l5NDeT9hmT+dLae/3zYw+8uNPOHR0M8&#10;OtXAYF4Qp9I8eVbqwVfdobwQK/c0z5F3o4x4UecLnx3lX5+N8sebrfxwu5d7/XVcai7i9/dHmEj2&#10;4ZDxeiGFZeTuWM0BF0vGgj0ZdDTiSUkQP46k8NPxKP52OoK/XCriWmEIrT6mXOzMYbSnTFg/lDNZ&#10;/lzNsOduuS8PamL58mwjv7vRwteX2rhTHMElsaeXlZ3O4uzFQXnyXncs73fF0eOkx8EwbzL26RG6&#10;XRyndKDblaFciRclWZ7IdzdGGC+K52J9LrfbCrmVE8VnPTncbS1hrCiND4dKOBXuxP2mfP7x/R0h&#10;rVt8cqGLWwOV3DuYw7UMD/V7K3RWkbFuNvGrZ5FjuJ3Tcr2UvV1+uN3Pnx4N8v2dwwjr8/8+v8K9&#10;I+X0RwtIWK1hVJRt3a7dBP5mKha/fp2wN2eR/c48dVtbtZSJEEfNVCEFIYr/rYMloD9tMvahZGAp&#10;DkTZ+6Px7blCHgL+8hklU0shEKXkujKdpKwBUbezlTa5FmS5WkzxlzTeA+I6GsV9NKnkIYQiLqZF&#10;nlcdiDRltfsRIY7JdSBKRd5J9/G/GVhL1QC6siJ9shbWJIGoiweFQNQsLDWYrpQ0UdaBTAbUlWms&#10;iekrhXhWSJskEaUUykl5XqnwOyHuRSEONQYyT1kHsppheb5Hy5TutHCyrPYQNO9tSta8QdHOuSRq&#10;i0p2FGKttudIriFn00y4lWTFeX9xmGZL6fUyotLRmHjNLRxXKiEnGXI/24LbmRZcKXCX8VPLQEoi&#10;RU4mFAnI15uvZcxfn8Y9S8ha+TJtpkKS4u6VEkB3S0IYDjHjiMUW4tbMImDxFErE7bY4bCFZczkh&#10;O9fip7GcSm8j+kRRn8kKl35VzNXKDOqsdDjoqUNPsAl1Ml5zzTQEtHV5T3Dlu9PV/O1iA1/05fGo&#10;NU2Adj/NAsBnhBjulSt78NvTLeQykREuuJRIp581Vea75Xy3SdtFkaEGiTLuU7cvwHnxNOnzeuo+&#10;8bdznDiZ7MRxGeePmksEQ1L4YCCLx0fy8TTSYs2UdyjYsZJ3s6y5W+REuLh0j3VLyXfU53i2iMNk&#10;P8EAdy7kePKoLpJOp73UmW9gOMGRG02J8rtCRWAF0Crvy7E1JFVcQ+SmhSRpraFcHEt3lA3HU9x4&#10;Xwjr02MZ0tKpCrTCcsUCojbPk3u3khybPSqZdYRbErZrDcH6GiSbaeK3dgGxIt6r7DZQbr+OxL1r&#10;idPayO3hUsaFIIdrEuT4zjQ6aTOc6spwbgBdgtvVvhbi1qw4FGjI4WAtOn30GIpxoMRCC+f5szF5&#10;5VfYzXmJRK3Z1LnuoFnE7eHUEMpCdIjav5hoQzEAztsptNOiNcCRyK3reemcgO/1hkzebUpgIteD&#10;mlALsvxtyAj3pjs1nGFh9/MR+tzNMuOkvyEtVnspdRXWSgqiPdab+pD93G2K5YOORCGRYm63ZjIW&#10;7827cvNviupVVj5+dU3s9b0BvrzYxlcT1Xw5XsQfr1XLhQ8SWxrNh0I6T49WcruriuGceDL1NQnR&#10;WEO21goSNOczXOLCOVFLE3KjJqrNeLfNhy8GC+h2Embes0zAfx7lVjsFjLXFcobw9blS7pV4cNzL&#10;WDq4K7dKXHlWKR3XfzflcgNOxDhxK92DUdOV1Cx+ieD5v8Zn3usU71zKvUwX3isP4naqE+ciTThq&#10;s40zuQKyJZE8LPXh/YE8+pPETgr7Dliu4HqWGz1B+zhksYLjFuu5FGXB9bJAAX5/boTb8awonHMF&#10;keTu2qVutfvliUM8bavgYmaQ6pI+Hmngk3MDXCxIZNTHnKMemlxKNuB8ihHfnM8TW93E52eP8N6Z&#10;Hj68NsL314e4nuNFk9kmWg3X86I2nH9ebeaLw9lcCbDmapAFJ932ciHOhjty/B+u9PDgUCH1HmZc&#10;LIzkr88uy724wIOher4Zr+IPozl8158pn8/hp5NFjAeLgtFYRZK1CeO1mfxJXN0V+f1h65eJjdfg&#10;UUsmf352jv/6z6f8+6+P+e+/PIZ/vAd/FZfy6VkuZUtnNdtO1a6ljHju4R83u+GLS/zjo7P85dEA&#10;nxyv4lZ9On+6M8i357s5UxbCoZCdnPXQ4KyjDmVbdhL08jtY/+ZNIt6aRZZaD+t/CaRW2mRcYzLe&#10;oQTRlTbpQJQiiovFgSgLDSddiPK3shBQyZhSyosoSl9Nn1VAXUBaaacE8BUCGZyymEM/B9EbxYEo&#10;K9iVkiitQiCKs1G2uD0oTS0drzgWaUenLWNEncL6ORNLafI9yjTWuLgdhQgm03gn4xkKcfxPU/6X&#10;c1Gns5R6WMo0lrz3f8lj0oWotbWUv4VM1P1AhDhOSBuVv0fkue7d+2gL8eN6rBk9JkuIWvAyDUoZ&#10;jXorRkr2ca0lhibLLTTrLKFVYybdu96h034zEeJA8/es4WZTGs+PNXCnpYATATZ07VsvjkKfsyHm&#10;nAyy5GZLGlerEyjaOIuEqS9RtektWvQWMBxgoKbCft6dwsdtCRx216ZOc4m6b8cxb0NyN88Vtzud&#10;2NmvUqW5kj7XXbQ57iVypwZt+w24UR7HjfpMzudH0y7AXy3ONXLXanL3LKZjv/w+AfqvRIx+e6yM&#10;h23p6sZxZYbbCF+7lI7Q/UzE7GfAcTe9PtY0e9hT52hCgdF2onevI1x3m5rimq+/jiZxCT0CoMEi&#10;ZgrsdekPFhEZb0WX615GA+zEybjS4a5PvwD1w55sDsZ4EKixGuflc6ly1WcgzBT31QtI091Jg/1e&#10;4natpcvPgLs1PjxpTRFn5M1EkjsnhEwvl0Tx0TFl189IxrK9yPUxw05jJQaz38FGrkWUsQYd0fac&#10;rk5ioCBW8NZO7k88Tw+lcbY4nLoABzlvQ84JfpwtDqFOrlPY6tlqba8Eo420i9MZzvQnVXsxXiun&#10;qfuSV9ltFdLcTIOvOQlyfXKsd9MZachYqh0HA/eJ+LajS9xXb6yzXFMXKvSXkr3+Lco1F9PjJ33H&#10;zZA4nWWE711IvZLYYr6KhNXTiVBEoDi5Asc91IUb0pFgKcRhRq2LDrkWO/DZtISXvn+3kw8HU8XG&#10;RfDRaIpYQVcyty4nz3gHp7JFYfcKAbR58UgUzIlgA4oFgJNtLMjw9yHSTJ8Se2OOycW7WBZPX7wv&#10;Ta7mFOhupsfHim6vfbQH23H1WBO3zrZw50wVT84fYLQwiP5YUTyVUTw/0cTvn43z6a0B7g41it3K&#10;pNbfiTixgOnaS4nQX8Cxw1H8+N0t7p7K4GzLdj4/L8rkSh8fjVRxPNObyOWvULz5Pyjd9BIH7VYz&#10;FKrL2QJHziRaC4EEqHtgdNoK0LjsUdNuT2V4cTI7iGph+ErpYNmaa0jctojo5dPJ0NmsTtkdlwtf&#10;uWUWGQteJc9oB5WWhjTslo4jv695v5W60rM104ex9hy6iryoE0fV7WFKk40WJVrraBMyuRdhxM0o&#10;Sz44mMR1UQEv+ov5YryNG511/P7dE3wyUCrPh/DscAX3hXiPy82s2SoWc8UMscxzyPMU5SI2/nJN&#10;Fv9+cRZ+d0vcRCUnwmyl4+sxYj6Ps567eNaawOeDuXxWHsgFl120bplLxqJpDKfF8M+v7/P9kwt8&#10;9+Q0P906yovBFjmHAzzuTeDLiXweVQbzIMed7wQEfjhewLtlYWSIRU4x2srtjkL+8uIuX5zpYzRK&#10;CDXXhT/d7YDfX+fff7jOf/1wi3//7RH/3z+e8vff3eC7+2PcK5COH2FNj6++qMY0/v38NH//+Crf&#10;3+jnUXc+pzMCGAhwpi/CneGMUFFwrnxS58AH5bZcEPVWqLGLgFem4fDbt4h9azYZQgJKDKRMXEiV&#10;qP86cR8H5FGpg9Uufyvu4hcCUWIiyja2yip1tYl7UKazlBhInziFcQFidRtbAerJCrg/E4gAvlJ6&#10;ZGjKEnqEMNqEOJreVALp83+ewpqvrglRHIiyol1ZC6IQiDKFpToQNRPr5wWF8h3HhTh+WVyoEoh8&#10;n5I+fGaOEIW0s2oTJ6IQh0IuqgtRyGSSQH4pxqgQyGQcZbIo40khnHFlGusXApm7hqOzVjC4y4BP&#10;uir46lAevd4WtHuYiBK250KhF0+EPK5UxAmIWKtTmW3KXhAzX6XabgtV/saqIv32Sjt/fnCKPz47&#10;y/Wucg7LMSr3aTCoFAPN9eOwAPSlvAiOx7mRtUnOL9KSS4XeIv7iuNuexuPBPK5XhXAswoJ7FUHc&#10;LPRlzEtHBNxu0hdNxeU3/0GNEMeJJHtR9QJIZtoMKOtBQq1pFIAcEOXd42tFs+8+AVdX2gOtZQxq&#10;MhrroKbgXsz1FTehQ76HMe01gjPNxRyvy+ZIoC2nlemr6P1EiZs3WDQXrcWz1SoaYdtX0WC3iVRR&#10;5ikmO9Q4grKpVLcAa6WvHuWCTQ2O2znookGz2w7KrGTMivjqUogpQfpmuDVDghMfnKvl7kA+R7N9&#10;eHo4V4RxOiezfIVsjDkUIL+pMIzRjDjBFj3ajJfLuF+uJgt93ZcuYqmSMSHfaD8TXMW1KXUHW8Ls&#10;GUrz5sGoHHewnicjB+hPiaDIzohym70cS/QWgBaRbr6OIutdJIubz9y7gnKH7bSHW3GxMpw2f3Pq&#10;PZUFh0bkCOk2uWiSv3cN+Tqb6PDW40q5Jw96wvj8ZA53mmPELTkIXphwaL82teLuGm3Wk7F7Af7L&#10;3hGMXU2hOLrqcCNOHwzioTih3jhronYtx2HVHMIMN8m1MqLBw5paIV8l5hOyezl+2xaTZC4OpD/M&#10;ikaHHXSHyslVJDOW4s296nC5WKkCVlncb47nZokXvfs3UaK9jDQ5ySQLI4aylIqdsRyVGzOS5MGV&#10;ukROlYRzOMCWJtu9tLrZUOdgQnuILWOFAeoPOxhpzvnqaE6k7Zf37KDcWJMGJ3ldLuBxseAd/g4U&#10;2xuRaiNAHOvJULyT2F1bzjYIiYla/fBIJsPRehz2MxIbas3tNrGS+fsZEbUy7rWSdivFMq/nkJcB&#10;F+RGd0lHOOTvzvm8UHEnBjS7mNDmZ0ZFpDM5hfGUiHXt6W3mVEeJWPX9RG+YxdqXXsL0nWl0+osd&#10;F0VywHk3LU66nMiPEQUk5xPowvl0setFkVw5386HorC7Ej0pFIs64KDHhFzHsVBj3k0SgowxFXsf&#10;LG7HnW7tVdzI8uJ2UZR0wDC+vtDDi0O5akzk3co4dVXulWhr7qXbcznGgmNi56udTXGbP4vhODPu&#10;NCZxLDNKrl+GXMdAOgLdxYJ7M1oaQWdOAP1p4qjCjLkWYcqx/Tvpd9TkaHwQnx+tFZWUxY2WXHFP&#10;ZXwwWs+NsmiOx4qd9dnLUKIDpxKd+bA2lC+P5vDN6VI+Hkzifp2cd2kk77ZU8m5nNZ8cq+DDjgSe&#10;HBK7fbaDvz8/xX99dZl/f3+b/+/Hm8IpHXw2kM5ZfwPOSUd/0hrHD3e7xHUM8udrPXzQX82Zhgzu&#10;HWvmVmcxfTLoL8t59Sf7qFMfT5v8GIy1I3PdVvzEgTi//Bbxb88lTcBbSeNVN5NSHIhCINMWTi4i&#10;FML43xiIEhOZTOFVpq2a5HNKUxyESiAC8gqgK4Shbtgk4PxLFpSy5kLZ6nZQCKRbyEMhkGaFPKQp&#10;5KGk8irTWmphRTmWksqrEoi4ncFpi8WBLFEJQ3Ug8h3qwkIhFCUwr2ZVSVO+46y6H4gQhUIY0hTn&#10;oTYhh3PKgkGVQJRpLCEOIbRJ8vg5HqISyGQMRJ3CEvcxNm8tw0JGvet2czVRhEiFkqZdyLdHq/ns&#10;sIzdKmVPjiCGEy0ZT3Xn474idcvbJtNdNHoacDzHhy5nHa4URog7DuJcfS4NET5cSA9iIsRKwNmE&#10;G3lCFE35InhO8tWt00wUJ3Msxp1WR0MKrQUQk31pK4/iYG0El9tiuZziQsbGeYQsnkKVwy5ydy8j&#10;auFUwRd9vj+bzxVR8yf99bnRkMiT3lIBYkfKdy5kJMKSQREQyj4aHcrMhpclveEO6uLhGzXB3GyM&#10;4O7REoYPlXB7+ACDKcGkiNOos9dXx7ayjmG4OJJgEYNhO1cSrLWGwJ3LCdbdwn6tVQQLuOdbruRw&#10;ojm3Lldy60YTI0X7ydJfROz6uaQIkKYbbiHPdDsNthvp9zHmdlMMT49nc+ZQMmcPJPDN5Rb++nSE&#10;j0cLuVQdTKvTTnVnx+PpsSTt2Uyw/Ga3Wa8Rv3E+h0zXcT7EgMsy/u+fqODh6TpudhdxtUZwRETl&#10;oIi2U5ke3KyIFgHuS6OflVrzKldbRIrzGnpDtTlTEsyJolAOCvm3eejItbKi1lKLkNXzSLbYIi7T&#10;lNx9W/HRWIbOO9PFlawT1+LN0+5UHjZHcyrfl2ZlK1wZV6Vm22lx1qZrv2CztQZ1ZmuoMltBs/VS&#10;usLN6Ix2oCfEmOEcR07VBZEnxB5nokmF9JMD7kaUWOiJy9lCvb0GUTuXYrtgCpbye1/yfOc/5AIu&#10;o9XbnnvdObwYyeJBa7KoChnw+SEUaa8lbNl0bN95Dd8lMqBFQbS4WfPkSBUvTjbx3e2jfHe9i0/O&#10;NXC3r0SsqD3tXmKlo3xoCXHgcm2QWFUvxoLMJzOjciIYDrSnVti2ykqPMqM9JGxYTczmFYSsnFzg&#10;1+RnS32IMweUfdIznTkR50yrMOeIKPLDdvIYoM1whDbXmzz5ajyHz0RNv9/uw6fCuj+cLZNO50Nj&#10;lAtGyxfJTYjnL9c6SDXaifOcd6iWC65smJ/vKmqjKo8Pbo3x52fDQlDVnM+1oyPESFTRbmoMBUyc&#10;9nA20kLdhvLh4RI+O1PHn27U89fbB/nTrX7+8fwk/3h4jBMyiMaCxWkUePJRgTP3Kz34cqyIP97u&#10;5i/PjnGjKobrFeFcKA3gXIobH/Zk8dl4Pefyw2n0dqQrKpgLJem0uRhy0GGvDKilHLLbzQMZ2Gd8&#10;xeG5y+8VIu712CeuLYb3R1r57ORhHp8/zNlTrYQ7GxGyeRlF62cz7L6X65VhPKyN4bJ01DP713PQ&#10;ZAMFe1ZzLt6ZL0+1iNvJUt1hmc02+qLkt5X78G6+NVeT7fl0MIv/+vQQf3t/iKftyZwKESvstYeH&#10;B5K5kBVJl9j7p+fa+fd3V/jvH67y33++A/94wI8P+7hdn0iN1lq6HTT5bniyfMsfJ8r403g+Xx6M&#10;4/2+PB6fauJKRxw3a0M4KcRe5+7A8WgrPukJ5roo14yVm/D+7VTshUDihDjSp0xOYZVJU9aA1Ehr&#10;FgJRHIgS7zgoAK5kYv1vAH1y+qpJScEV8jgwRV4TwO8XAlEW9ykZTwpgK8ShtMkpLHELP68DOaQQ&#10;yJuThKGsRlddzM9tsi6WUpF3sbq/ep/8PSif+9+pq8kFhMqCRXWvdCGlyR0JJ52FQh7n5igEsnoy&#10;s0ocxWQgfdKJKGXcJx3Iz3ury7F+IY/xGUIcs5TdCCensJR2fN5qjgqhDGzay/lYH/ott3Ez2Ys7&#10;ZbF82BTHoCj64UQRM50evFsfwvsdSdypCueZCLKzOX6ckDHZvHcxRbba5Lrrc623mmv12TzqFXXc&#10;VSLjNoSrKa5qWZ3vH5zk/nAjF2oyuVGZzGCMJ3l62+j2E7eZJgKzJJSbnckcFXeSYyAKV38Dgbrb&#10;MVk8k2PpHrRFuNATY0+q5nKCFk+nxs2CrP2WJIogTRDArRQ8GFKyf8pTOJYTy4AcP1F3E0FbV5Fk&#10;spPPr7aK8xU3+9kEH59rlffFcFG+cyReBGSiH79/b5gfv5qgM9aeNM2lJAsRBGhvozHFj5oMX7xM&#10;F9KU4cQn13u4faWOoZpQQlbMxGPmW1hOe5ugLevoj7TibKYrV8v9+PzUAb683St9vZbxw5ncHStT&#10;se78wQpOyPeOJrszGrSPe8WBHEv2p9bTnCq7XfjPfwW/Ba9jO+MVPGf/hs4oax6NNfP5nTE+vjnM&#10;qYpUmr3NiJXxWOlgQOE+Zd+lfVwv9RWn5caVIjchgGi+GCsQcRVEc0IAlRFOROtvIttqC7FbhJA3&#10;LyJQYwneGxdSKu7gdHsxFwZ6uDt0gLv9VdxsTuFiqT/DKZ6U2emQqbceu9XLyHE0ZizbX0S0AU0O&#10;m8jc/BoVu9+kw3EjhZpLSF32KnX7VtMgDihJrr3n5qWE7FpLs7MJ8VvXUGS4RgT6XsI3L6HUYRsl&#10;ztt4qUMYpj/SSSypqNXRbAGQdAFnG5rki48JuPT4ahK8/E08Vs4jbvsGYaFtqut4t69G1GQHj86N&#10;8HD0ILe7K7neWkqZg6nYrl2ibp24UBbO5UxPDshJHXTQodvHgSKzvcRrbcZ3+VzcF87GZvbbeC1+&#10;g4A1s/FdOpNS3Y00GcnJGe4UW7aacjnpsUh7tdDYyeh9AtS7uJhgxJ0iF74+nsc/H/byh8tN3K0O&#10;4GyCMbeKhXj2b5QOvAyLNcsZyAgQZV1Ed5A1OTsXc8BkKUN2a7khF/enqwf594tBfrxSK53QiWsF&#10;HvwwXsRXR6K4lq7HuI8GH5U48c/rtfzj/RH+9fw4X05U8q2y5/SlYcqi/alw30+ttaH8Tj+e14XJ&#10;ALbnmQzSH2918f++uQjfX4c/XeIfXw7zh2t1fDCSz/e3O/nm4kF6wj1FNaUwUZ0p5GBKxY6FpM/9&#10;NYWL3iFr3lTGwpx41plHoY0eiXLNRgP38TjXgx+PpfH9aBpfnS7ks3ONtKd4kSaK5LSoh6s5rtyr&#10;COZcjB1dWosZt9nI7VRXLodbcEeUzAO5J09bormQ4crpbE8aROkNl4RwrdOXcXF3jyu8+GY0le+f&#10;tovSKuVouA1jIdacLwjl9/Kb/vbpKP/1p6v864cb/Ouzc3LPs5jIFXJoLxT7HUyd3V4hknhedGZy&#10;J9iYO/EiIqrj+Wa4gosRVmStm03QkjfJEgt92G4Vt2K0+CDDkK8Oi3o+UUfG0nV4/0YI5LdvqcUU&#10;06XliwOYXAMyuQpdWUSo7AWixDw6FCcij4o7mFxAKEAhj42KaxDi+KXke7+4AaW0iOI+FLD+ZcpI&#10;mVo6KUCvAP6AvLdLSftVHIiSgaXGQZRMrElimiSQybpbvUoW1s8xkMlCispakv/9W3lUHM//EIi4&#10;ndNCHurU1WwhEKUJiaj7fvwc/zgt5DYZB1EIY7kQkOJChEDkGCeFQMaFeMYVByLHmFxIuIoh+f/w&#10;mt3cyA7lfnUYLwaKuJAZxBUB7TOpXlyojeezC/Xca87kSUsaF7O9+Xyiju/vjvC8u5CxKAvcNywj&#10;cb8Ff3i3n+NZrtS6GHPIb79a7brfcStdvvp8c7WNL6+10hTtxaWqNG7VpRO3dwf9qd7cFpXdul+P&#10;c6n7OZ/vo+47ci3BgvMVEUSZ6ovCdeJQrAdGM9/BfPUSYk308N61gc1TpuC1dgF1zrpU2eqJK/aU&#10;c+vg/eE6RtICMVyxiCVvvoLTno20ZIXyaKSQf37QK+fewZPBNHoLAjgQ78V74y386bvbfCQipiHd&#10;jWTtNSJkVlNlvZPb4piHxXU5KMQlffN4vS/1WXsocd2C64zXqLHaQ3ekDcczfbkj42Y81JgrmV58&#10;OFjHo/YCzpYnc6a9iFMHcqmN9MVs9iwiNLdR52FOmpGSZqvN4VBvEZ2Ce3oaAuzLcVv8NgZzxY1s&#10;mMV4eTzXe+s5Xpkm18CbDIMd+C2Zib+I5ei9G4kVkq1zM2M0zYMb4uIu1EVzUvDjdlsyvQnu9NeE&#10;cf/dg0wM5xLhY4LOmiU4aSwlQL4rU9nCe/ww750f5+noABcbCjkjBH+1We7zgTQKvG1pCLZnIMlJ&#10;RKoT7cG2VPsY0hlpzfEMZ7X6ROjcl/Gf+TKur/0GnwWvkbFtOglbF1ITZMkhubbuGhtIk9+WY6Up&#10;Lmst5rOm47huMSmCNxm2u3jp6yFR1n2FfCzq5MueDD7szOVGdSJPT9Ry61o9I12JFHvvoz9XbG29&#10;KOKSQI7khtCTFMxoRgrnm0oZr0nlQn0a7x9TMrCaONtZw7maHK43it0VBdDuaSY2ykvskz79nrs5&#10;7G9E/r4dNPm70BHuTnesC52B5tQ77+ZMujN3U/ZzJcGe86k2nE+04FFtOB/253BBbF+t5RbiVr9D&#10;9LI3CFqzQGyXr7iUaPoCHKiTi9pmtpVWUcCOc3+L5oy3yDTZzYUUdw4r+ylLJ6833Ui9+Xq+O1UD&#10;X52Bb0TRjBRTsm89edsW0G+wlAnLuQz4riRXbyEHBIRP2+1gIsKWB83xjPvvoU2sXF+UB+lGm8UG&#10;bpQOJCAcI4SZ4MYRL1PGRDF8fr6Rf30zxg+3avnToyb+8dUQf340CcrKjmWPu9O4kOcl77fkfJI/&#10;LaIASme+RLPWPNrF4jd7GfCkOYH3DqQLQEdQud+IdoutnHEXYrffypVkKy7EmTEevI93i1152Bio&#10;pg6fDTLkSsgeLofqcNJTBqUolPeK/PioIZFP2/P5uDWda4ky0GNM6E+yY1hcw63LDZzudOFKtTtf&#10;j+bysC6QD7vlt8bYMqBkYgQ4MRTty6cnG+GHK9wVNzaYHMH9qiTuZgXyrpDnu9F2NAvRDSb6cKIw&#10;mp6A/RyVa31cziFCdw+xliYErF+KtThZnzmvELhwCr5igSM2zabBbBtPunJ5frSZ1Lkr8BEHYvub&#10;t0gUEkgXJ6DsCVIqBFL1C4HIo1LGRMnCUhb3HVQdyOQuhAp5TLb5ahxEcSVKraxBIQhlWuiMOIXJ&#10;tRdCHj+TiLJ7oEIgfQqBKJ+R75yMgfxMIIqTkabGQeR1ZVdCZRX6gHxm6B3lswpxTJKGUs5EjYP8&#10;TCAKeUwSiLgLcRxKUwLoalqu8v0KiSjkIU0JqCvkoTSFNFTyUNN6V6ixj3ElBqJkYv1MIGPyqBBI&#10;95JtjHnacC47gM8ud3MsM5IhfwsuFwXRFecqIsCcmu3y/XIvlTIzPzwTIXR/nL98dJkvLxwWEvDn&#10;Rmsm311u5dHhLOrdjbCa+QbJu1dTb7GZ/kAjvrtQxT8+GOCpKPOzVem0iuL2WjZVxuN6Bj23Um69&#10;R5SqPoOh1jxMceSR9M+n1eGcLIgg01FfJQPtpYsoCXQk3kyf/WuXU2Uj4z3ClIkoe1Hx7lQ56TKS&#10;F8G9wWqGCuLI87Aj0tKACEtTUq33cSzWhvcPBHGvI4ZqN328Nq8nTGs3bZFuVIc5E7VnDdFrZtJo&#10;tpKD9lvo8TPmUnk4g/GW1ATrkWm3h55ILcodVxGmvxLnZdNIEtd+JtSUeyVBvFsTyfPaAG4V+HAs&#10;I5QTKZEcCZDzcrehzM+NCKt9GC6by+6Z0/AWZxS5dTmxemtJNFxPpv4aIZaV5HjZEmKghcXy+XRH&#10;GXKtIYL2CG/avO2ocDLGQz7vJ9ctV3cV7e4G1FvtpVHGtLKd8LOOBK7UB3NHyPHWoVROJ7pxtjma&#10;O7c6uHejk6JoD/bOmUaAjgbRptvIctKhJTGIQhGwNWYajCXacbk5mRM1CUzUJTKQH0Kllw155rrk&#10;6mtQKth4JNqck4WuXKkLoDPEilwhweydS4lbN0uExALaA43l3u6lUDCvxkmf4G3LcdZch+fu5UIm&#10;szFdOgWXtbMI2LWcKCMNXvq0R9l0v4B7lYl8KGryaUsGl8viudIjNvbqAGeGKxkV8PnwdCtfPxzk&#10;VnceLdHuHGvK4L3LR3jx4BRXzrYzcSCDwcJYshyt5QcUCXnkMZjgyUBCkCjQdK4KwTxpi+CLrgDu&#10;Fjhzs0hUckY4dxrFMosS+vBQFlfzPLlZHsWAvy2j4jqeHEhgPGof9QYrKBKrWyFAU2u7h5jNM/Bf&#10;O5WgXZsFbH25XJHN3dYcxtP8GIn1pcHTiuh106gwEdDw3smdtN08a3HhVpU7E8mmtLts4JC/sQBz&#10;NE8Ha8kUdxSwfBq5GvMZ9trFKZeNnHJaz3FvbXEr6zkXsFfALVcsYqqo8Z10GL7NATvpoMLoZ2Sg&#10;fD6UyePGMG6XedPruYdOh918fKqOvzwXlSfk/M2tRv70uJGrTUEMpLlRK4x+WBzR3eZIaux1Sdy4&#10;ivzdmymWm9VssY5zuU7cqw7kcpInt8sTuV0USaeHGW22mgIUetTprldz4Y8l+xE4fwbJ818V0jLl&#10;Tkk452Wwf5hvxotqL74bqRdxUMvzikg+F0XzVU8hJwIdOBooLulADGcSnDkb784DIbPjze48P1fP&#10;8zMN3BAXerc1kvYAc7rl9T9dbuGnawf55lQrf7zazYuhcr650Mvvzh3kp7OdfKYs2Iy15K4oz8dl&#10;Phx12yuEa8/z3ly+u9lDd3IAroumioLZQMzezXiICg3fLoNu2wpKdiyhwUaHsznJ9If5kTp7Of6v&#10;TsNOCCRewDtDQFshENWBiPNQ9vdQiEFdSChuQF1IOH3JpAsRAlD2AfmlDpYSQFdIRUn1HZi2mBOq&#10;81jBeQW0lfRdAWklNnFSSGBEHIUyJaUQiFK6RHEwykZUvwTiFQKZjIFMrkZXSpkormZI3IuyDkSJ&#10;gygbS/3/T2ep6zqk/VJJV3UdyqPSfiYw5Tx+2b5WJQ85t3E5J2VfkXFxJyeVJs8r56+QhxoDUQhk&#10;7hpGxIUcXqRBv5MZjea7Oe6vbKvqw4PSAB5lu9FjtpYj+zfQaLiE5m2z+FAA7YezLTxoyOZEjjhR&#10;UdjnS0IZy/KhIsCOEBNNdi+Yxm4BKs0F09F4+xVyd6/haYk373Wl8od7PXx+qZO2YDditiwhff0U&#10;evQXifMN5mFPAR8PlvFpZwafD+ZxQ4RFpM5WzNauQHfRLGx2r6Mo1IkIOyNizHZx0EmEmMNaAb8t&#10;7FswC4sl80iyMaQ4KoDa1Cga47yoDXGgI8abdm8jEZNW1Nlvx3/NInU2pF6U+3iSu/RhVyLXLRWM&#10;kOsRqM1wuKWMMT1q9hurWyk/707hWVMwlzM8aPMwEvG3X9R6EociHDmR4cfDpgTOpnnLmHLhtIjX&#10;piA7xruKudRbTH9yMNXuFhyMUcqBaFMT40C46U6CdqwmQymhLoL4UrU/A3HWNLqIw5HXx0Wg9QaY&#10;ciHNnVv1oWqMuMpGnxI5nwpvK9oCrdQdGKt0lpGw5m3cd8wg02YXBUqstdSLT88oafQR9AvA+2xb&#10;T4SrER2CHcXBFpTZ7mYs2po+P0NaHHZRZrWV1M3ziFo2hXoPcYENcZxvEEFfl8JIbhgH/K3UTav6&#10;wqw4kSbiTsk+TbaX66nNYJwDh+OdRCBYU2GwhnDNVSpx1DpuI1FzGaHrlFmi17Gc+RaGb/4at40z&#10;8Ns5B5M5r2Oxbg5RDkIgH7RkMZToK8rBhQ+akrhaF0lLqi+dmeGM50dxtSSCh61yMsm+XK3N5ebh&#10;IppFLTx5eIKvf3rOR98+4OGzk/RURVEVak/g1nV0hrlT7GxErFjPGgelQmwQZxIduFcVKBfVlUNe&#10;xhyPcqHX255acQh9pls442lM4c51JMsFqzLTJUTY3XH1AszmvE3Sunc45itOIsqADruNJGrMIGT1&#10;26Qabmc4I5Fnh+s4mx3CJfmek6KIa8Xp5Aijluycx1HvvTyusOBBrSXXYvW4k2dGictanBe+ie3U&#10;lzGfOxfdaW9jOf0VSrUFFOz3cNRFh5596zgvAHot0ZVrJbG8ePco335zlfuiwvM059Jtv5YHLTFc&#10;KgjiQpYXjxsCuFRqz40Mc3pElV0XUP1stJbbtXH8+G6PunGSsl/y4Sh3jh+s4HhTGSP58fSJVb9c&#10;lcAXE1V8fzSPb9tC+d0BH75qEcXfEstnXZl82xHLH7qTeK8siNvJDtwRi302xVt+cyCVNtsp2buG&#10;O7WinjrzOOplxkW5Tl92hPGiI5lvj5Tw3aE8+awoKnFJnfaGHLEWwPay4kqsmwCOdKwAIy4lONAk&#10;ylApfd+d58LTS/WUx/vRlBrKV+KaPhut5miUEE66K39+MgZ/ecZ///iI//e7d/nre6f47mwDXw7n&#10;8LTenRNeG+kVp9glanMkL5rTSVb0Wm/kUsx+cVWpDCT60Z8eIc4ykvOiPt/rr+Lji0c46OVKvAB1&#10;wOvTcXj5bRKEQNKlFQqIq6vQhRTULCwhBCXbSgmaqyvQf3YgytqQJvm8UsZdcSBqqq88p0w5DQrI&#10;q1lYivNQHgWklbpTSlOq344qabxyDKWUiVJ8sUklkLnq4+T01WQq78GfCeSwOBA1C0uauphQmpKJ&#10;NdkmHYmyFkTJpPplV0I1bfdnElEIRC1nIs+rK9F/JhIlDqK4D2X66oSc1ySJTLqRE/J+NYiuOBBp&#10;x6QpMZD+pVu4GOFPh/FGGldP4ag4/ktJbtzO9qLbTYsG4/WUmmymw1VPnKw2lXaaAsQ6NAY50Bro&#10;RKbWRpqMN5Cvs4hYnVXkWe6m3ceYchFWGQLo4+KYT0da0emiz6XsMH64dJhHPU1UK5lDJuvpD9jN&#10;sQQhriIf7rWn84dbffzu0hEGgp3F5fpyviadVEcz3PdsotxJjwL7vfib7cBBHI7VitmE62wjTnDA&#10;dMNa7LU1aSvIoTAmAt1NG7DcvpPQvdvpEmc/EauAtC4FpppcLAwUAepDtaUWR8IdGErxFGUdyNOj&#10;VZxtSKbQxYgaIYLzzbF8fKKMh9VRXMvYLxjhy0UhuxeH84T0wuQYYfK5GPqzw3lvvJ73jtZQH+5E&#10;ojisDD878h10qRalryzwi1z1NkX7VjKa7cpxGfNnst25JO7+fE0cp6oTibfYSbaHDserQ2jO8iQ/&#10;3JEDBZ7cbQxnwMeQRvsdHIl0oNrDhkJxHgV7F5CjN5c45034629m76LFeOvtIM1BDydlew2DDdTK&#10;MbLjzLF3W0VqqAkXqsK4UyHfKb9lPN6OYxE2pO1ehdf6BZisXkyErQFl3ibqLolD8Z60eBjTH2TF&#10;1cJg7jWlcr06WgyCr9ynMO53CtkUB3EiyZ9Ks50kbl1Iyvb51Njs4HColdpP/FZOx23h23ivmEWw&#10;UhdLb4W6wNlf8DHMei0vPcjx5LjDXh4IKH3QHMexEGti1y6mUHMjR+TLT6b7MpwWRrHdPmFhbw7G&#10;epNotINzPWV889klXtzp496xcnEgcbTEuNMU4EBLuDv2qwT8Z75Kf7jYpaIYYT0XhpL2U7HfiIQt&#10;y+jwtqAn2p/opbNJnfEKR+x2CxjqUulgykhiOG1yLH/tDdjr61PgZsG5WFtOhxjyuDlCXhe7uuJ1&#10;IlZNIct4O9HCnE7CkmWGcl7ZoYzLOVZobyJz61qOhjlyMz8Av03LsHjjtwTNfgPdt36F45xXCFj0&#10;KlE7V1PobsbB6P2UWeyg0XIT91qjRbVkcKswiAd5ATyrTebD3ioedeQzLMfO3LxAzWl/3BbHUIi5&#10;WvDxRkWQALoDx8MNORe2V9SXtzoPfTHGQAazXEc/TU4GaarqSNkb+UlfHSeFuLst93DRz5pHhWF8&#10;N5QGT+r59+0M/nUjnN+PRvK+qJvnhQ68l+PAs2xPXsh1/nyoiE+P5vNcHNHzkSQeyKAd8jaW77Jh&#10;NNiE+yX+cjwPvuxN4A8TJXx/uob3igN5t9CX456ajDhq0SeA0mu2kQkPA8667GBQAP9UZgjHxPnd&#10;Ecf5OwGJZ72iVNuqBPSzmIjzp0qu76iXnpBiAk97qvjdtV5+vHuUzwbL+eKQqLx6P7n+WgynS/PW&#10;45CtBqeSrbmfY0+P7nLOybn95+Vm7hQGcCbKkQ96kvhkvJh/fnmO/++bG1yoKCf6tdlCINNwfFXZ&#10;UGo+aW9OEkilALkSRFfWgTQLgSiFFFUCEbehZGEpBHJAyOWXPUCUTCxlXxB1saE0BeSVvTkmCUTJ&#10;xlqquo8JeU5R+8qGUoPiQnrEhfySxqsQSKMQmJI2rMZThFjUzC8hJ6Wce59KHpOlTBQCGVGdiNKE&#10;QMR1HFccg9rkexSyUlyGAL5SjkSZyvolfXcyI0x5nIyBKNlXx+Q4CqmpqcDy+i9ZWCfkcyfmyKM4&#10;kBGVQFYLgWzmdKiAqd4a4he+Rbbmetrt9TkcYUem6x7sZIwl7VmD17aVrJ3yJpvefp3Fr72KjTjA&#10;Oqs1pK+YSt6at2g3mUq/5yYuyFi7m+PBiN8+TqYFixpO5cmRYnUTuSOp/nx8rIEr+ZEyxtaQvPRV&#10;mixXMxSoQ4fzboYDrDmdFcwVEV3DkS4iEGy4mmTDxZokUswNqbbS4bCfKVlCPlar16G3fDXBujpc&#10;K4zmqPS/tjgPPjhSxrWqVKrcbGh0txbn4cVVEUwfdiubWqVwujqOAXG13YH78dRYT6185rPTlTwZ&#10;qebFpQ4OZQXgtW4ZWfrb1aq6n/Xl8qgyWhVeT4p8+aQ5mk8HSjgV702RxhLKxUnELJuJn84m3Ey0&#10;cDXeRJDlZlzWiigJsaNTXFOqXFPvhS/jMOM3BG+eRY3dFvl9FhwSp9EfZkNPkA2pzrvo70qgpdiL&#10;go4Y0nujqRuOZ6I+hAlR/QPBxlSKWE7W3kJ9oC29MY4k6cwTUvDi+WAxxW5WuK1bgcv6pTgI2YbY&#10;6HEky5/hwnCygy0JFJBvj3dWM7t6/C0ZibDiWKItWdrrSDPfivbCWXJv3yDBahcTuSFcLYvnaLQ3&#10;4RqrcVs9nzit9RyJsuT9/nAuNEcRr7dN3Tcle6/y26YRvmEeB330VQd1ItGNWgdNCiy2USbOqlKI&#10;v9XLkhoXEfHhNkyUB1Pra8RLLRozqZj7W47t06BNDpQx402cXn4JyzdfUuscNflZkudgK6rBnAp3&#10;E9r87Tki1u9MtoCFMHdPrA8F5lqEbV1BgYMxjRFuxFnoEbx6NrWG6zhTHMNAQy7dxdHy492kuQuJ&#10;aJNpsoFsQw08Z7yK98zXqbLdRq8wan+yP0Opsbx3rJfb9fncqMnmQV0qJ+M8Kd69QSyoJV1BHmQI&#10;G/os/y3em+Zjv2gqfoveZshLl/caYnjUnsCFHDeuiwL78Uw9//zwmNhIR5p0p3LAZAZVxktoN5jB&#10;OZsZfN0axlfHq3m3KYMD3rZ0RZtyvSuDs1XRNFntZGDfZo7Y7hKF7shdURxnpEOekkFxvSiIIaUM&#10;gMkOhtx0RJ3rcsBpHZUGm7kgHethuhtXA7Q57bSK82EanAmSAe+wiIdK9lFmAA+bMxiJcuKI/S7O&#10;u+py0kWAucCFe6X7uZYlSi9lK02aM2jcNJsRYfo+syXcSrLjoljtU3lCkjFGnIvYyPGQrUyEazFi&#10;t5ph27V0Wm3giLsO532NuSId7El9BF/05zBiv41Tflo8yncUQPfjUqSNOCwjRuS9Z9J8udNWwouz&#10;R7lQnCl/V/LxyCEOOlkyFOnNn28N89W5Hu6URvC01IdbGa5qZtjlaAu+PJzMlz2xMggM5f6tod1f&#10;wK00lM/GW9SUwkuHEvn+3X65L9F8WBnIs0p57UAI39b48KzKl0cNUVwRVXS6pZq++GRi3pxLwGvv&#10;qAQSL4SRIcRRJIBdqTgQeVR2I1RKtCuFFDvEBXQKkKtrQIRE1BpYqvtQYiFKAF15XtmtUNnOdvEk&#10;kAtpKIB9bpa4AmWKSVH88rySMTUkx+uWz7UpLuYtISI5F4VAlKwuZWpMcSHKYkJlPYhSzkRZia44&#10;mxEF8Gf84j6WqzERpSkl4pVsqnF5Xt1USpnGUqapfn78vxV5VScyU9yF4jTkGMqK9lE5huJilJjK&#10;CTlnpSkxEMV9KMUUj81Zy5AQSN+i9VxOS+ZQeoz04X3UBJqRaGNAgacJHSl2HBIVeyTCkjFRrWPl&#10;gTQF6ZNrvZg8nbeIX/MqMXPepEJzGr1Ooj41p3PAfBNnoh0ZlbFa7eNOWZD0/a4CcneI+18wnRMp&#10;rlxtiKPZbiedori/uljM44EcLjenM17qh9e8t0ia+RJnfLfxMM6Yq5Gmanbfs/YshoOcBZhMBaC8&#10;BHj3k2m7j7NF6YwlR5Jpoc/FoggeN8bysD6RY0l+HHA24my0K/eKle1Ys7laE8/tqiga9hvjt30j&#10;q2bMQnPdGnKcTCn3FxEoIjfN1w7dxfNw2y7uKNKVR1XxfNqawW0RwzeizHmQbsPDolBxJP40irNo&#10;369L+pqZeGxfwq5VCzHdsYZonQ2k7lzCRWWfncwg+gJMaHTaRb71HhxWzsNy3huYz3uTcN1NIiod&#10;OZ/uwLFsJ0oj7PETpxGaaEFJkw+jR6LoyrAXh+PGMaVOnojSg6G2NIhwq/UyJMNss2CsBSdSQ+jy&#10;MafARIN2P2PerVF2Ok3ishBxd5Q3gzJGuwUD6+R3N1lvpXLfJtIEl5LNthK1eQ7ZBiupd95B8MY5&#10;2G2YTZEI9CtliXQFuuK0ZgVaK+fgIb/pULQ5XeFGmCxdwo7Xf0uezSYhBR3cF7yB76pZFIsz7RLn&#10;laW1FesZr+G+diFhu9eSZbqLTGs9QvZsIV4MxHhZJGcro3jJ+bcvETjlPwhfPBu/WW+Qq1iW+dPR&#10;nPYKUbuXESlOJNjShJ7yBK4dKWGiMZOuBCVP25yQreuxXLsc0+VLsFiygKA9O0mxtiXfw4EqYawu&#10;R32GMyPpq8zkem8DZ+uKhMlsaRfb3CfHOJ7hR7bxNnyXzSFNLFuHi7KFpROn82O509vIRXkcU0oG&#10;JHkznh5AodlefJfOImH3JrojnBjN9GRCgLxWbkbmnhWMhplyMVNAPs+FL47n8tf7B+GHy/z4cIyL&#10;0YbcsPk1Nxx+xXW7t7jlM4frofN4r96doWBTYWpbsaHhXGpKoDclmHaxgXHKPgMzp+G/Zgn9af68&#10;P1TL0Ugnnh1M5o83u/hoqIwbOQGibNwoNl5BiYGAVKQZo0p8JdSAhyXe3GsI4X6lJyOWSziiPYsG&#10;Mw1S5fxrrPTpShIlkREq/2+gTKzrYJibOJj9ovzMyZL7ULJsKr3SMQbEFZ2MtRTHkaZmuJxUsijC&#10;tIRg3qRSeyEx2wQs3Q34sCuOk0J0VVvn0W+xiWbNZXRqL+KsDJov2hJ4X5TX3Twnngqwv18n51UR&#10;IA7Nnv0yIHRnTCdo8SKaDLfRuN9CFEwCNyuSxIUU8fcHY/z76Rl+GK/k274UPu+K5cv2EL4+GMp3&#10;I6n858VKDlea4Rf4CqUBQpiVybx/8yBjzXI968L5fEAcV0MwH7TEyecz+eZgDJ+W+3A9dT9n5J71&#10;OOykUQZ/Z4g/sQLc/q9Nw/nVt8WBKAQyXwhknkogNQLeDUIUSgxksrihEIiAvhr/+Pl5BfiVaSyl&#10;iKIyzaU4BoUUlO1sfylQeFqauhL952kshUBGlYC4HK/77UW0igNRiKPh5yksJQ6iZmLJo+p65HiK&#10;A5lcSDg5ZXVMXI26N7pCKMpz0k78fGyVQAT8JwPnkxlZKnkoTZnaUlyRkIcSVFc+MyYkMirkMyrn&#10;pwbk5diTj0IgQnwnxMGo1XilDUvrn7OG26lpfH5zjKfdNZytieF6Tyrj5bGcb0xX1xx9MFAl7j2V&#10;K5nOHPFfSpfbTEr3zsBt+XxRoGs4H2HExy3hKsFfSHSn0XgD55I9KLQ0JmbXBpK0V5O6ZxXtVjuI&#10;WT6NcoNNHPY2EhXuxNkkFyoddagR4GkJscBjwxJit0lfMlvFgLsGFyMN+eSwONSeTEbT/Sh1MaPI&#10;eJeM/R3kOZlwMNybVFM9IqUdzg7iXls6Hx8t58MT9VytiKVGQK3IfAcNFtriavXp9zJlJNSCHEsd&#10;rLdp4rlnD/4aq7DdtJZdKzewdNZiti5bwa41azBas4pOcQiPywL4oMSPx9lWPMoSgZdqwaU4R4bD&#10;bGXcuVCydam4Nk0ytDZTZK+L584V6L7zJvvmvo3b4jnEbVhKmf4WDgfbkWK0Fu/dSygNsuV4ZQrl&#10;bqY0Ou7loAC/uzgVI8ENux3r6K+IEKJNpMHPhvYkVy6Ji7s02sRYbQaHIlxoFsF7SMTolZpMzuYn&#10;csjfgnERvXWOBuTrrKZD8LPCTIcM+Z0p+7bRGu5GZ5yvujd8re0WwvU18NqynCwR6iHiIiPXvE2p&#10;uP7A3auwEEcRtXMDFdb6DIlgvNOfy8GY/bSI8KsWgvPdvo6kfdtp8DekLVp+k9zvEsftpJiuJGjX&#10;HFKsthCtvRLvtQswmCpudfabOG9ajpuWhpC+LkNiIM5UC4FU7ha7b7icxK0LqLHezKMSRy6kO9Kf&#10;78dIfTB1CRacGi7go09P8d2LU1yuS6LaUZdEgx0kysl56O7GZOM2Et0cGKyKY6QmkmfjVXww3iDk&#10;EcpgVhLHMqKlMxdTFRhEc5Ar12vSOJEuNqpQ7F1hBINJ+2n3NaHJYifV+3bTFePPuJDOyaxQLkkH&#10;enYwiZtVAbQ6aFBvp8GxWGe+PtnFZ8d7+ETZE6Q7m8vp7gyIuonVWMd4jif8dI1/ff0uf/voCu/2&#10;1Io10+Nc5HauJhtxPV9Z8xLKvdFELjT60xxqxt3+DL6508DTXnEG0W6kbV1GmZM25U5K1pgOD8er&#10;mZDvOOW3i5/uH+bff3vIF2KXb0knuVsujiDZijbPpQyE7KTZaTOdolguNyZxtsyP80F6HDJYymlx&#10;Jlfy/Ll/IIFbXTm8uD7EobIEEh2N6Ay0p0RDwNBiOz0eulQZreJCfghPx9q4310iKi2am8Wh/DBQ&#10;wHdHS3lcHSlE4kqRsxPFkUmU+HhxPtmFh2Jpr7vv5naEDqe9N9Kn9w5jgbr8/lQNP16p4VKBM1fS&#10;7HhU4ctolCOdQftp9DGVQWbNpVIBkJ4sSu33Ebt5NZU6mxn2NuPH8x38+/0T/OvJIP/vyQB/v93B&#10;32/U8P897uK/n/bBvT6utYURn7aZviN+cu+zudsWKK5PnxOhezhivpRuKwE8bx0+7knhx9PFPK8N&#10;4nqZB1+dzuf2wQRO1IZxpb2ImDfmqVNYTqoDmU/a25ObSU06kHniQATMhTyU4LhCHEr8Qynprkxp&#10;Ka6jUYlfCJEo005KUF1xKL3yqOxbroC5mk6rkMcvTf5XprGOCXkMyHsPKQTyphDIm4oDmacG05U1&#10;JZPpvJNBeTWuMmWynPvAVCX2MUkeajBdvkeNgSg7FMpzakFF+Z7JooiTU1fKoxoHUV3IKpVM1LIl&#10;0pRMq+PyqLqYqUowXiGUn8lDmcYS8jgxVwhkrkIgaxiR1jdrNZf8gvjD+Va+PlHLx4dyeSCDO8ti&#10;L1G6mnSF+ajJIt9eOMSxGEeyTVYQJQDV6m5Mp6sxA97GPMj250VbAT+cqOKLnlweFgdyPtaFLN2t&#10;HM+KYjzelUFvXfo99xKzQUhn62IhEAPGoxRXLPe8r5DHHalqoF3ZC2MgzoWeABt1344W5y3cECHx&#10;w/U2/nDzAOcLA6k23EyXtx5HAnRott5Cwz65PuHmHA4xocF5l4DcVgbCLKWfB3Emy5FqeU++gHbk&#10;3FdweO23uLz9pjgCfboTAxiJC6DOwxIPI03MdPayd/1qXDXWUuWoTY2PBbWeRvR67eOWuLGJELke&#10;jutF5BlQKWo/SGMRGfoyXoWUutwMiFzwFn4r5rJp1gx0ly9Eb8lcUdy7iNZYRtwmuf/79Wj30uOy&#10;jPnDkc6CHXYcyPOgSYjzYJghfbEm4iwsCNXfo1ay7Y1xIUfItkl+y5mufC4dP8B4ZxFjDak0CuZ1&#10;B5gzFOVMveM+Gt2M5DqFkGG4hSTdNfhprMB/rwb+AtqhO1dRaK+H367NRGxdRaXldnE+iuiyo8PX&#10;mLL9e0jW30ZPlBUHRcAeEXJK0ltLisF2Tgshp/o5YCm/p9J+J1dz3XhYFcEjcTnvVgYxlCoELo4m&#10;z3Q9KXrziXYVcsm1JVZEcKGfGcH7thCmv4ZsKy18t27EbOYb+K1bRMye1bx0IUiTa7G6PC514cth&#10;ZYFbBe+1xvHx4TSe9KVypiWCvtpYugTo62J9Cdi7i32L52K8cR2hXq4Ee3nhamjCcG0iP3zYw1fv&#10;tfL4SjOHy3I4WJRFd1oMR+K98NfRJnjHXrFZZlytS+dabQr9Ua4cSQrkdkumKF7pBE46YtFMSdHe&#10;wkEPY4alQ7U7GVBhoUmh3ISEVVOoNFvHYaudavroNxOdfCQE8rQjm+ctafJ5axoCvPnq5mG+u3eC&#10;Qnd3zh8o5V8/Xudvvz/HP747y0/fTvDHL0/x9x+v8uNH/Xx5oYQvzlTz3YU6OV4xXx5NYshfn+RF&#10;09SS1L0e28nSmM1EmjsxGkvk+1fz3kApDwbruF4cyQGr7WKB9eVaFXIoVYtk+5nE7JxKo70Bo1m+&#10;NDpvpV5/FT2+ZlyozeJUfRKPTlfxu8fD/P39c3x5s5tro8U87E6kz34TQy47GAowZNhXiwtZ+3n/&#10;7ih/+PE5L55c4IS4s7sRlvz1bB1fDebxojWFD4818rcPL/D0YBk9llo8TBFVFGEuTnALeXqLid+y&#10;AI+VC4jbu5W+FC/KPcw4Ih3vkwvNfProOJ/cHuMbUahPmpL4pCuL06VJRIhDqrbRZNDHkIkYa24J&#10;ed+uTuCT/gp+f+kAv794gL9dquXPp2v5/XA5L0RUfNQkYqAljMISW2oKRKHEr+R08DqOOK2hd99C&#10;LkSZcC5RXGOoI/ePVPC8K5PTmb48GCjjo3e7+ebrU9wdaCLqlVnqFJZCILEC3mniAiYdyHw1iK5k&#10;Yf0S0FYIZHIdyCSBKOTRICCvxEGUaSe1Wq+8V9k9cHjaYsaV2IeQiBJEVxbsKW5EmcKaELBWpouU&#10;KSmFGJQYyCSBKG5GaYoTUUq7z5v8XnmPUs5Eqcg7MPVnB6KQiBxDycZSp7KEQBRXo1blle9RYiHq&#10;vh6zhUDUGMgkgUxOaa1SX1ebQiBynoqDUafBlFjKdMWZCHGIS1HWgSjxjxPz1jI2Zy3Ds4VApJ2w&#10;suZykhvvl4Tweakvz1KsOCmuosld2S/cTi3dc6M1i8MBdjSZ7OBclg+fDtfwUWsBD3IjeF6ZTp+M&#10;5wcC/t8M5ajVnj9oFgEkfeZuRwHPhYDeP5TF07pQjoWai1Cy5cPeLN4fzuenj47z92fD3K4M4+O+&#10;bHG2URzysaQj1ocD/s4czw6mI8SRWhttegLNKTbcQKH1bi6K2DwWr2RFruV0yj45dhiPBdSGfHXJ&#10;0VpE+KppNBjJdYvQZthvO/0+W8kXsWs583Ws3nmdUiHAO51Z6kzA1ydrOFmfQVGYF21pYQRsXkmz&#10;yVqupnvSF2bB2TwHETQOpO9eS9C6uZgumInO1FdwXzqDXOMtHIt2pNFDXI3xVtI1l5Blokmn9z6O&#10;eGiRIUCZuGsprovfkLEtTkWOV+JmSLHZdjp89nG8KYqbI8W825vN2RJvRsJtCVk1nwzdHQzKcS8W&#10;eHBdcf9D5bQm+VPuuo82IeQTacHk2xqTLN+VZ7BShJyypsSSYmshAnFHYUJcputX4bxzO3Gme2kM&#10;2EfA1pXEa66l0no9ze6anC4M4VRBEGP1IYwfErzuTeeYuPtnh+K53xbN0QRPDoS4Yb1xGUbLZhGy&#10;bbncA0MuZbpwQnBiIt2ZkQx/DsW40eJvRr6y57vtZmpzvaitjCI11pFoIb8IwSTjlXPY8/prmM54&#10;BZNXX8Jhyq946aCLNm3CzqNZSi54DpfK4riasZ8HWXZci9ZhwHcvxXY6Yp28KAt1xVVfi2A7S7xt&#10;HAn0iSDKL5Q8NzNh0K3ChsYM5pjTmWRJkYvYLzcdWj0MaI2wxX7LWg4nu3GrNopnA5W8d6KRzhhv&#10;3JfNp0SUUqOzDo2uhpyrTuZ0fjA3y8O4K8q0y3cfxcKAwWvmYzbtLcI2rqBWT4Ob+b68EKX0vpDP&#10;T7f6+PrcQc4XJ/Ows5gvJsT9+FiRKzZ0LCOA0zVZnG2rpbdI1FF3LoOpYgXFQt4Th/DHc7X85XYX&#10;f7rcxvfj5fxuQDpkpS9jrrsYCjTgUpojpyP2ccJfi3JrXYZz/LldFcOQKJ6D+7Zy1FmTMwLq1xty&#10;GKqMpTDfmo4WuSGirguD9QjVXiNKYAPjiS5cEYV/Twbt4/MNXB/L5UavkO7VWr48VcmDziRRRtp0&#10;GG2i23YTg/t30Ge9kIk8W967Ocp7F4Y4ZreTS3ZLuRqkw5kgLR5X7eenq5V82lfEmWArPqqN4KfR&#10;coYiXagNclQz54YyY2kRl2EmA85m9Ty8NTfSVlvEv/mKv0v7F7/nowcT9IkKOV8ayRF/BzkPERVF&#10;QXx5o4Mn9+p5eDKa6+IYbjekcaYwiszdG6gREDrsYy/Ks5anXbVU+7uQGL4PzwRt7ANnUpe1kD4n&#10;IdylU2naMZvzmQ58JmBzpyaWHlczrkQ50ZUQRKUMoMt5QXx7rZ0TKdFEvzyLoNen4yIEEifEkS4k&#10;UiiPkwF0JY13wc8ORCmmuFh1Gcr0lepA5LV6JXYhj79kYClb0R4WolFAXQFyxW2cnikkojgPAejx&#10;d5Zy8p3J/Tv65f3dykJCxcWoBDIZA1GmxX5Zia6ufpfvUlejy2f7hUAmncdy+Q6lKVNYP6fzyjEV&#10;N6E0tZquEMjk9JUQyC8EppDL9EmHopyfMkWlrCVRSehnEhmV14/PEBIRAvkliK5U4lVqYQ2LAxmY&#10;vZpDeiacKk7kVn4QFxP3c1RE0Jlg6SOFnrzoTOZMvDMTie4cttHimriNS7mRNFiLwjQWx2+lw53S&#10;EBk7Odw+kMhEnB2P8735oCGK99rieSpE8vRAPH88W8m/rlYIucRxt176x3ABnwwXcb0kTK0KPRpg&#10;wOloM0bCzDiT5MrJwhRS3R3FwVtSb7CaQs1lMnbF2WotwX/rCuoC3FT1PSb9ps97L10C1ifCLagz&#10;20CxzVbcRGl7rZxHqoYoZ9ON4uq1qPHfR4qzuQhFExqjLRjJ9efTUyKGTjXwwUgVz6Q9Ga0iynAv&#10;STtWUW6vTZ2PI3UumqLaNShX6kZZbMBBBKLtxqU0+NvSGmjE+RxX+e1xnKtKE8JxEuJx5GaWE8e8&#10;tSjTXUvktoVYL3odt42zCNdfQeimudTu12JInFZfkCWXyyK425TGfSHZs/n+8plNZIprqLfdJSRi&#10;y8XaeF7cG2BErnGc7gYiN8xRV94rDiJRnEW8EFuJiNFmcUEtPkZqvasMU210Fs9h14y3iNBaz4Dc&#10;11PFQRyUseO5Yg4Je5cyJO6nrzKG1iwhzkwPOsplfPoY0BS1n9NFoZwrDRKR7kWG8WZy9Vaqa2/a&#10;nLUZDRO3J99zJNCaNDl2R4CF4GcwbYGWKnmdbRVSFDxsL4jEU2sTQeY78NyxhCS5d3V2O4hZOQPr&#10;37zESycF+AaL5eZXJFBmY0rM5i14rF5GzJalZO8UNeZtypWOUq4faeDdY+IuzvRwc6iV/EBPUoJ8&#10;yPZ1EoYzIc9oJftXzCLZdAMpFutI1FxEzvZpJGrMJVJvh1jmjTzrToavx/jbM3EIN9s4J4olU3c1&#10;sXIxx5PsOJPozIvBSv7y/CQ/vn+Gbx8d4/OT5Xw2kCBqJ4rjicb0+e/hiqjsm5menI2TG50SwGfH&#10;27jYVEJ3qDf94d6cSg9iJFCHq8l2nI5357L8vpt1aaTs2USq5gryN75J+bZ3uF7kzZPWVP54uYe/&#10;3DjC7081cizYkYId6zggTueQzS4qBfw7pcP1C9s/rIoSh1LK532lvFeXwuOSSM6G2dNmupPhMGex&#10;50N8ce0Qv39vkAP5geyXThe2ay0BQp7NVhvo9lkuBObLjZMJ1OSsozJ8PheLPPiqv4QzcT6krJlH&#10;wYZp1O+eSY/DOkY8NsiA0uRitri0/BDup5hyO3A1HRqv0LLlHVqdNIi32I6/HD9kyWzabXdzV5zc&#10;191ZfNmRxYcyqD9uyuCDqjiOiooYjbJlxNeIh2c7+MNX9/ndtw/497+/FJczom53GSIDLmb9YhI2&#10;L+L+4UJ+/GyI77+b4JtPejleGcnJ8gQmMsKoEBVWKZa2yEqPWz0H+OTMKL3l6ZSluJMliqakzJyu&#10;GG16dZdTNfcNMmf/ihzN5XIvPLlREU37vm1cS9jHD3dbGInyoN5+D0fkXo5E+RL76hyC35iBm7iQ&#10;+ClzSRUA/78E0iAg3iwgrqTstokTUKaUFAJRguXK1JXiUJSNpNTXlecVAhGwV2MSAvBKJpbSlAKK&#10;ynqLE0qgWwFqIQNlCqtbyEOJgSjkoTY1DjKZFnxAyEwlEDnuISGvIyqBLFGzsNTsKwX0/y+BCFGN&#10;CWGcmC3OQpyD4i7U0u6K6xAy+YVAlGktNd1XmlKIUZluU46luKLJBYqTcZETQjwn5vxfAlnNsblr&#10;GRQC6dXZx4EYf+INd9IuLu+qAOHpeG9xkUqBz50c9DLhpAi2U5F+nC+IE+D2oFEEUZmpJs2m63na&#10;GMazM5UcrYyjQZzC9RRnNWvvWnWYONAgIZA43m1M4UaVsr4oih9OJvJhnRc3UiwZD9Rn3M+QHvPV&#10;tOvNoMt8CeeizblXE8dohh+jIVZUCA7krZhC2rqZ1O4ToLTew0H7vRwVlzsWv59hEVgHnPYy6GfG&#10;1epwrlWFUue4m3LDzdRZbeRovDnXejL47IPzXOk7wEiKP2eK/ahz1cN51SJCDfZwqTSRj/pL+fHd&#10;g7w/Uc1JUebjMg7PNmTRl+xHjbsBQTrzCdr0JgnbpF+IaP5QnMPFpmiOpLnSnmBHvriHmlQnks1X&#10;0mStwcVYGw57aJOluwybZdPYNUeJi7yuLgas36/NmVQ/et20uSAi81qyNSPBIpz1lpC7bTrVJsso&#10;EMLsUer6pQZwqUEcQnUqoetX4Dr9ZQKXTyNq2Wx8FkwlYM7beL3+EvFbZ5Fruo56b11q5Z7VKRts&#10;eWpRa7mLbBFu/ZHWQoimeKxbSOi2eQTuXcm6ae9gtXoWzV57OJHuzQFvc0I2rBJXs5FDwSbieAzx&#10;3LqMeCMNDgWacTTOhoFIC4ajLOkO0hdyVWohmlBqvZ3YbSspctrJgTwjhtr9OVoRIddiOxkWmwjT&#10;Wo7v2ln4rZqD4euvsuAlIZBDCWGcK4+QmxGmbvGauWc9aVZatEQ60Z3oxumGIt6/cppHpwe5dLCS&#10;6weruN1VybHCUGrlZueYbSF5+yLSxSUUultzq6+V/qxQ0rVWU7R9AZ1Ou6jxMMJt+qsU663l+ZFC&#10;vj5bzXvdaUzke1Eh4NEtN6nJzxS/1dLJLHS53FzKJycP8kKA9ZuBVH46kcyfz6Tx0/EEftcTzDcd&#10;AdzPdhawN6MrwJrS/ZZqyl+R3ioOexpyozKaJ21J3CqNFsvuzPXSZDWuka2/nv5YCzpdNlOw7je0&#10;mc+ny3gDDzNC+aanjG8HyjgvSjzPYBdNcl515jtxlBtrP3cKCUJyrSbrGAo3o1tc1aUMd/50qoJr&#10;8XZUbV/BQQcznvdU8+W5Lj4bP8ChCFcKdJZQpDFbyHUbbY7rxc5PJdn7FXFvoq7dX6PURRRwjCvX&#10;RbEo9aMGxLGcTjKi3WoB/b4bRdmYqjWBzlVmcDwpkHNxFkKYe6ncOp3aDbPI0JjD/nmvk2e6Vd04&#10;f//st3FbOo+jYpNv5IVzPcuPhw1JfDhQwZ3aFMak4w0brWJACbCb6vBU3NDN1nyOpEZQLyotTGx/&#10;+JpF6jG8dLYy3hnD9x+284f3OxksC8PP3IgOIbqz4uouFnpzIncyE++T/kr+eLGJH87X8G5HNkMF&#10;AhqRjtRvXUDW8jfUeeu01dNoN1zP9WJfdcXvjRxnzmf70upuS6ezobrfdo2TNfGi/APFgbi9MpXY&#10;t+eQ8tYcNQtLWYWuxD8apigZVovEDShpvJOLB9uEPNQMLCEONQYiLuKAPKeUO1Hec3jKYkbemazG&#10;q8YiBJCVdnqa4kImF+0pU1x9bwuBCHn8Us5dIQ91QaFCSvK3UlSxVf7ukPNQ14LIORyRY6uZWEIa&#10;SvxjRIhDLe8u3/VL/GJ8lhCVkIiyP4i6gFAAX4mBqI5EIZOfCeSUuA81/iHnM+k8lOD+CnkUMpLP&#10;qm5G3qtmYYn7GJ29Rs3EGhQXcnDrHkocDNBZOh9fra1czAkRMHbCcdpUkrYuYjBQAK4omAcCYmdz&#10;wmn3t+dqURSXRcH3OW9nJMiQy/UxtMV4kKWvlFvXJ2WHAFZhBI+H0/hW+vrdjmKG0vzF+XrxWXcE&#10;D+oCOBZjwcmiADqjHIlbv4D4RS9TuPktmo1WcFQcyfl0L67mB3M03J4mu+0c9tKh38+IZhtNJiKd&#10;edAYywtlm9kLXTw8kMXD9kw+GW8W4gmm0UbcsvVqLgk+PCsXEVUfJQK2mQ9uDnOiMJYb8r2XRGEX&#10;CQ457NrEoUTpm5k+XK2I4mFfHkejBWxNN9MmIu9Gex4t/tZYzn6dDa//mlSz3TxuTeLzo/lcb0qm&#10;1MmAMGWqyk+L5jp/ajMtaRanf78snNsiFJvkeiRqLyVQazGxuosps9tAg8tOhoKU9VRyDUIMOCC/&#10;r9Z4DU2Wmyjeu5yBCFPG0u04nunMJWUPJcHFJK1d6E15BeM5r0qbyt5f/QbjN3+D86y3CZCxHLHg&#10;ZTLWvaMSapsQ6+0OGb9DOXQEWeMjrmkw2JxjSfvJFJLx05jHjhlvs3naW6TYbGY4wZzLck3OCjFm&#10;7F6P17y3idsyjxRxKpE667DbuAiTxdOFRFeSKg4veu9qvDbNw3bFNLSnvIzV/DeEFHfTHW5KeeBW&#10;MlwXUOIhri1Imwr/TbjtWM7m+e9grzEf53XzWDPtDV5qttjCAcddVDvvodHLkIO+VnSKmlY2fekX&#10;dj1Tm8fl7hZON5WRb6VN6q7lVIjlLbU2EqU6jzxxGanb5pCks4kcm33UB3ioqb6Fe5bLhdzA1QJ/&#10;zmUGEDH3LRJWzuRgiBlnS4K4IurmvYEsbjfHcL3cnxJHPVx2bsZyxzaiDPTpE0C8n2bHTyOJ/NeN&#10;cv55qYa/Xannx/Esvjgg9rrMnfPxVvRGiIoK2kd3iCENOm9RsuMNWvbrMhDrTZu7KB9d5abuoMvX&#10;WayqO+VCOAnWO4lY9gYHjecwbL6I5s0zaNPexJ0Mbz7vieeLvizeq4niWqY7l9JtxNLq0263kWJR&#10;/VHLXiVj82v0O23kbpIVh7SEJI3XcaM2iw/GukQ5JXE0xlpsqxEft4XyQW0w/3m3gYcdsRQ5yICI&#10;1KLB00BUohlD0fvp9bbmbmMUN6p9eFjnzf0qDw65rmEiUYgk3IZ6cVQNKUmk2loTtnoxtXorqDRY&#10;KgNjHRV7FlO6+W0mos348Hg9xdYbiNYTxydKocZytwywYD4abuDLiwOMhXnSLmR/zGsXZ/yEAJPt&#10;mQg1pdNkvVqCfiI9hGNp7uqGXwMRDhR5mInrCONOezwPj+TyrCubZm9LgkQhNaTacfRwCkernLnb&#10;EySqL5lvh3P5vD+bEzJYLwt4nZUB0GO4jqo9KwkVu93gocvHAwV8f6WVvz4QpzZQxFiIqDs3MyK3&#10;rZVOvYt0Y2PiBLiVILrHq1OJF6CeJJB5VPxcC6tRCERNqVXIQyURZfpq0pGoU1gK2MvjAXldeU5Z&#10;ra7UrVKq4yoBbSXrSl39rWRgCVBPiItQihYq4N8vZNDzlhxPPq/EQJTpq3pxIfVyTup6ECEo5Xhq&#10;ZpccXwmi9ykE8vMakF+C6ZOxkMm4irIaXXE+SgruLy5DDaYLkSgEMqGSx2RTgujHlQwslTQmiWNy&#10;WmzF/xKIvO+XLKzjQh4j4kD6pq/kiJYRT3tLaQlxpcLNnPPFMTQ7GVHrYsrpOFeK1s8jdOEMDgpw&#10;jAkYHRd38mFdHCdCLAgWVZljtp1n7eJaZFy+25IsQiCFXAHVvABbPjtRzFcjBfz53R7++f4oP1xq&#10;5HFnOjcakrnZmEqFzV5cFk4lcPtyco12kCTHa7dYwZDbbg56GskY8uGQ9KcSR2NybPU4muBKd6At&#10;xeJEyo3XcrEiiKvtKfRF2jCW5sTxRGda3AxpcdnDIXE29+S3XE5055i/Nkf89tLkLW5LjnXO15KL&#10;8js+OFTI+0M1HIz1JWTbClK2LqXbWZdSGSt+AqIFIrBu1wRzOm2/KnhddqwlbJ+mHMeCJnElR8Kd&#10;ORQu2OBqTmuWE22ZQeJIvLjcmsDlumQu5gULvlhTbraKKufNZIrDKLLapO4WmrZtIZVWu7FaMoP1&#10;v/kVHmvmcbksQAR5ILfkNykEdasumJZQY/w1lrPt7ddZ9cZLrJ/1H8x65bes+vXL4mheIVxEaLuM&#10;S2WjqVLzLWTvWSuuahOpoQ4czAkSIZ9EsaspB1z0GBDsOOS/m1zL9SSK2K/2MaJfiPxsiQ83hXAa&#10;BFPiNJRtbteRLoIxce9iAjYuwHHNdAznvUm86U66hWTirXRx3bycQg9DwvU3ynkIvu1eLi7HRnU6&#10;ZT5bKYzbS3qoNnmhW0nz1SXV1YRDSY4Mp1jQFWXES2eDd3OlyIXheLGiSS4UWepQYK5Pc4A9Nfvl&#10;RKN9aIryJ3DregKWvkH8hjdJ2S7EobuFausdHAncxWiKOZUOO8gz3Evqbg3S5bXE9VNotlpOp7s2&#10;neIQOl2NuFamxD/yeNabxd26UK7VBIjC8aEmTJuacOkwRd7UJNpzJNmWJ3WB3Ctx4fOD4XzSHMxX&#10;9SF83BDMJ1VykSINOOq6U7XJZ8KMqXfWEoWwg1qLBVSJu1BKQN9pyxYVtp8TPts54a8nHdFaVE0E&#10;w8Xx9Ca6UrZ7Fv0Wqxhx0WDYaTt3c9z5tj+FTzui+Kg1lvdrIxh12sM1uXhjXpuF0DZSoyvqfPp/&#10;4D/7PygQ4K4Qh1UmhHo2zZGnR8t4cnWQm4eyRe3E8cXVBv75QT9/f9zNP14c5j/fO8Ln55v5UCmr&#10;0J7M895q7oi1vlgQyqPDQtKVEVzNlcHbFCnXaxedgRpkJeqTk+5EfW0audnhlIe6caE8kmqnHSj7&#10;EdR5GxEg1vXJkRz+8cNVnp0voSN+L2WO29Sd3Zr3red0lCvvdTYwFhXIUQ9jWuSzjzoi+fRoJke9&#10;DBi2XsMRg/mMWGrwpSidr8/UqVWCn3ZmCxH40WypxWCUF18NVHK1MIC68N1UyT3vTDETa76DQoe1&#10;+O9cRcyejdQKCVfJ+fQIYbdoLqNj1du0bVvCMbHNz/vLOJyXyNGiJP7r4ws86SzhkNs+Giz28KCj&#10;hDvDB0R8+BDzyiw1jdfj1XeEQBaQOmUuRUIeFVPnTmZhCYkoMRAFzJWAtjJ1pdTFUrKuFKdQL0Cv&#10;EIk6hSVNWUh4RAX3SQJRixsq5CGgfEoeJ95ZrlbiVfb0UBcSigtpFwczmcYrx/t5Kks55iSBKEH0&#10;yaKLSkVeJZX3qBx/WI6vtP/JxlLIQ75rsi6WEIjifn4mC3UdiEIg8qhMa02Si/w9Y6W6Al0hj2Ny&#10;bpNTWPK3chylKQSiuBT57AlxIEoQfWT2WiEyOb6pLR/0llNorst4RiA38iPl2mqKWzZiyHkv1Ttn&#10;E7PoNcKmvqROQb4rruD9EnHbmqtxXTqDoUBdHtYG8NXJEnGSdTxrEeFQF83V0mA+kP71oieHP98/&#10;wv/78gJfTDQzHmnHSKAJ7TL2Ohy1OBJmQamHOUm2BlSY7OBepS+P66IYFHA77ruPASGuIq1VxAlw&#10;D5Zn0JkWQbCZDgE7V+O79C103/kt+xZOI910jTiZ16g2XEWFgH2OhYy/zBgmisJ40ZtMo68WETpr&#10;6Qm0YMzfhizBpQ5/C3Vxa6qJNlGKkDVYh7+I1TKrbYTvWovdvDfwXzaVoE1LqXLYSU+8s4CxJVF7&#10;NTAVRW0zfzZJBnvIdjCjyEWHw/L6rUMZPLnewp0bPZySvt+Z7EqT7XoZd/qkinK3nP4WelNfx2j6&#10;q2hOfwXbdbNIshEnJ47oq1PVfCiE+8FgDo+aE2Vsh3O9LYlDItCi9m3GRsZIiOkK9u+ejuvuqUQI&#10;YdQJUfRGWVHlupuIvUKCm94kXWsmnptnErx5KqkGqykVYjgQJqI10oKhRMGzHF+64105lr6fFj9T&#10;uUb+vDdcwnhOqJDadnKtdpJhs5MqbxNKPE3x3rocywXynZuUyrwG9CR5MVoSwnm5T8eKQtS05Chb&#10;LXL89tESbMnhCGvqffVItN1KpMNWUgL0KfU1pyPakZ4EOQ9xWC990hrIx33JfNQbR1+8I9qzZ2Ky&#10;aCEWm1ejMWs6VpvX4aqtyV6xOL6rXiF1yyxKDRYzlmDKg9YgPhmK48Oj8QwJ6CeLtSnSWUHk5mkU&#10;Gc0XBbGdOqtdnEzx5sVoNd9eaubraw08Gsznilzo4QhLIoxXEypWMNltHc3p2zlXrsH9TgGtGmN8&#10;9y3GRtSr5expuM97B+fZrxC35E16tGYLMezguCj05I0ryTESQIt3oELIJFc6bKMA/wH7PWKfnXm/&#10;wYcXDd5CEM7qdqv9noacDjDidtw+3hcXMx5kxMlgU05FWXO/JpRbZREcDbKg3GQbOQKKTysDGAnb&#10;TeGmKXSZLKHEeCGl0pEuZ9mI7dcjZv1cis1E0WxeQs7ehYxE7uTBkQT+eKmK78+V8fuL5fx4uZwP&#10;jxXx8XAx98oCOScK/U5rDQ966nlvqJKPx6p4JK7ncW8ut7rzOeCrT0uMBiH+uyjI8qC7J4vmQ6Xc&#10;OdXGjw97OFshzrDQhXPVcXSFu3FdFOPvPhzl+09GeXa9Ud0H+WzqfhotttPvYcKlhFAupQZxwsuY&#10;iQADPuyME4fgTOm6mYzqzeS80VSuWM7ngVhtZRHXJ4PZPDoQKYQRxqO2NBm4pXw+Vs+ZEj9Oppow&#10;Easj10QpK7OVWDmGxZw3sZz6GhVrZzOit5SunYtokutSLf/X6G3gdrITX1T6UeQuhBHlw4OGQiF6&#10;S3pj3XkuA+yrsVL+/tlFUbQVRP56On6vTcf9tXeIE0JQsrCUGEiFNHUhoTQlXVdxIEr8Q2kKWSgE&#10;8ksQXYmBqGm+8j41jVfIQXEYCogrMQ9lykqJf6jxB3kcVzKpxIkMTl0yWc79baWIokIcQlhvKC5k&#10;Mp1XWVui1MNSSKRT/u4WB6TsMzKkEocSC1mqrkxXFiQqRKKk3qrAL00pRzJJHpPEMZmJNUkmamxE&#10;JZAVqhtSpq9UByOfmZzKUqawlqtNmcI6PlvchzRlHchRJQtr2kqGdhlwQoTRIX8z7lXFcD5ZVLyL&#10;Lglr55CzcTYd+3fTabGWA+abOR9rzRfNofzhWBrD0ZZU2m7nTJyVEEYMz9tzuFedxJP6NC7Ee4jC&#10;FyfpZch1EVg/Xa3hL/e6+WK8Tk3rHfAw4KCjLoOxHkIq1ZwtiuHmSD1jlanc7sjjxfEmHvYUcqMl&#10;m0rTbUQsmU5doD1FPu7UBThztjGTnswwggU3kuT1HHEA4VpryNBeROSaKURvXEyOpQFlQSEkOLpT&#10;EejMzbYYTgjRHSrw5VJ1kDgIcbl2i6ixWkVHoDHvtsVzUYivNcmWFu9NVFttpHDvMrznvsnWV/6D&#10;pG3iTJ20xElo0uBvSoX8hrDNs6m228TxbEcOCEiWee6kPcmMsw3x3D3fytmzrRTEOxG4YxaFpsuo&#10;cNIk0Wwvbnu2sHXmNLZMexOrNTMYy3Hio4FMHh9WFjzGMpjsSVuEI8cKY7h4IJP7g1WcqYqjwluH&#10;Yk9dAXBTBvK2MF5uQkuACG3BrwYRwrnaS4hf9xsKdv2KVou3aDR9mxrjObR66dMUaES5217qvUyo&#10;8XEgwWALlb4i2KIN1NhFV6oXj4aqOFcRTa24x3QXQ9KdTYmzMiffzYbQHRsxmf4y3usWkG1nRKy9&#10;Cc5aW7HYthZfs13kyX3NrwqlpCKUeGdtknXE5ZhtwmnLCnYJBpssfgfvjXPJcxKh6mnCS8qe188a&#10;I7leHoKb2B6tmb9lw+tv8JISIJH2K2n/8auX+LU8bp/6CgUmK7hdbMlnRwQImv0ZyXLjULI7ycY6&#10;OMoXxOpvIEx7oygHTUqdzEnQFBDLFFV/9xif3x7ixfkObgsYNoc6kmKpifa86ayU425b9jKhpr8l&#10;3/s37Lf6D3Zrv8X8Gb9hinzvipdfwvydX+E+/1UqdBYxZDWXkA1T0Xp7GiG7N4ldD+WxdJyJTF8q&#10;7PVI05xH6oYZ7J//Nola68VCO/Bldygft/pxNcWYBwK+fziaIbY8h/MF3ozG21GwZyXO86dRaW9A&#10;/I71LJPv9Vi3jKEwG04nm1ChPYe0xb8mdccChtMtOV/iLs7NmSyzGUTvfIXEbW9TvPx14ue9QsbW&#10;edTuWUrU+kVCugsoETXuOvsN6RxavN8UymC4rXR8G7HFrjLYk/l8sJR/vTjKj3da+OBYtthtPyYK&#10;rakS+94a5MRwhh9jtULScfZMJNmLCwni7qForjTHcb0hlUf16XwkruZZbSx32jNI3reD6GXvcDjA&#10;nH5vU86KWrtZEkWtvnTOJW/TZLiWgi2L5RwXcsN/O48id/FpiYBKvQ/vVYmCGiwRwvHksK+pkH4L&#10;35xq5kJpKAdEhRzx0KDXeQut5ttI2L2WWnERE/khXMvx4UmGA88LXYWIPLiW4sXtsjRuVibSIX3h&#10;cpApV0UxHYuR3xBhy9WCSD4aLOfvtw/w06US/vm4izv1OUT9dqZKIB5qEH2SQJQYSLm0GoUgpDWr&#10;5LFYHMj/JZFFagmTGmXaSR6VrCyFPLoFzPumLRIQnlzYN1ljSkhEiEMtky6PCqmoBDJlsRoDaVen&#10;wRQ3ozgQIRF1CmuyoKKa3aUQkxDIIWnKNNZkDGQS9BUCUcqmqGtBxD0oKbgqgSjfJwQx8TOB/OJE&#10;fiGOX/5XiOYX4lCbnLfS1EC6vG9MPn/853ZszhqGlHUg01cxtFWHc1lefNQfyx8mivm6P5tz0q+7&#10;7DdzONScExk+XMp25VmXCIKhPD4fTpdxI47SYC297ntocthGq4MuD6pTebc6nTvVaTxqKeRSZiBD&#10;nts57reNXgG4iVgTNYnlekGUWt6m0GwPpssW4r55JdYzp1If7kGFEMFBbzN5vwUT6S6cKosixtoQ&#10;7SULVEEYs20FuabbKXA0Is14p4y35fSE2TOc6k+S8R6Ct6wkbtM8PBe9g9PqpWqB1hALCxLtrDjg&#10;v5/DMc4cSQ+iTfpU9u63id34Kl4Lf0Xs9jnUihsqlb5ZF7CXRo8VtO3fxliSA3UWO6g22ErDvtVU&#10;7xABKiD+qNidD1qDOZ1iJQ5sD0NeWowEm3Ekwo4DfuYyvoP56FA2p8sS8DPVwlRjqTiBDTS7GnIk&#10;2pXRrHDawrxoDvYkWHcnSdZapNvokmOjR5beesott1HisINUfWV31fX0RTsxmuZNoY85UQ7GdBZF&#10;k+qziyzX2cTteY1E/eUkWawjYO1bOAreea/4LX7ixuI3v0GBOJV6vcWkbZ8qZLeVNjcT0nQ3EGW4&#10;A+vNy3DYMB3fTTPJ3r+XEw0p3O4u4KwIy3QhmUhrUxKsDNXKxWFrF5K5dw6pmnPw2LoS/fVrsNq1&#10;gVCj7YTtWkjqvt1E7bck0HMfVoabcdm7ioA9a3EVAln1+pvoLZxCsN4K8nx1GKz04qW7BYHcLXfh&#10;3SpPDvqKcndcjufyN9Gc/SZLXv4NC17+NU7am7HbswMf/T0czfPmhHTEIwIE8RZ6LHnlddZPETBf&#10;sBCztatwFsJw376JdHNDOmNDaI0OEHb141B0mCjOMEpFfSQ4OlAeHcTBgnAyXIyx2zYfS82l6K56&#10;mz2zfo3R4rfQXvg21mvE0djvpi9wBxNBO7ifY8nXgwliYw3QnfEOqXKjnnel88eJcn44U879xmga&#10;HLVpcNMmU2+5XLDNWM+ejuPM1zjqq8npaCNupJvzcZ0733SGcCXPlxCx1fvXziV+4wIit8ylwkGb&#10;Ers9wtKvE75OwMh0NQMxe2lwXUGN6Vwq9RdSaCSDWdza2ZR9HM6Q1xJ2cTTBUDqsLp4LXydu7ksc&#10;0FlAT+Q+6pViduYa5GhtoNp0HRejTCg3FkaX62s9/Q21/HTF1mWi/JP45GgeHx5KkXsRLi7Fm1NF&#10;oQzkx3G1IYv+KCGrPavVrLjTtel0Z8dgJU4xSmM1F/IC+aA6gmuxzvQG2pGyR4Mqq9202Oym0dZQ&#10;BtZa8vW3iy1eRay0c6nuoti2kbJ9IYO2GoxbrORutiXf9Ofy9ZEyXhwsUd3KpRwHXpwq4ZiQR75S&#10;oHLvSjpFOdWKWizZsUJEgpa6xufrE9X85VQxP3ZHcT/RnM/K/fjuSAZ/Gq/m90OF3BebfEOu9a1C&#10;Nz5qiOJkwD7q9OS6+phyRQbU43J//v2sl1t1OUS/PAO/12cIgUz7n4WExYoDEQdQK+CtZmH9jwOR&#10;pv49uXCwVnmPMvUkQK8Ez5USJkqwu08e1ZRaAWGlKaShkoc0pcT72P84kMlaWB3yeYUw6oW86qRN&#10;HvOXTKzJnQl/WY2ulnWXpk5bqVNhyuMk6E+SiPKdQljKdwmBKQsFlbpWCmH8X/JQm5KqK+9Tpq9G&#10;pCmxDyUYrxxLdR/yHpU8lCmsmasYnb2WYSUGMmMV/Rv3yrUMZDDIRC3RfTJlPxPBulwIMuB2STCX&#10;kiw4GmlB/O71ROoIaAupu8gYi1o+jcyNc4hd+wYR25ZySVzBXYU48qLEpQbQYa/DnXQDnlQ7E75j&#10;MdZzfkvs5unibPVodzLEZ+l0LBfNYPlvf8OG2TPFSWiToiv9e9arOL76EgkLptDpvJejsU5UBDlS&#10;6mVNnZ0e1SbbyTLcSb2PHbUe9nTF+IpjsKXEyZJore3kaK8mTUn3lTEcr6/B+eoYPhAHfzQhgJMl&#10;ybw7UMlEeQxH0nyoCnAidMs60rTXkq61mKwdiyjUXUaTszIVbM54bggDcUJsorBrLbZyIsCUPj9n&#10;gjYuJMVgIxlWe9QNnkJXziJiwzyidq4QMb2BNFt9db+cOl9PagPdyXDeR9zGFUTNn0W5rgZH/G3F&#10;6QVyzNeBWiEPG7kOdvOnEqOxkHhxOqEb55FpspoDrjs57KPH4+pgPulO4FFHEifLIijxdcVMcDPF&#10;VPCkSLBExmBJuJCQ/XpCRMxvnfpbXhYhO0Oa/eJpcl/XUOevx1kRkGNhjvT5GKk7DiYJORVYbabQ&#10;dj0toZYkijCPNNhFpP5OYoX4aoWca4PtsFuzVLBXkz4RodHr3iHPRtxPRTjjxYGCUwZEGq4nVAxA&#10;5N4VRO5Zgv3a6USYbuBkeTB10S4sn/ImuxbPIj9gF0Ux8n0pWrw07LOPC6lW3Mq1pd12q/z4BbhK&#10;p3JbOxs9ufkGC98Ry+VGd24uscb6hG/fiPnc+UTbWuBvZ8mqubPloPMxX78cp52bCDDUIsZUl4g9&#10;W8Uu7aYhPFAUajx9kT70hDjSHuzIwRgf7ksHeDxcq9bYCt+rwUBxHI2hTjR6G3E4WADGQ1nJ6cL7&#10;l9t5cb+JB4OpjCTa8fhoGWerYhlOCuSxqO8fjhbwx5NF/PFsGZdygyix3kuuyWay9VYKGQjo6cym&#10;wuDXjLjN4kyUPqOhJtxKM+VGhgGnMnfSnLCYlvjN5IkycV61EN+17zAat5sex/WUCvMfdtognXAX&#10;vX4bOOK7RQbDGq5liLJSNmwSR5Fvt5FMm+WUKMF0z70MuKzloNY0zofr8c2JTH6ayOBZkye3RO3d&#10;yPDiUpY7z0ey6S0Jw3TxbPwX/oawpb+lWn8ll1IcOBpsRa+XHc0OhlxrSud6XzsPRnuYqC2gKy2W&#10;ynAvtOfOYc+MmQRr7ZKOmCrWuJpPRyv54mI7H18bo93Hhgr9NQwm+DFcnkN1ZDAltgY0O2kzLtd0&#10;JNJeCF6TfGtNrjQlcV4cz2Hp5BdkkH99VI7VUSgthYc9UTQFGJNntI4mIcOx0khuNcaqpfBL9Vdw&#10;0GsPH7WG8V6BPfcS9HmQZc5hs1kcMZvHe+Vu/DSWwfcjeXx/upifxvP4rNKHCzEWHHHbSNWOtynY&#10;PoPRIEMuJrsIMARzPC6cuNdmqQSiTGHFCnGkvj1nciW6kEPNzwSiVuMV0J50IXL/hCSUaS3FedSp&#10;QK8EzyeLKPbIa0p67mQpkEkwV1ekCzj/UjZdKaR4dKqyodQSdVpKWQcyGUCfLSQiqvbneIgyjaWU&#10;eldTeeV9SiBdKes+IG1YycJSYiGqE5kkkMlV6Uo67mQK8YmZ0oRAlKY4EXU662fyODVbeRRikPNS&#10;SpgcmzYZ+/glBqKkAytrQZR9QU7MXq0G0sfEfYwqabzyuf6Ne6i21CN3xxxClk8hVsigSms1fe66&#10;DEfZ0GCwgHy9hQRsnMVCAaTZr7yK8WrpQ9rLKDRcQf6mKRToLOVgnBfFHrZqfaeLiQ6MJ3lyodiX&#10;+1WBHLRcQ+6Kl2ja8Q5n/fbwbp4HV4v8ORJuhc+ahVRFefLTgwE+E9daHWBDmOYG/FcvwmneVIJX&#10;zeB8ZgDfDlXKWAgna/MSAuZOp0vw4LiAsJIJWOvvRbCOFgmWBnjJWEzaNIsii404zBU3umsN5/JC&#10;GAp3ZViI8nc3ennaV8REWTj3+io54GtBtZUGRyP20Sn9vEOAcizZR553oCfClRPyuyp0Nqmx2PuV&#10;qdSH+LBx5hy8rWypyEom1MYQP831ZNtpiYtywGTtUjTmL8Zh8yrihJhKbPeICFxF6LI3CN+0EId5&#10;c3GdP5MMOabLxuX46GzBz2iPXDtxMNF2DMa6qRWBc7z1OJblxNOWeIb9DTlsv43bBd582ZMm+JXA&#10;kAjxtgBDjuV7c6UikMsi2q6UOnMt31WcowH57pqUhNgwLPhx9XAit8YrOd2US0+yKycLvLhWE0W/&#10;pzYnIk04mmRK+f49hBprordxI8unTRESeh1rcXKBW5YTu3cZRTZb6QoxpjXQkAQjDTIELxt8jCkQ&#10;0VHmb8Hh0jCO1foyWOpOW4wtVT6GNIVaU+S1j1CdjaQ66tOY40VTlQdpcTa8FLFxkbD9WkpNNokN&#10;fJtgIY4sS7GX+81JczQhZO9WTN6ZKSexDOdFc3Cf8yZhO9fSVRJLX1M2LdnBVEonyLDRJ3nfHvKc&#10;rElzsiHWyoBwYcERUQsPeyr5cLSFC5U5dPs60+VpR+l+Ye2ocHJcHGjyd+PWwWLudJVy83AVF9qK&#10;6S1KJNHDjs7yDIYrE+nyMKHWcBvNblbiBmzpj/DmbFqU2NBwvhxIELvpS6ruLrLN9+C/dj5J2+dy&#10;0HkTl0qNeN5iyRdH/HhxyJcPGrz5rCeUezVO3Gvbx/XWfdw8EMrJ4mjCdDZQov8WNzN2c73YieuV&#10;TlxMt+JUnBO9QhZ1zgbEm2iq+xFEbV5Bg9i8ArO1eKyZgoNYw6Cdq+X3adLuvpMiH2v6GrK5WRHB&#10;k3p/XohKf6gEpqXDPzhawpMHhzhQ5kuxtlj6pS+Ru3Eqlz22cNpjBy2OQkRh7nx6vJVvH13ju6cP&#10;uHfmFENtbTRkZ8h1FWK0NeKjU518e3ec7x5c5utbJ7nRKiSalcBYoBXDztrcbMjkUX8dT891cv9K&#10;JyeKg6jSXkzIjjVcVFbvfnaMb3+4zh//eJ7xDFcqNZdwrySCLw4V8t1QCY+lc5ZsE8e1+m21RP21&#10;Ek++G43k4zZ/Pmnx5YsDPjzOV8q372IifCNXygxo2L+czO1TOBWqx7UUWyZCpGN76jMiHfvM/l0c&#10;lOtVabqG8EWvk7TwZY6IxR/NjqInQVSinyuxb8wWApmmTmEpCwlTfy5loqTxKnui10tTKuP+4kCU&#10;dF5l21rFlfwy7aSk8aqBbnn9iLgCJSahrApXg+gC8MoGT6oLUQhE/ldeU6rpKnucdwpBqfuBKA7k&#10;jTnUvTFX3MekA1EJRJzOL1WAJwlEiEc+f1SI4qgcf0ia8rcSt1CaEgs5Ju9RXYi4DWWh4ISA/y/r&#10;QpTnlDUhk1vZCrkoxKE6mEn3ohDJiJDcqJCeUs5dIRHVhQh5KPuBKOtA+uW5Y1u0ORToRLXdMhod&#10;5R7IdY7UWET40teoFXHU67FVnO8qVaC5blvMviVTaXTfS5f3bppsN4g6X02rcn/cRAl72XAucT83&#10;CgRIoj2501nDJ+e6REmbErF8No26i7kqxH8h2EJEkYjBumgKHQ0o9HfmZnctJ5uKGS5JoDvBiQZf&#10;fQ5G2Yng86E32lutPnEyypJi47VqYLjQfCuj6d5ke1sTKHgRZaEnAtSACmcT6sW5lDrsI9lkB/Yr&#10;55FhrsXVynjOVsRwtT2NBz0Z9CQ6i0OwluN6yPsNGQy3FqA24mKMIVcjDDjusodWZz3iNdep09R9&#10;3maciHHneKov8fsM8DM0oiEhlFIfWyplzJTv20CSuIuwzQvZ8MYrWK4WEeGiQaufEa2+++hNdeJ8&#10;czzJdvswWruMWPt9uOzdSHWCO0crkhmrSmO8PIXBlED5ze58JoD/l+cD/P5BJ1drQ8jXEeJc9o7q&#10;WM5neHIyw50CVwMR4CJeNVdRZadJm9VOeqzWi8vbxcXSAJ725/BkMItrdbHqHkAHQt2IMNCgLsSU&#10;IylujJWHMZDsRpOLNtly/ofifRgrzhYBHk2uixkxu5eLo1hJrNFaCkwWU6A9ixKTZWRqLiNSzqVY&#10;ewmt1ptIlXsSrYjF6H1UR1iRs38fMcY7cNu0FGsRAubi2AJ8NOnuz6B/uIJhEa4vee1Yj8+WVXht&#10;WISvhqg9q9VywTSp8rAk1UQXr3VLcFo+Xd6zlCT99bT5anOn0pnzhWJHQ2xJdrck19WO2H37sNuy&#10;iQQ3F6K8/Ej2cqc+cD+JJvoUWdpyLieZ4ZhAGuXCR4s7sd+1l0Rfb3qLU+hLDWcoOYRL1WlcrM3j&#10;RFUe3fkJNMX5i5JxJkR/NwHbtlHuYEO67l5CNq2mK8yMYymmHIjbwUS3lwC2Hg6bVtEe50iB5WYa&#10;HLaoqbEfX6/jQIor3SUB9GU70u2lw1dHC/nztSb+cqOdL0eK+OZ0Kf/5sE9IrpR3a525U2rOF6Lo&#10;//rhBL+/pWRP9XCnPYfxvDAZEHZEa8yg2GwDPTFuHAy0J1FHbo7xRoL2LqfPfzddzlvJE/dzriuf&#10;z44V8PlAIh9NVDFRHU/h7tWU6S7nUn04zy5UcyrVkl7nzdQZrlIXEBavepOU1TNEKa4Sgg3h7OFe&#10;Jg72M1B7kKbsUoqjY/HV06Uh2JMnR5v4/NooL86PcqKyRDqQFecirXnek8K313v5+tFJLten8KQ7&#10;k2/uDXJvpJrheGcuNSTzB1GKv/v9NX7/p7v8/fsL/O52Cx+PF/LeUBHDfpZcSfXiXlE4HULiA+IY&#10;j/vv41SwISOhoqI89cTl6NNis5mKrTM5GWTE7RoPIbRExhr9udkTwndnkrhWtl/cmhVjTps5bCOi&#10;w2od+SvfJH7ldIIXTqPbeB49OrPoDnThfmupOER/Il+Zgd8b0/H8mUCUKaxShUCEONRSJgLwzSpp&#10;/O/U1QHVgYj7UOIVAvxKnEKp0DtJIAsZlEcVxMUJjKtNiXssVclEncKS15R4gzLVpZQ+UQikSY6j&#10;BNGVGMgvrUGcSIucg5LG2yXv65ZHhaCUTKxBAfwhOYayxe1RAfzJILgSw1AISgF/ZTGhEjBXCEQe&#10;laq6ihsR8FfjIkIOCpkoMRp1BbqQh+pklPiMfF6Np8h7xhQSUYLoai2stQxL65fnBtfu4kZhkjqF&#10;ccDdmNgdy8jSXo71tDdwXf6OkMJuygw3kWOpie+OdYTpbSPdcDvmi6ZhtXIh7iIqlEydk4muXE72&#10;4uOD2XzYms6ZBE+OJwggiep/cKiYK11lHE/yEAeixYUEV2rcZExaGxKptR4LcT0GOzZgLON7v/5y&#10;avYtpsliKacyTDgSYsmZ/Aj64i1psN5Md7wFQ6UizFJt6M9QypqvIXuXiAt3Czy1tEl3sedCRSrP&#10;RXje68ljIMWTYlHMw6KKz9ckcqk9mScDeXx4sphnvXk8P1LAux1ZIhij6Au05Fq8AyddNjC6fyuF&#10;eltJ1tpKo8lWOq12Ua+3hiazTXisX0yatRGH47zpCLLlaIwZ+drz1Sq0llN+jek7ynYPQjoxcqyi&#10;CMbr07g/1s6Ly/2MliURaW1Mgs4OCrSW06yodFczNbBc7W9Dpu56TuR48OhwLs+HSvnb82G+Ol/H&#10;iWwR0FHWxOxdRYzmSsrMtlMs4ixZZzFZhmvI0V/L/4+svw6P68rS9mGHEzOzZZItWRZYzMzMzMzM&#10;zJLFDJZJlszMHLMTO4nDTJ3GaZjuHnpnXr6/tUvJzPu7vj/2VaVS1TlV5+y97ufZsHaLvcTggF10&#10;uuykRsT6bLI7h1M8RNyqTey8NNODu0Id6Up25ERHusCigEvN+VS5WlDmbKJZNPmor4abrSWMxHrQ&#10;7mFAnoiGDDlfb8huer3k3rjvZshnNyP+u0RYCFSctaiyk/fsmE+nvy49At4SO106Q+05XBCu2Qwr&#10;ylSPcKc97G3NZnSik8NSF+YdrohiulrsVpwtmVYbid+lRb7ROgoN15CzZQndXnpcbQwVtZ7AhxMR&#10;ojZimM2xJUpvGetff43VCxYRaWdDVXQ4OdFh1KYl0ZiaQ0VCHJURIfgZyMXx9hD7Wczj/kqxQ9Ek&#10;e1gQH+xJTqC8PzyI/VnBDAsp94aqmQVRjJXlc6SnidnhZgaL4iiN8CPC1JgSN9W/akazn9qa0oWR&#10;vA3UlC5loMucugxdMmK06Goy5UyjE/dbovj9u6f55OY0NVHOOO5YQ1uCPccz3PnycBPfXRri19f7&#10;+P31dv7yqI//+Po0P4glfr8rnWsV4TwbkqB7dZpfnx/n129P8/vHx/lktovnY8283RbJoTRbzgjg&#10;brTkaear1xhsIMNkEx1SMd9uEWV+uI4/3BjmX989wJ/vj/DDlQaON2ZQ5rSTFvMVnE1QA5alfDhZ&#10;zbO+QrG9McTqbiBh4xv0+Ygt1t+I9+ZN9KWncaiqlKnCDI6XZjCR7E/I9nU0+NpIY4rm8xPjvH/8&#10;oDi4Ps2g9N8FBP/84jD/9u0V/vziCJ/uK+NInBMfTDXy4+0jfH9ujK+OdAk4G/indwbgj9f4p19d&#10;YbYhjw8P1vBsXwmtoQ6kbllOl5UWR1OjeTI5wKez/ZzJCqHR2ZrecIF3TQKTUfa0yHsO++zkVoYT&#10;354o56NTjfx0c4jHQ2UcFkU3E6jPlM82Jjx3cCrGjvOiem+k2nI5ypSbUs777WLMTgJgtL/8P4L8&#10;N9eQJA5EAxAJ1iqViRoDUckU1ULCMQnaao2H6sLav1xAIgBRK9PV68Oq20mCv3pNORDlEE6IO1Cb&#10;PmnGIlbOpVf/ZfW5AsnVpRLgpahxi+PyOTVmsn+xlsaBKGAML1yncSEKIGpF+j4B1ZSUQ4vFgQic&#10;jqsFiHL8M3JslZlXDaJrBtQ17mHORWhmUAlANNvRatyHgodKzz7XraaZHabp2lLdVAoWAg757DkF&#10;D/m8pktLdWUJYH4ByEU5jhpEV7mwTspnT2mbMhiVhK+hEfsywrnZIO21V+pOtBvdPmYcFFf77lQ5&#10;X10c4P54M5N1pQRYmeFuugdj7R0U+jvyuCaeJ7m+vKe6WSdL+UbExwups93u0uZcbUXc1bAvP50D&#10;Ii7frxOh1Z9FeYgbDps2UuG0lQJXcf6Jzgw35ZIigbB05wJRuXLtxYleyHdjIsyO+gAbccL5fHR2&#10;iNvDRQyluhKotYyQ9SvpFYdxLMeHrjBnLnSW8PkZgcOZPj6YbuNaY6qAx4HzpWGca0zgm+uD/Pmd&#10;Wf726Xn+6fNb/OWDU1zvq6Q50IvBcDd6fR2J01orrsSFU2lenM8K5UiIDVcLnZmJ1Wd/pCUH0gIF&#10;aIk8HqnTqPv3JorYlxVIuo0+zeKmpqrzGMtNYSongS4vM2bSRAw1F/DxsUG+PNnFdH6EOD1bbjYm&#10;8d25Vt7uK6bIUWDlbc7eIFOOF/jTJ+5vyt+AB00JXMnxF2G7R65/Do/H8qQtuzAcYsH5Yn9xjqYM&#10;h5vSH25Ck7eBCHgHih31SNutRY65Nu7rl5KoUq/khjKW4k9PhI2IaHduDZaI28vj3lQznVF+JBjs&#10;oC3ERcRbBSezwyhV60FcDDiQ7kZfkDHV9pupFWDsk/t0piZOhGcOE3mBFNgYCDD06Qqyosvfigo7&#10;cYcC7B5fK/Yl+EhsdqY+3IuaQFfqQ93pLEvj+MEu5l3vSOZUdRSHRAmH663Dbv4ruC59BUspkVtX&#10;Ume5k/3hltwsceBGiQ0tTlp4LJ7Hlnnz0N20BTdnV6oFFiPZyfRKsGuMi6cuPp6KpBiq4yLpzI3l&#10;/lQLP946wI93D/LF+VFu94nrqMmi2lV9UalgNXY8HI3jUK4PA1GummyW55vyGKivpSYvlaMDVYzm&#10;BDMebS323Jwj8ZZiuy0psV8lwJpPTtI8EiPnkZP5KntrNnN7Kp6vzvZwpbWaw2mR3Jab1+ahS7ev&#10;CcezI7jdVsTRPLkA2eF8d7SYO23RXBjOpTPDkx6x1aMJ3jQEOTLtZ8rVBFs+nqzgu4tTvD/dz3uH&#10;erjdJe4oylfsphtX2nLkHEFU2+6h1s2AniAXfjzbD9+f4X9/eob/+OQi/+frmzwdFevdksnZVE9u&#10;ZXrz+XAtR6JEiejKDTfS5ViUN2W7Rd1GWfHt/hpuqH0/xJ7/eKKGT6cy+Wg4jY9HCiWIe3KyLFTc&#10;WhI/nG3gH5+e5ndPrvBPH1/mf35/jf/101X+4+Nj4iZ6mS0Np3DzYoq2v8HpLF8eNmVzVirV+XR/&#10;Hot7u59ryRe9auVuuvweFx50ZYsb28eF9mLaI/zpDnakTSrgjPyuo16W7HcwpdPdgWsj9fx0e1SU&#10;WTSnskWdlYfyvCePf/v6Ln//4X3+8eu3+fzGQa6ViEOz2ET9TrHsfpYC6Hr+75eH+fvjdv54oYRP&#10;RjI0fcOfHKjgcl0mo+GhmmSKCQKPuPlzYyBqP5C9Erg1uxFKgB/9GSD7xGHs+3/WfwyL69AUBRB5&#10;nF4q31uK6mJSjkC5ARWoNe5DgvM1BRMJ+Aoml5Zt10BGORCVjffAorl1IGoQXbOQUDOVV3WNCUCk&#10;zA2i/7y1rZxDk9Zdgv4ZgYkaC9GkdpdzqaCvzqtSmqgUJQoQKhmiputKPVfQkNdVniz1XBU19Ve5&#10;FuU6NEUdQ3VjyWvnFUDErVySY6iiVqKfE5ioTaWOaxmJ2kwR4aFP0vpF1BtvZ1Ia/IUUH+6kOnE2&#10;wozvLvfzK3Gsv3t4lo+PjNEqQfaaqPwqAXd3oCPvlwXyXq4zj9OdeVoZyp3SIA6IUCnX20yzrajV&#10;BA9yXJwlADkzIm3jVpEPHx2upizcCc/tiwjZvZIaTzNmc6O4VinORcTa2Tw/pgsTNHnZxsMdiDXa&#10;ykhOBMOlSVwVkfa9tKsTxSm0ekvdksB1Lj+U06nuHMwN54OZRu6N1tMcH0y2tz2FXvZM5IdxRcTJ&#10;icYiKTm8PVxJV0Yco2lRDMSEUuZqQ52fM5F7DInWF2XtZkSn9x4C1q0ifd0KUdviNMtNaY2Q4mtL&#10;i4MRsylBPGjM5LEA4J2JOqbTIzjfWcVv37/Hr955wCfXTmq2hj0VZ8W7TUF8LKD5frqCJ82hfHa8&#10;ir99e4lff36Frz+9wFB9JoVO+jSG21HobCDXbR1TQbuZCrVkwncXF8p9OVUTzfWWFAbCRXhbb+W0&#10;OPjrcu2vVgVwutSfPIHuuBqnjHAg30Wf/mQJ/sm+jEjsqPY0J2DVCoHuEmpF8O913MVIvDttkS4C&#10;EHeGM8SBpnlzUdrmtYoQbjcHc7EikMddiXR57sFz48uEbn9Zsy5GAaotw5+p2jz2V6TSHuJMlgAr&#10;z0SbfPOdVAgMEw11cVm3hnIfZ46VJLEvPVDO5UbgHh0CTPSZN5oeL/ZEyJgTQKW/EX7blxIqLiTT&#10;25oCN2PahaajoiS7As0ostlGnM5GnOa/SeSmJXKB7CiNjKErLY7JnCQ64hMpDggjy8mFVlGU9WHe&#10;TJak8/GZET65OsPZ1hqqnEWtO1pwQi7YmWYJwtmGnN0Xw63L2dw7GcuTLrnAcaaMhTgymJHA0fps&#10;7ncXcyMvgAdV4dzry+d+TwazJfF0iDKqd1hMb6Ee5dH6VASvZSxJl4fjJdzeW82Qrx2XhK7vduez&#10;19WACmt9mjw96PFwos7MiGozPU0emy5HfcYLQugTVdWbaMypWjmPBPE7KlFZsjQWUeRnSjJFnXeJ&#10;4yjkUnU+s1lJ9KokkkkBnK+I545Y5xttWVxuz+e7K2P8H7Gsf753hEtyc745PkRfXIQ0thr+cq2b&#10;f7k3wd9uH+DJSCNXO3J40J7CxwMZ3MwP5O2CMD7pTOEjOfcnrWl8MF4u4InlZl0I9werOVdfzINR&#10;se9Hq/leXMRvrrXz13f289PZNp7XxfGip4zJaE9Sdm0gcudy9vqLdRcITorDPBrnzGW5z9dKQsVJ&#10;7JF7a8hYvAttEcYCzu0cCTfiSlkKwwIPlWvo+VAtJ6Kc6NBdRLv+SmZEtTw+0sLjizN89PZp9pWm&#10;0GCtpit68Oml/fzq8jT/8Ogy//bbR3x7+RDfnOzk67F0jjpv5bDTLvpFrd1qSedXhwr5uDWCb3sz&#10;+KKvgHc6sjRTkk8UpVDw+iri35wDSNHiddRKEO8Sxa/2Qx+UorqwxiVwTyxTCwoVQCTY/wyOIU1Z&#10;r+nCUlN4j0hwV5l4NXt2SPl/p9PO7dMxN4Cu/qe6udSq8hkpB9QqdHEcwwtFwf7sQpQDUVBRixfV&#10;SvW5QfQtmjUmJwVmCh6qzG0upVKj/Nz1JOe5vEpgpYChuqkUKH7pvtKA47/gocY4Lq3cIdBR4yAC&#10;DFXUmIgGJAJBeb8GIKqsVS5El/Or59aCHN1oyJm0LM1suwKtN4icP4/Q5QvoFSU5ZLuZEp21tLpb&#10;8/WFSfqkXSa8+SbZa5Zq0q33eltxJtaDs1F2msWneyWo7Qu35mqWPxflUWWTrhchcDY/WO7xJN9f&#10;mebu3gIu5fvwbm0gswKSdAGHr81uDCSwmW9dRqEc53ZVMJ90JXGpOFIz9tHmakzSlrVMRTvyzlg2&#10;10SIDaSm0xGkUrjb8f5AHjeL4zifG8JkQTg3eov47Egr3Ylh5AW5S7zIF5FmRWGAGWOZwQKeQAmY&#10;npSIIh5IC+VWRxpnSwOYro0l3c+dBBE7jlvWYCexKiNQl44sqat5ugIgV87WRjCW6ke25XY81y4j&#10;ZtdWykWBny2P4WCGKHcBVmNCAgV+wexPjeJyTSo36oJ41hXJ76/08JnavTVVhGyoOVNFSdw/Nsq3&#10;H9/mo7uTPDhQxkhtEhWBzlTIdXES96DWURwpDObhcB7DSa7isizpS3Ck3FXiluVmcesC3gRLLpWG&#10;Uuexh64IZ8ZE6J0WB3ilLYNzZUkcSAkVh+BE3LZ1RG9cQKb2G7Q4bhZ3Fs2R0kBuiiN8PF3K2fpo&#10;ekJtOVftyY/Xw/nhVgBfnI7gnclkDpa7Mp5iynSqNZNZDnTEmFHiLvCOl1gtjipEey2eq1+lxmUX&#10;3bEOVAU6EGVlQGOkB/tSAkRE+NKRFIzNri0sfuVl5uVYmVDhY0+1jxU5trvw1xNIWJuQ7WxNgv52&#10;Si1VzhVd8sMDqEoLpyPNl+4UL07Xp3CsPEHschD7c2LYGx0igSiA/swEquR4dd42BO3cQrzBHg5k&#10;xnOysZgsKyuC168gevMSDtaKMrqYz8WpFM72JXN+LIPRTEsGvDeTv2WFVDYTWtRGKm72XKjM4PFg&#10;Fac7ahmrbmCsrpmxtnZqExM0MwlmysPokwtWZqHFsDiU8Qh3JiJE+Qi198d50CfquUxnNUnbl5Oy&#10;YQUHnQw45m8tAbyYm/VxjCd4CqjyOFGVxVm5GZ+cbeeTC2PMZoZRKN8lU2cds/IbH4n1P1GWzOlc&#10;AV53LXcODomSSuNycyJvt6ZwIi+U/fK/YzWijAYquVydRaO9iVQWD3pTg7nRmsWf70/xLx+eFLgc&#10;4K9PjvLbW5P84cYovznewKdd6Twp8OOdsgA+ro3inapYgVguF+vSOS0ObH+EOCQ3O6Yi3BiN9aPJ&#10;0pAe821iNfU13Y1V25dQJsrTY/ErVOgv5WK2Ky8ONbG/IInuME/uCRB+vHOQhjB/gjZJQCgXKHVE&#10;0p9kToHZJrot13EiVRyGWNvng0U8ksZ0KdSMhh1v0OC8Q9RZIe8drmcmIYBBTzuORLpySCzvgI8l&#10;jySgnIz14apU9M/PDjEToDKsevOoJ4HPO6J5O92J+E0r6PPX54M2N4GkD+/VR/B+Zxw/Hszlt1fa&#10;uFVXQs5rKg/WcmIFImpzqToJ2moMRDmQQSkagCiXoeAhwVvlxVLpTdQCQzVbSnVhqW4mNZZxRAK7&#10;Wi2uxhI0iQ3lUU2nvSJuQbMWRIKygor6/xmBgSaVyeJN4kA2avb+UND4pQtLzcKa68KaWwGv6SJb&#10;skWzN7paTHh6hVpQqAbT1TjIVs79DJGLyn2orikpmnxY6vGXv6X8F0jkUcCmurwUdDRdWKprTf5W&#10;3VgaJyL/v7xS4CGguSgQUgsJVReW2pVQA5DwSA5G2NJrtYlavbX0u5lyMM6LSvs9xG9eT7n2eg5J&#10;8B6PcKVW1GXS1rV0WGymQW8JdTuWMRtmxbCfLcXblmsW302KyLif6cq5XBF6ooIHc504XBjAgXhP&#10;nhxp5vv3Tmmmmt9sjORmcyr3J2u4eaqVJqm7GWF2lLnvYTrGgrNqm9TSSKaSfTBbNF/q3lJOZLvT&#10;7GqE5RsvE7tlFW0SxPbFeNHnYMiNwlC+UqlySoM5XuzAZLkjR1ududBszlCEJafqErm5N4WZYh8R&#10;sLZUp3twcSibr0/X8O7eaP70sFOEVgIXuuo4uLdVPp/ClS4/Tu614/7+UN7dn8HF2jhOV4SKaN6D&#10;+7qFGL8+D4fViwnV2UCKhRGZxpvJMllBsedOmpx1OZ7lw4ksb84Wh/LN6S7OFQYxm+TEtHLhHfVc&#10;6etmNC6awxnhVMj1zfCyJWHHBjyXv4nZsoVEWGjTGONOho2RBOj5+K4TB+AlLijGhTyJR/2RdvJZ&#10;L2YkiFeL0Io30aFHoHigLIuDeXH0JAZS6uFApo0ZnuuXEKuzlAyjVXSIQLxYGs4+gdJVEWIfHW2Q&#10;dlrKvsxAJpMdOVmqz9NpY768bsV3VyNEAFTw3Zl8PjmcwoP+WK6Ki5qQttkSYkV/qqs4HXei92wm&#10;eONbxO7eSJQIj2xHAUiIO61RvqTbGJBipkOU6TbCTLYxL8tqB1n2uynzMKLQRpdcK0P6YjxpEefR&#10;5WulyWe/T2zOQEEc9ckhDIui35saQEOUOIjOfE4ImbtE0UyliVqRm3JLHML59jTOd6QwWRQkx3Ll&#10;SnUK74xXcElevzdRzHsnavniehufXO/gxweTvD9Tx4hU9PxNy6g2XEWZ2Ua5IJ50+djSHyqBqKmc&#10;kfJK8sJiifEIICcyjtaCEtqzs5isTaMryo2q3SvY7yuNMMOOEdvlXCxw5cP9FTycEgU/Vcb1yWJO&#10;jeVxoSORR2VBXMsL4Z3BUm6WSSXNDaIzLoHWoAhOVuYL8esZjQljwMuI01lOTIpSOBLjxK2yGK4X&#10;R4v6KuXDyzN8fOsEt48Pc7Qqg5M16RwsTaA+KphUW1sSDXZSZrCJk0nuPBou4YP9ZZpFTp02u6i2&#10;NyLcZDc+etoErVpJqaEBLU5WjATY8V51MO83hHG/MIT3msSZDJfztKeIm+XRjFpvo2LTW7RYLeNw&#10;qD69DhKQ3VbTJ3b5cI43o36mdNjsoN/PkJkYS26URXG0MI7DuYm0Bbpxurmc2boiaiW413k5c0oU&#10;5li4KTEbFlIkkLxY4MPvbrfxf78+xP/99gpfHGniQXEIF6MsOJ6g0oDHcDLcin1O25lw0uJivA1v&#10;F4uSk/N122zloiimJ225TIe5MupsRK7RZmocdvD5VBK/PlzIrLjYw8G7xQVZ8XaZK20iWq7XRfGn&#10;EyV8e7CYq0XZ5IgD+QUgZQKEejULa7EEQ4GI2g9dMwtLnMg+CdqqqEWFCipqfERBZETK3EypuS4m&#10;tdBPrdFQ2XHVILqCx2VxHZrxDwnMl5S6l6LyWR1fLK5l0ab/3JFQDcoPCTzUanQ1HqIG1ifEfUzK&#10;OdRaETXlVwHkpIBDDaKfkmOrRYVzqU3mpvWqWVgKCJpurJ+TKv4CkMsaoPzsPlT3lLgNlb5kbnfD&#10;OYBoBtPl8wokyp2oGVgagGhcyFwX1pk1O5ldu5ubyUk8qE3mZq7ch5p4buWH8Z644h9ERHw+Xs2D&#10;JDsueK/n3QIXPqqO4GZlEDcbUuj2MBARYMT7U3V8cLSPXHExQdtWUWu3W+qXAVfyQzULEA81Bovr&#10;NiNx12K6xSk8vXuCZ08ucVGNDYqj/u2P9/jjJ9d5b7iGG3uz6EryItJsB8lGOyVAejCeFUGCmxkO&#10;ulqEbNtE0DJR5uuXETX/FRpURgeX3aLoLZmUOjkaa0Wvrxld4ozPNbhJG7OmPUKXvaHGnBDhc0bc&#10;Rn2KI1HO60n21BGY+PFuQxRns1z5+lg1z4areWd/JzeGO5kqyKQu0IkigWOCraEo6t3EW+2hR5R0&#10;Z6y7iNWdNFiupdRKl2InY+IMNkjcMuBGizeXWkUQCrButYtAzPbndoM4pMpYaXu6HI511uyYeiA7&#10;nkYHS+r3bKBIBF2smQFR5rsxe+MlglbMJ3XrCjpdtUnT3yDwXEb4xkUCkEVkO0k7rU5kRu7Bo8M1&#10;4h5quNJbwkRROo3RoYyI8O7PiKU9XcDUXER7Uhi+ovwTTNbLdTDhQJYf+1N8xMHsIm7jcsKXvUWx&#10;0Sb2SbwaT/BgIt5DYrgxHYHa3B4y4ZOTLjw/EMFnZ9L49EQ8nx9N5/0D8QJpO7k/5rQFm5BjIt9x&#10;5wbcBFJaL89jx+sv479rM6liJPLdxGz4WVOqBtfFQU3k+TGv0N6YHCkD4irG0zzJNtismcVxoyqS&#10;+43xPOnM5E5dglxQL+JtjRkqjifH15k4tTOWpwPpTi6UeNiItfHiRlsmz/eVca4ungMFARzKD6BQ&#10;Trw3xINnUon/9MEMf//2Mr9+/wQ/ifr+9aNZ/vD8HN/e2M8RIXm7t6lmCvFesah9PhbsFVUyLlZu&#10;Ki6S4fho+cKpzDZkc3eshvcPd/DZqW4+OFjHdGYoR9JdGPdbz2yoKMtkPf7hfhP//NNp/v1Pt/jv&#10;//qIf/v3Z/zL//6Q//E/3uN3n06Ljc3XDCwp0FyuzWEwv4juvBymGxqkspbS4GhK0Z5tHC2I4JaA&#10;8kx5kmZwu9twqSb9w7uHukRRhTOSEkaL3Oy9CeHUx/qT7u1Giq0NebYGtNtvkEZsx5cnKzmqcvT7&#10;GVBnuh6HefNYJ8V4wQLiN66jXJzEvtIYTtTH80Ds6rP+Eh7sLZHfN8gf7x3mr28f4Pe3RiUQl3Ov&#10;IoRmr41Uu77G/ozl4nqMxMJm8cebPXzYI6pCgPjDbD0fjuZxoyGWe63xTMY7U2JnKBY4gKkwZ663&#10;lnNzpJdaf0+KREBM+lsy5WVIiTjQXG9nOrKjaEwUJeXuQKOfJx+N1/LxXoFkuDnt5itpMXiTo2G7&#10;OB5jyF1xf7Ny3EGfPXx0qJ4/v32Ut0Vs3BF4HZb7UmGzk8t1vnwznceTugBu57twM9+W0/FGxO3e&#10;IvXKh18fbeH76TJOyPXMFYCoPFhxbyiArNMARA2ia9yHQGFcAw8pGgeipenGUq9rACKPGsDI/w8t&#10;3zwHEHmP2g99bodA5TjU2Mdc0aQO+bm7SK0BOS5AmBYw7BenoUChxj4G569lULkQgYlyIWrbXM3W&#10;tvKoZmKpMZaTAiQFDgWRsxLsz6ngL39r1oAIDNSguAZgvzgPBRFV1u7kqhT1mlplrgbL1XdU5ZdB&#10;dM26EvmOCiKatSACjsur1GfULCy1H4gOp+UY06t0uJqWyDu9xVwsiWYyzUeEUTg3KhK4LGp5KMCU&#10;HJ3FxGi9RoGoxzqTNdyWwPGoI5PDIo4uqj74ziKeHGzkvbN7OducznkJ1FV2u6i02MHpTF8uFkdy&#10;JjeAem89ZloL+e7pZT57cZPx7hoGeyuY2dfOoZ5CikWxxluZMl0vjn60iu6seA5lRbIv3pexMAfq&#10;zHdIwNbmREEgd1sTSdRbT+webfYXBUpwq2Qw25GIHaukPu6kL8pB4ocPBdb61Dga0mi+njqr1XSK&#10;kGmQ/6X56OGoKwE6ZA/HRFRli2hp8LHn6UQjf/30Bi/OjHFzqInWMA9G8mJoTQ6kOtKRXB9rsuxM&#10;2JcsYifcgh4ncQg6iziVZs2lqjAOpzvwoDdW4kwFn57p4MuzzXxzoobzpVHEbl1FtaUWx+Wz50W1&#10;D7vtplh7Gf0O2tTbb6NFnFeL6y5xYEZ0xbpxqTmFYwXBlFrvIH3bUnLF8SUYrJWgvIsScXlHq1N5&#10;dqRNxG41DyfqON2UxXRxMvEb1mvi8URZPKkSc7McTAnX0xJwOPGwK4bHA/l8fqKeE3Wx1PmakqS7&#10;htD1i0jcvIhqW11xIB6cr07gXGUS0+munC1x4UK5O9eaJAa02XGny537/REcSTOR77yViVQP8s21&#10;8FAp61cvFLf4Ot66K6kRgVoi4E+VepBsrE2BkxGTxSImxDTMOz+QTWd2MLEOxjhvWof/Zi0GU0K4&#10;3FogASqC2cIEuuP8CNpjiP1uIyJd3Mj09qEyMpACUduJQWFkBPrit3uXWDJHHgwVCx1tSDPVIcta&#10;h1SDLbS6G3OzKZVvr05wfaieIns1eC5OISWBe/sGeH50iEcT7dwebhArWKVZkdpmJwrby4SDCX4c&#10;z4zlQkUy310a5ddXp7jbUcqN9lp+Iwro0UQbB/LiJegnS2WzYTrVnvs9STw9XMvD6RY+vXuAf//r&#10;U/75jw/584/3+fNvH/HFx6eYHM5gb5qpwEMA0V7NyepKjpSVMpaayniiNBKxreFbtKiwt2QoNkDg&#10;GkW/NMJ9odJQaz05kBlEnPZ6/EVdZLnYUJ8YS6y7C8lOFkTs2kaJpy0TAuVLNTGcb0rikNj4t6ui&#10;OZvuo5mPPyLW+bJazd6UyIOREv5B4PrT40Nc6Bcg1lUQaGpNkJPAbbiJf3/3LH++P8Of3j3J10c7&#10;ORBhTJWLFnnO2jxqj9O4lK8P1fCsPZh3uhJ4ujebC0FGXAjX58VecRBlDvKd/fmwL55Pxwq4L/fg&#10;fKOonaYKrjaKu2mt5H5XpSYNfIn1btw3ryPESI80e0fCLSyZqciVe5BIic4KKnTe0iwm67NYzoS3&#10;Fk9aI0TtVXChOJzPD9fzuxuHeDFQzO0ScXMZYQRt3USmvR4fTabzm/Ml/P1WA3+/Is6v0EGg78CT&#10;3kR+mFHrVeqZSY4k7/WVc2Mgby6lRJzHfwJEVL9aRKgWCWpmXgkk5mZfqXGRubGPIXmfeq6ZhSX/&#10;16zTkPecUQPbEsQ1AJFAPFfUcxWo1awplb9KDaJv0QyiqzGOSXEhynn8F0DWacZDNA5EikpnoqYJ&#10;H5PPqJlep1ZsFnhskaICvkBEBX4p/wkQ5SAk+F9ZI25DQUR1qf0MFOVMFBzmxkukaKAmx1iqVrWr&#10;48w5kItqjETcijrORQHI+Z+7sNSGUjMCk0HvQPqryxhrqKQxv4C9+dnURQfQGONGjLk2FqL2Ny9Z&#10;QZibBTVxJownWTDoa0KDmcBThElvvDdVElifHy7haX857b7WElC2kKG3kWhxqM2iQHtF2M0UBYsL&#10;SORofT6NSYG47NbGbtcGSj3V7CMzcQ76Ij5MuSLK/R9v9vHDxV7+9GQ/75/sYTQ5iH5PQ9odtjOW&#10;7MVsZTwTWV7cOllBrziiVl9DelO9MVi5HJ0Vy6gKdNSMmYZuW06VAKXJbisFm98iX3cBOQaryd6z&#10;hjC9ZQwnm4nQi9eMxRi89gq5tvp8/+Akf/vqHt/fPC5xJFDEVjhP93Xy4kAL52oTqbbYzqD9Fnrs&#10;t9Nlu41hp/UcDNhEv91mquR6DUbZca7IiwuFAdxpjufbk1XSZpIosd/JWIoLt0VY3m7IYlyub4GA&#10;q8fDkMPxLnSJQ5/03E1/mCOVXjbcG6zjm8ujnKhMJEV7JQVmK8g0XkSD8yqCt8zHeOVKqhKDudJd&#10;zKOxaomDxZxpzKbKzZxycYcXe/KodDEjestyCqy20S1C9E5HLG83JvB2Zwpfnmvi8WQx+3IC2Cvi&#10;vzPen+a4YFriAuQ4WdztruJsWaLcjxgedaYxm+PJ2WpPThW6sNfPmCLV62OxguFYSwaibSlx2EKN&#10;OKw0rcWUmayTe2JCZ7QI4AwfuiOdOVAez9mBEs7szWfevZlm8gJ88TUxIjvAhZHiTMbK8xkrLRJV&#10;nENnejzhds7YmdkQFSSVUdT2sCjFxhBvCiOCaasrobk0l2gXW01uq3fHcpmuEgDECe0kuM3m+XMg&#10;xJYrqb5cKYilP8iVOidzJlPCOVtfIIG+lyfTA1KG+fziJN/e2s+MvG82K4D+EAcGghyZzQjgdE4s&#10;P10/yEfy/ktV6bw32yeupk8qvBMVQsShCLUSM4XxMCdRD65M5wcRIBUwQE+bUwfruTrZxmhRJr3i&#10;psbFtbQM5TA+FMrT/Uk8ke+p0sfvD3Ol39+GVsc9mimHHeKG+gVi1aKYYrasothsM22ivipcRJV5&#10;WVPob4v55iXYbF2NvUBjz5rlYv824rtD7KqrC+fUIsrTE5pFciVia6scLDhblMzzoQqedGVyVyrl&#10;KYHI9c5cqQBNvHOkl4udNZzpqqU0xlcg7SbAzRQLHUKNnK83PIjzuZFMSEU9LhZ/1HsPx6M8+Gii&#10;mR/Pj3IqxppzYXuYsl7PYYtVfFxqy+ddnnzWH85PM1l8fyyPv77Xz5+fCMjr8rjSWMWtvm6u7d3L&#10;6eYW2qNCSbPbjtf29eQKPIZLCjlcnsnV3CiBUhG3e0oYCLSgy+hNWvRe5aw4kPdbw7lZHcSlIk8e&#10;NCVzrjyNd0V1fnuik/f6Kij09SIzwoNjoi5HYux53h/HZyMpnBZ49ETYMSzO9VplHA96cjkcHUn+&#10;G6uIf2s5sWo/kEVrafh5Gq/GgUjgVtN1fxk8VxAZFWAMK3hIUZAZkUeVG0st9lMAUd1LanGfZkGf&#10;CuQCizmVr7qu1GtbNN1NarGhciAzizdr3MXEQjnWgnUMqiLwUOWXRYpqlpdmLYgcf3bJ3BjISSlq&#10;QaGajaVJa6JxERL01XnkuaYb62fXodyHgobGjfwCETVAvkq9T42D7PgZHHNTgjXrStRrUtRUXgWS&#10;C+I4zqsZWBoHossRef1odCq97f0MlIrDbKjhan0atzpyuN+ax4cTlTyf7eRQTjRtfntEge/C03AD&#10;voZbyLfXZzTJjcM5vgzEunC6XOpZUQDns/05m+lKp6j8Vo/d7I+1YVDa5JS40yPZQdT42xO1eyuB&#10;W9cwnRPCl2NFPK0IZJ8EpSbHXTTbb6VJlPC5dGu+OprJFweKpC4Wi+hI5HCYFd6bV7H61VfRXb6Y&#10;7lR3LreliuMPpyXICastG1n81nz5rlY8rg3ldJa9Zup8lNEm/FctosNZi2KjtXi/8Ro289/Ae9sK&#10;LnVn8PHFHtK87dm0YD4HO+r5/NJh+W2RVNlbMJmVxPH6Ki43lkk7dyFx0xpmIm05E2EgscmTcwXe&#10;nE4wZdJbh+CNyyXIb2I8eDeTvjrsj7BlVs2GctjGTKol5+rCOVocy6HCKG5KED8rzmwwyJD9ca6M&#10;B1lzItGJ0Tgn6r0s6IsU5xUTSJ+vA8FbBYQiIPfFCkTdlggkNpDgqUtZjA09KR6UhrnTkxvDqYYU&#10;pksjGJF7UOVvQYHJdmK3iTuX+xUm1zvfSo9ai13std7OkL8JAwEiGEsCuCuG4Jy4wB4R1WGWRpT4&#10;ODCUGkBzkAPt0nZV19axoiAR3CGcqonnXHMGxTbbSNm2mAYvPSaTbMna8SbZ2ktIXvU6yctfIn3D&#10;q1ToLmLYeRvHCj04UBHJwZoUBgpjmdeZkUJrRjKdeakcaCqjJzuNZFc3GhIT5IdkEO/pTqi7J/H+&#10;wVQJMCYyEpmSG7EvO46RmmyGO8vpLk5iSg42k+jKpSxXTuf7MhRkyrlcP84UxsljNI/FRl3KVYvS&#10;Qnk4WcSPd4f5zdsj/OraIC+OdvDpuT6+vdwvtjFX3E8S96bKOVsTxcEkB86LXXrUks6P5zr55ngn&#10;H46XcbcnheF8P4oDtKn1WiukXM24VO7ZbF/6haI9odaazVR8V72G/dZ1JJoZ0h/nwameOI7sK2Zi&#10;di8nztZzqlUgKJX9mCiHT/an8d3xAs4X+Gs2+p9NtOO4KI2eAHuyzXVI2rWGhC0LNQkaK+0NSDDZ&#10;TJypNul71lNit5N4gUzujrWU24tT26NHpau1WPcoSvxcsF6+jCQzfUaiPOkLEZjWZ3O+TO0Jn8yV&#10;9lyutghQuor49Ogw7x3o58VoK5+OlPN8XyaFkbsI372Bdhs9qYTmtDtq0ylWeUSlyw/W16Rev9xU&#10;TLe8fjp4K8ft3uJBrgm/PZDI9/sS+PZQBr86XcNX+/L4YCCWj4di+ehACe9MtfP2YKs4sEYqAsKx&#10;3rKZKJfduBhtwWPnVo6q7XsHMznnqcOdfB/ujJRqUjoMO6/jbpk3n/SnyvdM5b3D2Xz/di9//fIS&#10;v/34Bv/60yP+5Zv7/OXJab56OsO7t8YEumbkGGrT7LiDFmcDCU5+VHqIEg7z5X5nIbe75J6EhZP3&#10;xkpxH8s1XVgli9bNAWSx2lBqPaPiLJQDUavONYPo8reagfWL+xiURwUZlR9LQUANoh+XgH5KAvFZ&#10;Ce6aDZ800JjrUlLrMxRQVCp3le7kmKYLS4spAYWahTUkZWDhWilz+bDmAPLzGMgyNUg/lw9L7aWu&#10;dibUQESKWtWugKXJZ6VcjnIh4iwuKmhodhRUYxkKGAIOcSRzAFGgUd9LgU1boKGy+6rvq7qxlAOR&#10;1zQgVE7kZweyZifn1ulyWsq0SkuflEGGvTVpIgD2Sl2ZETE0E+nKoJM259O9+WqyloupEgTddnCk&#10;No6L/aVUS3CrD3PmSnMCn1/t5Pt73Xx+vJ5nHRlcEqg8KfVnOt6OwE0rqBRl3hZgzoHEue6sdw80&#10;8uGZAS41ZHO7LIkrGd4SiFbjuHIJpVY7SDLWYs+bL5OjvYwc43Xk7FhGodTjWicDhgMtafQ3o9zH&#10;TIKmG2MSQz443Mz55hSyzHZium4Z8199GXNx+IPxDlwp8WY6xYHhFDeOVsRouk6VINGf/zqL581j&#10;6UsvUxBsysdX+vjs2gEOtJaTHeRDZZAvh/ISmMxOZbSylqOtnQympGgGo3MMdTjoZ8KU5y6u53pz&#10;SNR75h5t2j1NmU1x53Z1BIfiHKmz2Ci/fSs5RlpUi9u5VOLKOxNlHMoM5UCWJx8fyOXDyQJuNUdz&#10;ONmbJgcjrtTG8MXJBp5P1NAQ4ITdgjcI2LwGozWLcRSR2RBkR6SBFk4bXyfWZBkZJquI0l6A3cYF&#10;eOltoEMlSwx2IsPDBG/9NdhsWMie1YsEtgsJEydi8tZL6M17Cd+F87F7bR4eC14macdqGvzNaQqw&#10;pdBGnwxxK6UuuhTY6ZIpYiHHYBOJOiupddOhLcqKQREMVwbLaI70wH/nBtKcdlBmvYnI5fPwWSDl&#10;rXmELpxH+KJ5RL0+j8g1r9Gd7ECJiw6Fai8Unz3MaxQYdJVmkysXOsXMnITtG8iTkw/npVATEUBL&#10;SiRDlRk0ijptFjU5lBBDS3AIzcG+VISGUB4TRm9yGEezIjmeJBT2tROra0mHhR7jPo6clJt3uzlT&#10;VHcun4o1/mCykK8kmP3qSivfnqvj+/N1vJDXXkwU8tHJOj66tpdvHw7zw+MpLotCP5FgxZP6YF70&#10;SKVpjeV8VTKnymLpizahNW4PvbmGTKZpM5NuyWiwEW2+e4jYtQmV0KzDRmy3wyaitq0kSGsFt7qz&#10;+ETOcU0eHx8fkEaURpePEU0WWwV0IdzrzBDVLO8ZzdSkog9c/SZZ1iYcEyc2WZBCn0r2JjAZkkZZ&#10;72OH04YllLiaahYSqYVztU6mHAq35mFNBHvD7OkPt+Vxa6oAMYN90oBfHGuSYFslriyEZ6MFXCz0&#10;Z6+TIXfEEn42Uc69qnjutpRyrDifY5kZXKzJ54szg3x8vomnAxncrUrg67PdXG/NZDjSkU+vdPDV&#10;lXY5dxqHQow55icK2G8VFzxW8WG1LX84nskng8lcL3Dny74UPu1IotNQArJUrG8PlfG1gPRBYzL3&#10;RE2NJNtzWI6vdlK82J0tlcuHKg99BpwlcNuv43ptEs9mW/joaCMzoQbcL/fls5k2/ulX1/mPf3vK&#10;P//bc/7tv3/EP//tOf/+93f42w/X+f3Tk/z4wTHeudElTkrcZlc6vfY61EojvSyV9351qCbVf2uY&#10;N7FGOnQ4uFCwYDXRAo9YtaGUQKFBAneXgEHtBTI3BjLnPBQ8NF1Z8rcaRNe4BAGO2pVwn7iEQ/L6&#10;7HItji6fW6eh9urQTIcVNa9Sl6hgrQns8nwOIKoLazNHBCL7F/3chSXgUtl9B8SFKJiolekagMjr&#10;aldCNQaicm0dl2OoxYTq86fluVpMqLqwNAsBFagEEGoKrmYarriPua6rnT+PaaguLXmuwKGBzhb5&#10;Tuqzc4sSz/xyLHEYCiAquaIaQL+4SvdngOhwRsr00q1ci0nlbGUOT7vzpB6lUrlzFQVrF9FquZGj&#10;/rsYMNlEv+FqunWWMhrlzvtnhvjpzlG+uzrJV7MdfHC8jY+v9okjLeKqiMPT2eG831fK88F86j3M&#10;pE1Ycq87WZOc8E5NIr+50MOfH8/wt2dn+OLEAGXuNhi8Oo8CG20RZNJOouxIFoFl/eYbmC0VRSvu&#10;oTfIiO4gE0bCLBgIcxKx1MSLmR6+uDXNXXmsD3DGeumbGK58C28zHRYveQs7AeKV2nDOFoRwqz6F&#10;ZyNlXBe3O5DgSrao86JoR+xNtmIuQXKiu5jPb89wo7ucu4OVvHeuR+JKHxeaSphprOB4cx3lgcHE&#10;OdhSZG9C9qbFpC97g8KNiwldthiTBa8QrrNKs13BH2cK+L3EiyvVYRSYbydVjn+sJo7fPZziHble&#10;p6riuNYUyUf7C/n+bDvfnm3hrlyf7kgHClzMudlXwNfnerk9XEljtDd1cV40SPsKE4dkunEVtrob&#10;0N+yDL0Vb2Agv9N46WsE7VpGjIjDMPPdBJvspCXZk6NtMfSWBJMov9Vy92rc9qzAfMcS+dxrGC16&#10;Fe2Fb6C9bIG4rrfQW7KIGnEjF2tCuFgXwolSH0Zi7SixXIfzotcxFyj4bV5EY4gVB0qimK6M5WRj&#10;FsleNoTZ6FAiEMnYuZjYda8TuGweActewfONeVgIpA3k+JbyvX0EhMU2urQIrOaVRXhT5WVHpach&#10;VbYbSN34EhmG26mJDKDO3ZqpWF9ONqUzmR/GaGogU5nhpJvuJmqPPrVC+IGkMI7ny5fIiWEo1Ica&#10;Pw+xaNaMeJnzTmcZ97oK+OZUNb+728mvb3bxjtz8y6J+bjTFS1CK55Qo2+PJdpxItuSTQ+X8+om4&#10;kluivo/VMR1lyenQXRJkXMQyu1MjNrTZw0azUOZAjhvVVmvI1Z1PidFSJqNtaHDYQYevEa2eZpqs&#10;tC1ue0hXLkFfiO6tz7E8XxoSQgkx0idfZaz1teBgtBVXK4K4UR7KBTnuMe/d9Nlpk2ZhgP6iFVKh&#10;loj18+ZEWSY3Gks0AX4ywY0aB1Ej+is4lBzIlzcO8vn1I9wbrOC9rlSeV4s7C7DTbJj/2/N9/PM7&#10;B/nb00n+9uIQ//rhLH9/PsM/qX2bj1azT+zr5SgjXjSEyDWzZDpNKmVjJff2NjBbkibOpIivjrfz&#10;06kWHnVk8elsFzM1Bdweq+bLh8f40yfn+HSmmjNpLkwFbORGylbupxmKE9nJmXB97hb4cSfTmbOx&#10;2tyocJVzGFC7ayWzPtoMWq7mUJA2L4bseKfbm8ftadwUOH93vIXz0lBqPXYyFSmquCWUH7+6zEcX&#10;BnjSmSCwMmHIy4iDTaX86z99wv/9v9/xP//nt/yv//ER//6vj/hf//EM/tcnfHDnIDfPd3N0PI27&#10;+wv4sD+bM0E6xIkrrLDX5aKomSlvI6p2L2XKbztjLo7kzl9DxOtLiXpjCWWL19Eo8PhlGu8vCwnV&#10;QPqEqH8FkjEFFnmfcgjD8lx1L+2XwH5Y3MeMAog8npLgflaUuwrEGnCI69CkGZHgrgL2GQm+ykGo&#10;LWqnpaiFhGoarzrmL91XGgciANHsdijll1xbah3ICQnyClLqPGo2lyalicBDcz4FEOU+fgbInPOY&#10;W3munmum+SqwqP8rwKnvJUXBQx1LAyQFEHEgqqgurAsCkPNSzv4MkLPrdmqmFN+OTOTX1w/x+7en&#10;+PRgM9U6y2nUW0qPrzGHok0ZsN3CTOAOziZa0+xsSYKVGQl21iRKMM23NRWXaEG2WkfiYstUcSof&#10;T9bx6XA1H4+V8cFQJk+6Y7k3UMyjqSa+PNHGe6NlvBgo5S93p/npwSwz4gxa3HYzJiJuOtyKZ+1x&#10;HM92xV1gUOpgwL3edJ6NpYjSN2cq1JwZEZzTWeHiDqL44toU79/bx8XJGmqTfPBz0CPAxoAtS5ey&#10;8vXXxEnYMhDlzP6caC70NnKuTdpifz4f7KvgUXMShe76RDrpM1kSR48o6hYRZnerAvnoYC6nq2Lp&#10;DBLnFeJBrqk+ETYWNCZHcf9ILVdGMqgPtiZ261rc57+sSS8yFWPFxUxX7jWE88F4Oj8eq5VYlkqj&#10;iJ8SWyPOtJfx6wfTvCPXeDTRj6MFQTzoyeeJgOJqWyJDcfbkiIsaz/DnULkIr4PtPBot592D1SL4&#10;xugvzcBaZxMlIY70pbgylOVHX04U6V5mVIQ5UBHvRYKnPan+dkzKNX02Vc4L+a73RIQdq4xhb5Y3&#10;MeIqcyQGNfmImwgzoyfekpZEM1oyPThSHcl709W8OF7D+9MVPBjNlu8RRIIIN3+tZSSbr6XaR5ds&#10;G3Ec4lBqfA0ZyA5ivDyF4w0ZnKuJpzPQjCT91Tgve5mwrYso9zZlLDeC0awoxlLDmc2N5HxpAvNi&#10;hIJuq5fht2kBhabLyTVYRZwQP9rMmCwLfRK115JkoUOlj4VYFzOSjXeJ3dKm2F6A425PW7A3E7F+&#10;nMyKoDfEjWQrS8KN98iN0pPgl8X9oSKud+Xy0akObnaJZRa4DCWG8P6Jfq711JNuvJMMvdWUmm+g&#10;WG1I5afPdLEv46lBYpftGS4Uh1OfRaybE+ECrpZQWybiHOj0NiZi5RsELp9Pot4aaRA7uFTqx+my&#10;EOKFkp1+NpoFhQerE3HbtI4SMy36HNaSInT1FjvYF7SHT/Zn8/nJSo7nBlKwc41my9hqEx0yd2zQ&#10;7NJW4rSZ3jg9pgvd6A03YTTChDONifK9E7hTbMdduWEveiv59NxhPjg6JO6gh3f3ZnElwpYj3obc&#10;qs3gSYe4LrkGf3k8wT8+PyDwOMh/++wU/+e7S/zHp0f46VwF303GcTrdinyjLRzJjeL5aDVfHGnn&#10;o/FSPm5P57P+HHFoBTwcKqY53J1qf3VdYqjzd2MwxJs2bye6Mm2YSJdr57tCzr2BFvMtVOkuY8JJ&#10;AlvQDo7Gbpf/G4iysuBWvpPcfGdxOg6cKDLjTrOVVJgdNLvu4mCcFeeqommV+10duId9BR5c6c/i&#10;4alRaewRHBFH12eyhhpXPco9bFHZTv/w/Br/95++4b//7Su+/fAGT65O8ddfvcOfP7vOh5fbOFTo&#10;LCLDQ5Nc8Ua4McMBppxKd2NWREuJ7kqOBu/iVq4be23tyBGABL+2hAhxIBUChibVhbVEgrga3xB4&#10;qACuXMe4AER1aY0INBQ4NIsI5T2qe2u/vD79swPRZMuVgKyZJSVBWXVhzc2KUuUXgMx1Qc0qKAiA&#10;FEDGFyqAzDkb1Y2lAZRARc3EUnm4fsn2+/8PEHENCgBynrlFhQoec0WzFkX+1kzpXaMGw38GiIKJ&#10;AogAQo2BXFgpQf7/AxA1LVjN7pIi7zsv77+wdm4FupqFpZnGK8C6FhDNncFmPjrexa3mHM12ruW7&#10;l0nd1WUs045WcRGNTjt5PlXAX987wERRHC7b17Li1TfYtnA+qZa7mcgIoSnAjXxvFy5WJvKoIpAj&#10;GY4cq/LnRGUY4yLMlLr/06NpLheEMuO9h4vFsVzpLtM485vV8Xx+uJrZrCBOi2O43xzO0SxbzuW7&#10;MCvCayLWmSPiHK7kBXI6S40LWBG1bgWDSUF8fnWCF+cmeHigkw9Od3G2t5AEN0t2bVyJn/5WCcpa&#10;tEa4c7q7nv0lWTzuy+X5mLitjkyOpIdqtjbI2Smiw0GHcRGGFzItGIu2IMVqN70qZ5/zbrIN1pBq&#10;Z0BxRBhTewt4fFvE6keHuHWhl+6KaAr8rMiz1sFv5RIcVi3DftMK2qPd+e1MFR/szaDLwxjflUup&#10;FRdxrFDAFBtAgqMtOgsXY7R6FZGWuqTsWEW9uZYAM5WLPUV0RvmyPzOAewLitycbactKpEqEbJqH&#10;OZX+NrQE2jOeGMhIlAeNLnto8LWlw9NCs9/7dzf7+PxiL19eaOfjo+WcLA2n1MMCr91bcN+6lFC9&#10;JZqEj5EGUi/LvLlzsJQLI8Wc6y3hZEsuB8vjBbZpXO8vpjvKm3gDie275pNmuJC0PcsplPiQ66LD&#10;VGkk1+QzNyX2PBJXOF2SSqatGTarFpElwvyw3KvjmSGczpP735CimTQz6ikOZPf8ebwp9mSjlKit&#10;y2lw3UOq3AjrdZsw3Lgeb8NtuOlq4bJzM+7b12GyZgUe27VEqVhR4elCS4gLk/FOjIbbiXXVJc/d&#10;jtIofwq8HEixNSba2pTi4BA6E2No9PdkPDmIs43ZfHv7COf6q4nT0yJ68yrCd2mhK7TztNhITX4C&#10;TdXl9A520D/ZQ3F5IV6edphsE3pa6jErZB+PcadSAlF3vDlHRC0M+2zi3a54RhKCyNiyhGvlgaLW&#10;m7naWkBPgCVDPnqMuG+g32UVzXYbqbeSgBTpJADbhftrr2Alvz9p0zLeH6jnu/P7uVoXIaptF0cz&#10;dzKUvJW++J1MpopryTDjVL0XI9m27KsMZFoo/HByL395tp8X+6tpczUjV2uVZkHWewdVf/IwzwQg&#10;v7s5wL99fJJ///Is//u7i/zx3gh/e9TJv73fxl8e1HK2OZK9Ya5c7szgzoFiLpTH8qAwmF+NJPKr&#10;sVSupLpSZ7aZTP2lZNnvIMlKD7s3XiNm3SpNvp/j4hgOJ/qwT47xYqKe98fFxdRG8a64q2/lunw1&#10;ksrTVlFdFQF8faSOv31+jN+8f5Kn4m4udGcz0ZbJwaoouiLtybTcSr75JtpyfDk2XMfx+nz2x0dS&#10;ZriV5p0L2e+4jXaPPRxNdOWonx7361L56dYsHx4Z41p9GaeLE7jXmsP9+gQ+G4jij4cz+ZfzFXzb&#10;KS4n1ZgPytz5tj2Y65Fmmm1Wu0wWMuq2g3p9Y/IWrCVIAUQcSKWAQzmQDgGJ6sJS7kONeYyJG1Hw&#10;UEWt/dCsQpdHBRmVVFENoCsHogByUgLwaQHGXJ6qn9OrCziUylf7d6gcWGrQW3VhqQFxlSDx4GIB&#10;iAYYagxEzv1zSneNC5FzqW4s5XLm0ploabbMVTO4TkkQVwBRsFKr0jV5seQ8v6wD+U+QqEH0nwGi&#10;6cZSYxoKNJr3qbQl2zXfV3Mc+bwGSPKdNVOE5f8aiMjn1SwstYjwtJRZ+Z1XfKSB1xfxnqj4CyKc&#10;9noaM+ggx4my4kCkLQeSnSRoO/NBZzzv9qfw0+laabtWhIiInG4v4va+Gg6JSKj3cdTkppuKsOZs&#10;ii2tTroiwNZztDqAS63ZIp4SORJuwbio2ALDDexZvoQoRxsOyusqHcj3Fwf57NIg7xxopC/SgUqn&#10;7TR46eOx+HUcV67i+UAJXwzkMBPnSb+HCcXmegwmhPHFoW6eD7fyZLCdD8Y6eNhVxUERVA3eNpwQ&#10;4FypCWQ8wYX2CDeKxCmVWmpzPCeI8yJ42vzld2xege8Caccqp5zhFmotthKuswHHHVvJ9XWnyMeW&#10;Ki8raoPtcBEgZSX5c/3tIR58dIJbd8Z4dlPccl04+1OdKLTfLkCYzzKJCy5aq5nK8hf3naap0+Wu&#10;Jmyfv4CyQAcOlSUT7ujAqkXLWLtkATtXLCBDIKKmKL84XMX7s00cqQgT5+TGBQHQpSlxM9f382h2&#10;gNGaTJwNdqC1cCG261aSZ7KNHL21RKyVAC+C/nCGLy9m23nvaJeUNm4O5tOT7Ie/iS5GutvZuHIZ&#10;BmuXsEsMgMV2gXBzMtMHa7l9ppej3SWMFiczmB7BSHoIs3WZ9GZEY712FSYLXyJmx1tEbnwZ9wWv&#10;4L1mIRliCMZyIjX3cConlmJxaQl6G0netYYYEddeW1cTt0vEWYY9T6dyBIY5TKRaMW/Tqy+z6qWX&#10;cNmwkqZAG8q8nLDV1sFKT58oTzeKowUGoV7kBnuQ6mWPp7NcfCdnciODOCz2bFiC8GSsLYdEUQ6m&#10;eHK4OomTzVnM1qRSFepBmpsrSa7uuK3fQsgmUXeiFB6N1/D0YAsXmjJpcNpKnc0GOoONGMx2oTbc&#10;kPGSCC7ub+b22QEenB3kwYl2npxt5IOzNTw7kMdn00U87E7lbSH8k8EMrhYHcKvIk7OF/pyVwHul&#10;OFAckVSOpmRRAfkMRzjTIHZtIsSMyRA9gZ0JqUJt94Xz8HrrJeLWviLBcSnHk1346ng/P927xu+f&#10;X+dWRwFFouA8V87DSXsBiY6icGzW4LDlLeJTbTg5k8Oxmhh+fWeYf/lwnOtC5iuN0jAqk4T4ZWLL&#10;p/nLZ3f42yfX+f3jWf7wZJp/+/Qc7x9qYTjImmPSOJ+NxfH5006u39rLtdFK3umVRtitUl4HcT3d&#10;lacF7rxb5sPHrSF82hbK40p3zua6MxBoSaHBdto8remT+1NpZ8394Wb+8vE9fnrvJl/OdvH9ZCl/&#10;ONnIb0er+KYrjT8MJvG8IY4f3h7ngyPdvHflDF988Yx3P7jHwxcPeO+d0zy9f5wT/aJ0qsJ59mCU&#10;L7+/w9sX9rG/OJ7QzWvwXPgaY0FmVFnrcyzKlR9Gc3nRkc7N/BDulkTLdQ/hREYwZ9K8uZDkwoUY&#10;cy6k+3Eu2olrEXpcCN7CpdBdPM3z5EZ5JL1pXlwdTeNyXQitRnvIEwcS9NpiIl9fIg5kLU0CDgWQ&#10;fgncKtfVXBeWluZxRFyI6tZSg+cKIGogXQFE5ao6LM5gVoK4ZoqtBiJzrkADEHmupsmqtOm/jDWc&#10;WrpVAxA1rqGm8Y5puq3WCjwUQObGV5TLmQOIes/Pe4JIOabpAvvZhci5lJs59TNINLO//l+ACDxU&#10;Ud1X/7kGRAMSNVA+51g004Dl+enlPzunX0CiACLu45y8XxXlQNSOhGoW1jH531ErF/bGhnK1Pp6P&#10;+5P5uD6Qp8kWfNoSwbtD2Uz5b2fIeiX73HaxV385k8FrxDXo0SYK+N0DzdwfL2M83pl7nZl8Kyr2&#10;er6IGic9Om130O+sy6OhAj65MMKhIAeS18zHXVuC0dqlWL+1gITd2rT7iytvL+BGRzED0V5cyw/l&#10;Rn6gCCMHLFYtxVdfVwJuPA/q4vhEVPEHzXHczPOWdhvNo85S7lfFMyjOdyo+VFxPEl3BvvRFu/F2&#10;Ty7PDtVwoy+TAfl+g0m+pFjuojHAmKkke46ogV3bnQTprSJ063ySd68i12Y3Ta7G5DsbEbBHF0ft&#10;rZhv2Yyn2Vb8bHWx09uGr6MJ+ySgn7kyRldHLl7Gm+V3yD0P0qZK2nmQgs/25VhuXMgmgaS78Q4R&#10;kR5MJXvhKYE/0tKIuiBXCrwtcNddSrLNKrLt1lLpqcO1ngy+vjzAi5kmno5LGzmUx6NRAUhXIle6&#10;cvnw9BDf3TrCcHWRfA8bvMwNSHcxpsxejxY7bYlV5pwuCWa2KFJEQTWXRgaYaa1iqDCRwx1ZTLVl&#10;0CvXMtHdEmsR+MY7NrB97UrcHM041FbE+d4KjrbkadbNnWgsZDQ3gaPyvD7cD7233tQsErR6Yx7u&#10;81/Cd+N8nHasw3jrenYuW4SngCPT3ZB8XyOqRCj2x1mzN9qGEusd7A0w4v5oJg8Pl3N3KpN5WXJA&#10;b4PdJJoYMJgYSl2IH+abN2Crs1PslQ+1gR5k+XmT5BdGfHAcvmKTQ4IjyQnyZ0yCxUCEHf2xTqIU&#10;grjcmMyF2kjeHcuXoDrOPzw7zWh5Fj67dEl1MKYvLZhzLYXcHq3lwUy7BKl4DiRacrrQhlMFjlyu&#10;CROV5M5EvAvfXejkq3N7eX+6iX//9BS/vTfJbyRQ//nJKF8dreNeQxKfj5bzmdjCT/uzuFYSToq+&#10;BJgoa97pSOa90Xwul4TS4CywMNUn03SbZqXrpPdujqc40eJmSPrWVxl0Xc/1NDM+avLl/fZ4DiWF&#10;cXdvLZ8fO8D9zmpROM6U+Rmgs3Y1PhZb6I6xwm3rFpKjHHl4qZaPjxTybLpcbL85+wSmzyeq+Ojc&#10;EPemWrknbubbS/sFGvf589NL/OrGAWZKk4lYtRy/Ja9SGa3HvmYvzg9kiBoJEaVmSIezPheynbgY&#10;rc+1qN2cC9Vjv5cuRxIdedIuDU2c1QVxIwdjXRiP82ImN5ocK0sqQ1356uoUX107yQ9PrvLN7WN8&#10;dWQvPx2o40MJKJ/U+/PDYBQvBku4O1BGrai0882l/Obr53z9+VN+86t3+d1HV/jywTHN/s3Tsc7M&#10;CBTun+rk1u0p3n5wgMbUQLw3LhZ4mbI/XFSqq7mo0TAOBZhQL41vNNiGgWBHiq33UGi6i26bzQw6&#10;rafR0YgWFyPNZj7dLmbcqU3gbn0qZyTQvH37IJ++N83j0Rx6LMzJXbCGUIFHlJRyAYiahaW2tB2Q&#10;oK4CuEpbotn7Q8FEHlW3loKImomlBtPV7CzNtrPyqGZhnVBdWOJE5mYwzbkPTYJDCc6qK0t1Yc3t&#10;BbKFGYHCYeUufl6JrsA0B4859zHXjTU3DqJmeh0SkKmEjXNTedUsrF+KCvoq4Ms5V82dVzMWosCx&#10;VpyHPF76eRrv3NjIz4ARcCh4aMZmVmprIKSApLrg1EwyjRNZpQCixkDmpvD+ApBTa3YyrmeFi44e&#10;SUbbOR1nz4NEEy4HCyzcDahyNCVm/WK8lr9M4KZF9PrtYjLMkPMFfjwcLKIr0YvhFG9utiTxxXg1&#10;NyRwTQU5cTzRl+sVcZytSOBgUgQni1IYCnGl18eBWRGQam1DuoUpAVvEsfqI0xEVe7g0SbM1auD6&#10;ZZo6cTfPny5/ewlGNhwri+NOaxaXiiM4n+zKMxFg9ysSOSfnz9PfRKreVgqNdmL35muilOczmRfM&#10;h+e7ubSvmfGiaA6LSLncmc/V3mJNLqw7jVE86k4n3U6fDa+/zo5Fr9Psps1YqDm9ztLWw8w5m+XH&#10;aLwfkbt1xHmsxFtEa6yPMV1FYdyZ7ePmkSGOd1dRlRZHqqedtHEXiiy2E6i7ESdpJ5byvbS0NrBy&#10;xVr2aK2lzMeGQ5VxHCwLo1JN85dAG2+hRfTO18gzfIV0nVfJtxP4dxXw9r4GHk+U8tmZKo7VRlHk&#10;bUalqxm9no4S6yLE9WdKDMgh2tOZ7es2YbN7J+n2JnQEuWvWt3XG+FLm70lxUjKRXkEYbNohcciE&#10;qcYMvrw+wuPDrZzqLeBgazplcd5EyPepkns2XpVLb14ig3lJ7E2MotzHjanyTLLFIJisW8yb815B&#10;663XKfJYJ+5I7luuK40RNtTE2DM7mM61q+KcjtaSFudLRrAFB8oiGIyxZSjRhuHcAPpz/TnXHs68&#10;oYZamoT2pQHu7M2OoCzBjz3aW9i+fhPJTjY0hHlQGulPrIcvtkb2cvHlB8XF054QT29iuFhCG0J0&#10;thCmp8OEKIP7raG8MxjPxdZEnu5vZF9hAlXBLpzdm8eX9w7z3rlR3j/exedXBnl7IJdbTSHc64vh&#10;RmcipwqDOSYV6VSqH4dT/Gh0syTfUp+ZqiwyRGGXOttzuiqVSypHVH0yn/QV8c14KT/OVPHpgRr6&#10;wuwJX/oKCasX0y2qp9XbkmLL3TSEugu5E3h2uIW39+aTY7CFfFEiYx6beVoqlqzcjYe1gVLJ3DSJ&#10;1B52pPCwKpIzoqBv14fz/kQet3oLudqawqTcnPbIAM73FPPrRwP8/XkfE4UBZJpoMZ3oxhFxT7PN&#10;VXQmJ3GoIJkXB9o5Xl/MdEU2l9orCNi4Ec9XXyNGeznjAxEc7pebHOlOh6e+wE6POHGCVYYrGbF8&#10;g1GjeRxwFcXoqUfY4jdJ36PDnbo0LuSHcTTBlzNZYVxvzGUkzofuIFMJ1Ma0+Xnx9aVDfHa0n09H&#10;G3ioMuW2xvBitJALhZF0qxxW8e6cTnfmk5l6vphu45vL/fyPn86K0kmnxsedO+1lojp3U7BxCecy&#10;vGkNtSVR/s7S20T6xtVUmG5mX4ANp1O9uVTgQ7X1Lva89TLOq98iauUi/Je+TIa8pyfCg3ij9WSb&#10;byB0k1h0y50MRXvz0+1Z/vXrt/n7i2v85t5Jzf4kp9rCabE213RhhYsDiX5jKWVL1tEgAbxdnIVm&#10;P3QBw4gGHuJCfgaIJgeWlF+m8CqA7JeigrsaQFdTa0+rtR4r1eC5mhY7t/fHHEgkWMtzteZCdUEp&#10;N3FQjrtPjqPSuStgaLqwpGgG0hfKOeT1MQHMlIKNnEMlbFQAUQFeuRy1KZU6p1oPopyDOq+mG0sA&#10;oYBxee0cPC5o1nwoVzIHEE0RaKi/lQtRDmQOIHPH1XTDyetnVyqAzEHkrDgYtQr99BpdTghYZvbY&#10;0R7mQ72nMfvCXBix2U690Qqpm9uok8BSIqoyxWIHAdvWkWC2gx6nHRzx2sXD9gwaJChOpXtypyOe&#10;y/VZNHq7EL19A24bllPlYsoJtS7Lx5rzVYnSDvI5JEFpJjqA2wXRXFIbR4l4Gon0JEeNIRprk62/&#10;FX/5vK4o90Jx/49qw7mQF0amhbhMdwuudhdIPQ5mRgTo/kgrZkSETsa4UmihTdaeLSRJEI1xsqIu&#10;zIl7B9W2DslESyCv8DJmJC2IA9nBtIjDuFSRxuP+CjqTAgmwt8Rw8zry7HTIt9LCd80b5BhtEZdl&#10;z5VStf7FAa+d69i0YgFWxiIC46wYac/k1HATh9rLOTvcxtXJds4P1tGaHEW8vS2W2tuwt9TG3FgH&#10;+z1GOGzVItfLnIPVyYyJQ2uIcOaWOIyrE+WMFyoRuJVWh600O4kAt99JrUB1KjOY/QLCzhhPsrxN&#10;cRSw2ix6FddlC3Bbt5ZQW0NcrPXQ3bmRHbu3sEdnM90ZoZzeW0ZdvFwzH3tC3Vwx2GGE1oYNrF+1&#10;goxwHzqLMkhycyc/zIvLg+VcEGdyti+DibJYikI8qc+KJyfQCyctOa7A2EpnKzpyvl1y/g1LFrD6&#10;jdfJFdjebo/h0UAmj3rS5VrmcqIvjzMHazg9W0uIuMrVb7xMpLMxFcEeWGwhLjwXAAC0lklEQVTc&#10;wLI3XmH16y+TrWZhxbh60JiVQlNWIr6W5uxcJ1Zvtxn62rvw1N9Nq3yRkQR/WsPcyXW2oTYymO7U&#10;OPpSYumKDqJSlEayowXhzg5CLy+mcl2YzRXaG2jjtGUj3ZmxDBelMlySy7HhQabbWuRiilOpS+Fq&#10;UwIX9sZzayBbAnse50WdHIxyYCJQwGG4VZPMMcPUiCxjA7JM9GkXN3S3s4wnI5V8e76P94fLuFce&#10;wcdjxXx5vJ5L5SFUmG8jTW5CkoEe4Xr6pLrYkOZkRHN6KBcPVfHD1R7Od8bQmGvNvnx7sc8u0ni0&#10;KZYKV2C4RVyKHhOeulwQZ/SwQVxVqVjsRGeuCXV/OF7H50credSXxe/OtPAv93r4w/UGfnuphadC&#10;4/0RFgIDV0aTYmiLkptyspfPLw6S7+1Ji1TIcj9XbBa+hfeK+ZRI475YHc5zsbrX8wN4mO/CJ60R&#10;HA0xluC9jr3yHbpdd3K7Npovj7YKNBMFXl58f7mbv394UpNi/kSyC0fTfHjYKpVZKnK6/i65X348&#10;mxDn1lXFk70lXK1K5v5wNdOiHJtFNdbY6nGtwJP3h3J5tyWeg07r+Lg3iJud0cSI9TdctZguERFP&#10;2goY87dlOsiCST9Tkpa9TvqGtyjZs1EzFjNgtoln4tj+5fk4ne4mxG96i4Qdi6g0Wcr+0F1cqE7g&#10;RFcdZcGulNsb0B5sxfND1Xw628aP1w7wt+c3uNdVy3RKJO3eNnQlW9NkYzUHEHEfMQKQcoFCvQRx&#10;1YWlxjfmVp0LOCTAq/Ugmj1AVBfWUjX+Ie5AHIpKNXJQwDEtRU3hVVNsNTsGynPNDCyBiVr7ock5&#10;JYFZKX41y+n4EgWQzai9zifknGrGlWYAXXVjyXcalKJeGxWATGi6sLTmAKLpxpLzqO4rAccpOY9a&#10;la6gpRyDJqWJgpUA44ICx5qfoSEwmHt9Dh5zXVe/dGFpa8Y8FIDmusXmHI167ZcxkHMCjDNrpKzf&#10;yZl1OzkucDq625oLJemcSXDhgtSLRhtDPNaupS7ci0PZMRQ6WpEvLrdNGn6PgLzQQFTz1rXk+zhR&#10;4mDKRLI3vREOmtXoiQKBmN3r8dbfzHiSOOKKSBw2rKAw2JMHQw1caipiVGJDl6Uhd0rD+bQ7m5uV&#10;CbRL/SrQX0urvS5nCmOpT4vAbNVSYrauosrekLA92lisfB377WupjXKhO86DcXEt7x/p4PF4DQcy&#10;PTknbfqzU/384cNzvHd+gMeHWqgL9acswIHn+6rpjRRhsnuzqH9TLjZk0eFqx6CfExnOFlhv2oDz&#10;ehEr4j4GMt3IEGgsfOUVzFYuw23NGsw2rkdv83Z2bNuMoXxPW5uN2Nqtx8dXAOG2g/RcD6J9rfFx&#10;MsbRYhOmO9eiq7Vcgq8WHgbbcV23islMLyayfMgWMVaZEME5cRoXm9IYSAtgLNOb2zWRvNOYQE+Y&#10;JfZacs08DOX7bsJi1ULSrXaK6DYhU+KMyfrl7Fy6gu0btNgl8crESBedHVtZs24l1qYCejuBZUMm&#10;n1zp5+mFXhqyE/E21sPZUJdgOyvcDY3FkWxl26qVhNia0pYbx1hHAXsrM8iX71JenkiFxN4YuTZb&#10;167g5VfmsXTx6+huXImr9nq8diwlUk/qhwBxIt6L8XB7jqUHMB6vJjFJzBeBGGC+C+vlr5LmsI08&#10;R0Os1ixFZ/kCDFbOZ/uCN5iX7OJMqrsEto2bMRd1HOnhSE50MK5Gxphv2ka0kQH17nYMx/mLQglm&#10;NCWI3uRQuVAq304o/ULVQnEvMUEhJEaFkxcbRrK/O542dtjssaSrsozZ3g6m29tFbXdxSNR5m6ik&#10;0TRfDheHMpwfyqW6JJ53FvOkq4LrohQOhFjS7ijw8rRgNDaE45kJXK1J4uNjTfzD40NSjvAP7xzj&#10;N28f4qMDDZypTZIfHMDlsihulgVII/KmLdyKKLGDbTEeDKWa0JXtxN3ZEv71QRe/u9PBQIMjI+UO&#10;NPvvptJ/G+0BOxn00KLHagmDrlo8aorl+zN7+d39ce62JYkL2MN306X89ko1Xw8KtFL0uBy0g5tp&#10;ApqmcA7lhtMX46/JzvnBiX7++sNN+J9PeDFdT6zuFqKMtuOyfi1WK9/Ac8MrtMh5n5b48jzfny/7&#10;MvlmOJ3vehL5tj+Tb6fyNes3nnTIaxf389unV/np0QWB0QifH2/n85kGPpqo4JbY1pFwBzq8bYkz&#10;NWaioYprwx3c7m3gfGYUd6uT+PXbh/nh3kFu92VTbb6dzK0rqXW35EZrBheyRN1VO/BiIoJsJ21q&#10;M2woSDElxmy9wMaJq2XpnM6K4uMj7Xx3c5wv9hczE6pHpgCweNWbjAdYcK4hg0F7Hcb3rKLHcC1t&#10;5uu52pDEjf56ZipzOCWO6fl0Mx8f7+S704M87qvnXkcFz0eaNRveqI246qzXsj/TnmYrS3IXriVM&#10;ABL7xjIqBQqNAoV21ZUkz9Wqc83YhwR5tSZE/T2XSHHjXKJFea5maCkHosnEqxkD+XlthgThuY2e&#10;FETminIjZ5VbkCB9YslWTRoT1YU1pbrKlANZIADRwEONf8x1XymAqP/tExei3Ir6zNGlW+Vcc2tB&#10;TonjmFuRPjfmohYDKjehzqvpzlLQEJD816C6gsh/uRA1TVfTfSWfVTO8jktR4zgn5RhzubbmAHJG&#10;3ntGnIhmEH2tDifXipvYZioK3YPUXVvpszViKtSeGNPdtKWkcLQwn65QCXr2xtT4WRFjbIKZlg52&#10;u/WItjOnRKAxKMJhICmEcn97PNevwnLFW1htWILXtuXsXrmQV16ah9ayFYRbm1ETFsSp2iJOV2cw&#10;mxPE9ao0EVkRGtdTuOUtBqVu/HT/ML/94Bxnhqrx3b6VMpvdIh5FdAZbY7N+MZsXvk5VXAC92UnM&#10;1ubyYKSGD6erpb7V8nZXOS9OdvGbD07y9v5mRkTFH2/L56sL4/TEBkgd1adEnNZksg81UvcHfV1p&#10;kXaQY6ZHU5ADY+k+HM7yI9ZSl5fnzWPLkiXUhLqTYL8by+1a7Nm1g2BHG6JdHDDWXkOwiy7RIXsI&#10;kTbta7cOe49V+MQIXOxFrW97hWUSMHeLi9YSh+1kto1E5x34GGoRZGFAkqUJHsvmSxtcS3GgkYDY&#10;nbulqczkJxAszt1/x3KKdq4kX3sZ2VsX0Oupx7HKEI5JXOnPCyTS0ZKimBBGKpPoyAgkysWatavX&#10;8OZbb+FjZ0pPQTwHatM41loqYtSRshA3qmODqYyT9hPjQ46vLePVaQzVpFOVm0FhXgrFVankSfvN&#10;kb9TE8NJDXEhTgShh+kubHdsxknAGKC3WkTBEozFCXlsXE36nh30BzsxHu3BYIoHh5tSyfdzJMty&#10;LTU+Wyiw3irCdwdNfsa0uOnht2UF84yFYD4mRlIpzMkJ8KA5L5HawjR8neww1dXDx3QPdX5uDCcG&#10;MpEdTW2QO9VS2ZrcTWlwNSPFSC6Q4W4CrG1JDgknJyqeIDcXwlydqYiO4cJIJ9/cP8XXd2f59M4U&#10;7x5tl+OE0JvoydnaDB40ihKujeeLnjxxEg3ca8zkdLoXMyEWnE3z1GSifSSu4357gQTvAf7h/gF+&#10;fW2cL88O8P3dI3x+8zBPZwc4VJzCgQw/LuW6cjnbhiv1weJYRFUJVY9mmXG21ZVTFZ5MxutxNN9d&#10;KrIXNaIM1CLDAlNtmoItBDoWNHptY0ScxJ2WTN4bruf781PcGiym1WI7rdY6HIm041CQHvlbXsF3&#10;/kvYvzkP79WvkSwK4HhnDd9cb+d//Lif//bVCHd6U+lP8GY0O4BCZ30ByGIcty8gTmcR3U5avJPn&#10;xIfl/nwzlsmPB4r5zWQufzldw5/Oynmn8njRkcPjriaBwAV+unuFr66e5d0DXVwrTeReQzonxDKP&#10;JUrD8TMXhebCpbG9vHd2ig/kOz/Y186tzhI+PDrIw9E2psUSj/rsFnezlAozCYrRXpwu8Oed/kge&#10;dMbS7GtGb6ote8N0GZFGlLb+NY7EhfDfvn8K//YZ/O0LcUw5tO1eRNXuZYRvWki5x04S9dfhKQol&#10;btur5OnOJ9dwM3nutsyWJ3C6MJx3x+v5/f0pnk21cCQ1jFNJflzMjeF8VSFTaVH0SmW8vDeU22M5&#10;tFtba9aBhLy2mNjXBSBqGu+SdXQIPHolgCvnMQeQOWCorivVbaWBiJRfurDUKvFpgcqsBiJqGu/P&#10;U2GXqUCuVomrdRUSjCU4n12qALJVE/xnBEyHxV2odO2aZIoCkrlpvOKA5PyD8rdKqqjGR9TGUmqx&#10;4oycY1YFejn+SSmnBRCq+0q5Gk0RhzM3BVedU3VdqSm8vwBEdVf91zqRuTQlczBR7kO5GgWPE3K8&#10;k1JOq66tlQINeTyjBtHX6mr2Ajm1WocTApDDGww4lBpFrqM+CaL49zro0+VvR7W40r7UeMaCvDmT&#10;Gc6k3IcIE0N2rFoninYXe7MDSQzcg9HmRZhuWkWyBA03/R2sWjKf11+ex+sSgNVq72Uvv8pb815m&#10;qTzf+up8XAwNJPAFcaYxXdpyDPfqo7ma6UGf/QbOJTrw7ZVR/uHTy3xzY5/EDxFXGZ4i8MK4lOnL&#10;sLcRUVvXM1GYwMOpGt491Mjd0WqeHG7ig2OdvHe8l0dTHVxpLaQ1zInBOFcuShB9ur+Vyx1FdIa7&#10;0uYm10lEz4U8Xy6VpjGaIO0hxZ8bzSncqk3lZk0C97vzqPayI26PHkeqMqh0MsHhjZepDHXjTHcx&#10;dyerGKtL5mSbWoBZyIE4N0ajRDBnOTNTIY6s0J38JFt8vQzYvHEVa1YtQs9wJTbiXMxN1+BiqyPO&#10;RJtY690MVQdSlxlIsVzvg4VJvN1WSZ69Dd4SaOM3LaXWajOz+Z6cb4jmoIDiiiY7eS6DOREkuVhR&#10;GCFxNsOb4SQPIhwMMd+9DXMdbbzMbOhUe6RUyL31dSbAxADXPcYEiuCKcbRmrDSJr670cbQrH7Pt&#10;OwSCzpRWJlJaEEdmUhAZGWFSwilMDSLT01a+zxL89FcRbqyLg85WtqxcylJxJ1sWvIm/OLMqe30G&#10;QiXOicAbSFNJdh2l2NAWYU5ftIXcCzuByi7N3iHzHAx2kRURQFV6MgUxcST4CAH9Q7ExsWCPtj4x&#10;zq7UBXrSGOjIcHoITYFicW02k7ljMXaiIDZIhXLetoVcT2eSneypCAqkLyuJwexULjTU8OLEGN+/&#10;c4pvHh7h8kgVZf7OosBXkm6+h5mMGGZF4dZ7WHE81Y8vhyp4t6eYa5VRTEdYitq15bnYwx/O9fO7&#10;q2N8e7KbFwdbuVmXrtlv491LB3n/6jTvn57g3eMD3Jlq4FC6N4cjDPjVuWIeD8XSGbiLbNOVFNuu&#10;pdBqDXlmb1JpuoLpSKmUgTYUGm0gZctqBlTSyIo02gskyNWnc7kxhwetZTwbaEDtBT2THED2ttWM&#10;SsU9metPqvFmPDYsx2b1W4QYbSbMUIfe9Cj++KSXf3i3n2fTNQxHedCT6Me1nhJaAq2pdFtDhd1K&#10;irTmUy5qZMTdgOeVwfw4lsWvD5Xzh9laDTx+daSCtwUeHdI4m/28eW+qn0f94ixa6vlsZpTvz03y&#10;3ck+TubFSqNK59FwKSfL43l3qpUv5X8fHR7iRksNh/JS6Y7wp9R2D+US2AeD9bheace5cmeKHHWJ&#10;376GJm9zJrNDKTPbQdySBUS+NY+9Bquo017MpLMOv77Uw3/77Dx/u7mfGQn+HUaLOWq7iA7TJSQa&#10;Lcdp3evsWjYPh63LyHExojzYmSw/B45Xx8ln23h3oIrTJTkcLS+gP9yLLnlPibEONTamlJoakGmw&#10;jfHcIFpCnSjRMaBAAnTo60s1qUwqF62jUdS+GkRXW9oqUPziOFRRLkS5kV/WgKj/qYWEKrCr6bUK&#10;ICobr+pW0uzPIUFY4wikqJlXc49zXURqvcgvANHsiS7AUK6jf9Fa+sUVqYF0VVTerQmB19yeICoj&#10;79xAunIKapxibsbUHEDUVFy1qFCdW7mPCxL0NTOufi4a1yGP6nUFtbkurLlHzWflUQ3Iq1xb6jtq&#10;xkCU+1AAWbOTM+I8zq7T0SRTPLl2JwfX6TMuwatJGn9HnAO1nsqFb8drjw5pbh5kbt5C5ZblNJnr&#10;UGVngev27ezaKUo7cDMR0dr4xW7Fwnk5FmZriPIyws5pIzrGb7JV6sKutStw1dOiJM6LxjAP0u1N&#10;MdmyXoSjKY8PN/DiVDXP9ufxweFiLhT5ci7OlqedWbw728/hgiQuFYZqBrxv1EVwOdWV2+nODAhE&#10;6n0s6Ylz56PjfXxz7QinOos5XBrJkdpornTkcroig9N5ofL5EE5LPekKdpDgpSvtdjWNJsvosN3I&#10;CXE1Hw1V8vFICV8erOGr/aW815nGR705fHOgga8FSsfKkyny9iBmzx4RcBvolnZ8q6eSWx3Z/O5G&#10;N7+9P8jVEgnsvhYcjbDhVp4fNzK9uFQSyUfTtVzpz6EgxIl0fxuOdqdxqj+NJD9TVq9ZjJH2JqLd&#10;bKlJjaAtI4FoeycstTZRH+JLuasrBotex2TjCmy015Et7aM+0osia30Gk3w4JbDrTfDCSms1q9Ra&#10;kjVLiLMQZ2OylUBLPeI8bditpUVRnC/PTzcxVB4uDsUcvR072L55O5GuThL36gQge3kw00SCtzP6&#10;W7dgb22M6W5d9mxeJffSmIrMAPl+/kQI6PQXzsN9/RukynW02LyJxQsX8eZLL/HySy8zT8TB5ldf&#10;IVriRZWnGeUhxtSJM5tIshBH5cSZKrVniTdp8tmALQogO7cRYmlAmJ0dGQFB5IdI8fehwMuZ5mhf&#10;DpXHcKMnhYcjWTybyOLpUDrjiY4kiiVzXbUY21UriNIW1Z4YQleMv6h4Pw7kpDOVkih2KIAzdYV8&#10;eu0QH10YZSwvCu/NK7Bf/7pmTnGZpRHOYpXXv/o6e+XmfNGdJTc+k2tykVQeqgP+JjxoyODXt/Zx&#10;q7uI3nAPWj1sqNmzhTP1GZwZkBs73sq75w/y3pWj3Ds+wd6cEA4VufOHhx28f6SQvRHbSTFeRPy2&#10;1xnzX8u57F3UmK2k10FUW7xU4hAtKv2W0ZbtR1dVpqZLbSo5UJOevcTNla5wUTXpcZSY6jER5c5v&#10;bh/i4+N7GUryJsdJrpvWcrHNOsQZbidg61pOtpfw7pUTfHjzMk/G2zhTFs7eQDuBlyH5Fms5lWxC&#10;k9kGXF+dR8TqxVyItueH/kx+OlzOb4/W8NPBIr4ZTubziUxGUjwJ1ZJgGR7GreYKHvZV87srB/jL&#10;/WN8PtvMhYJgjib7crMhixsdlaISYmmU79udningiqHN14rb3Tk8O9fKO6cqudIWyky0ocaJnawJ&#10;oC9KoOZjxUBeDIfLYjmUH017kB2Vhjs5mhHAV8fL+fvjPn53YS8f9eXx2Ug2n7XE8ijNjjM+W+my&#10;WE6C9WIC7MTS22hL4wmgvUjOmxdHc7ALRwsiuVgmja2+lKEs9Xvi2J8TS4WrA3utd1C8aREWr73K&#10;ttdewWjpYjK36FEswTvsdTnuG8uplmCturA6pAwIIIYkYM9BQzkOAYY8V65AAUSzHkReV2MjB9TY&#10;hMZ9qMCrFuPNbfakArkmTboEYzV9Vz2qQK/WiqiNp1TyRbW2QwMQNW1XYNa/QAAiZS4f1loNQMbk&#10;XAogahqvAogaRFef/2Uarzqf6jZTK9E1CwLlPOfVIL7GacyNd2gg8rPzOL9KJUqce31uAF2tA9nG&#10;aXFMJ9UAvxxDPf4CEVXUGMjcNF4FkB0aB7J/3W76/T05lBPE84MtXO+rIF7qbbitEf5G2hiI8t4h&#10;ASJZBE+jlxVl3paE2umSH2nMWEMMcaHWFBVG0FydxMGGbBqlLZUkWZIYoi8BaTuF4U4S6Bv5/vYE&#10;n58fFTj0iUgR9Z4VypORPN7ZV8AnZyr4ZKaUFyPS7g/XSJ0MJU8ETKwEJD/9bQQb7aba3YyZGDsO&#10;htmQZrAB42ULyQnwpTsjhUAjXZoinLjQks5AgDWXpf1cKfDmUrY3p7MCOJzhR43nVnqDpR4EaZOz&#10;7g1itVcTaWVErwTk+9WxmsH6hzVRPBVHdEEC5zuNSdypjmcgLpwsLzfujufzRJT/232FDCT4Sgxw&#10;YV+MOzVuZoyEOXIyWURighOTHvpUy/c7mx/Hp2N1PBdR97A9gRdD2Xy5r4iPT9QyszeFxkxvYgWE&#10;XpbGcq2tCbI0wdXUBMOt2jjo6qK7agnbRDQvXbSA+W8tYOXCBXjqbyJdvnOROIK6UEfqo70EPKa4&#10;Gmwnwt0UO5NdbNmwgd1bt6K1aT1GejspjI8gRI4f62ONuf4WVi5agruNBWPitp4eqeHWvhrcjYzZ&#10;sGIdu3Q3s2btEha+9SabBHLuFtq4meqyXeL14pdfwW7Vy7SGiIMMsJFz6eDtZEx+Wgg2IgjmzXuJ&#10;+eI89QVm9hKnQ/S1qHXVJdVwI6m2O+iKt6bQSYt4o2XMi5AvlOpsgr+JHmkB/nSXZjFZlMj54hje&#10;6crgs2mpFLMFAoJwehLcqAuwpM7TmCZPC8pdjEk12UmiVNI0MwPS5Ee3hHiyTwLZaJQ/jU5m9IS4&#10;c7EtnwcjZbyQoHdnIp+ZFg+6k4xoCDUjdo98KcNNnMkN5klVOE+qI7lVFcGJNCdOZHlxr7eE6z2l&#10;VLmZavKx+KxcxpGKOL54OMq1kUzOSEB7enmIrz+/xSdil2+9PcWN03u5PtXIsboMxjLMSdB9i9Dl&#10;r9LksEGzqrbCVp/07avJ0tmI79bX8dvzGrEWK4XsO4nRWUKZ+U46k6KIFZfkITfRdsFrpOmIyswO&#10;525NNpfyo5hI9qI1ypvADWuxevNlAoXGrqsXEbJ7Nx0p6RytzKdPyF9gsJaANW+QK06n09OQcns9&#10;gjYuJ3b7Rs3irlvprrxfG8r34wV8K43wSroH08FGPKvz5+sRsbeBFmRsWMzZ3Bj+cH2Cf7g2KhDp&#10;4dfnO7hTJ4quIownEtyvtRXQlRhJpLUVpbGxDJUWMpgWzaXaHF5MdvLjk2ludsr3dlnB5WI/ng/m&#10;0SpusiHUlVOtuVzqbeDt/lpuC6QOF6Tz7Z1J+O1t/unDY/zp7hANHrYU6EuAC7DjTrwTj+oDuZru&#10;xJCokwOiogarkukX9Tg+UseR0UqOteRwpCiJfb4unMpJ4kJlDsNqRzYTbcpcTKi00sdFVI+OqJ41&#10;cl+NRH3lbtejSAJ0uAAk8Y0VVGvGQNbTLgFdsw5EwUOzAn2TpnvplxlYc8kU5+CicmWpMRC1Ev3Y&#10;is2cXPlfM6KUqtd0Y2kgImWZKHpR+aqL6/hyLQ7LMabkeMrFjMkx1ZiHch9zM7HUYkIBiDxXe6Wr&#10;hIqHxHlo9l4Xh6DZF0SOPzfgLWASWGm6sNSjBHwNIDSpSOS5vKZZD6KBydwYiFp9rtl5UP1fuQyN&#10;+9im6cY6riAknz0l/9N0kcn/1UwslQtLQUSNgZyQckAcyOkYL561RfPBlCjyQ3WUOJgRba3L3ihH&#10;9obbsTfOlRsi1D7YX837B+t5OFbNuyMF3JdgOlgYz2xdGYfLK9lfX097YQ6T+fFcr0+kM9mPcm8n&#10;3hmq4PuL47w72coXl6e43VNNkwCqLciM2/0p/Obtdn7/oIff3mjnV7c7uD+YyWSsNcXOu0SBb2bZ&#10;q69ht24RCTorCVu9gOhtK6mKcqBRxFmCzla8JOip9PEHU324Wh7KB4OJfDaaxouuJM06rTG1FWyM&#10;HpOZuvJ9tmM6/xW0Jdgp5bzgtfkkmO3Eb+cmKl3NebcpmekoV2biXaWtxDMkgjjLUeBVHMY3s/Xc&#10;7khkWoRjvZ8teWZ6ZJiLCPI04Xx2INPRznTZ76DBdjvDGYGMZwRztySE61m2nInew/lMB3663s4P&#10;l1r54EAFg7kBIsR3EmGxBx9DHWK93dmjq89bby5h7co1bN+0kfVr1rJo0WLWLV+O1orFbF38Jn7G&#10;u0n3tSfByZxCf0fKfC1pjnGgMjdCILBbgv9mNonTWLd+IyuXrWP9qvVskpijtWYlq1csZfmSZejv&#10;2EaQvS0hDm7obNFljQKW1lp09Zaz3UjeI3FpxdKFLJz/Bm8ueJPVy1YRbK/D9e4YAWkeb49ncbo9&#10;ndQAL+yNLdixfi0bVy5n7YplbBa4Rzvo0pcXQLSV3EMRyb7bV5FsvJg06yXMi/cVomfEkeBsT4GP&#10;NwerxTKWJFNiKMQx2sZRCVAdse4YLlvA+tdfQ/uNRTitXkWmBKryQF9SHWxJcrLE31gPa/mRUeYm&#10;dMdGcEyCx/GyFMYzg8WOenBjKoxfPZvk2w8mePt2OTNTMYy3ezBV60Wv3OAkUSfZpqKkMgN50CSW&#10;tySCIVHQ+6LdyFG5q8yN8JMgHSyW/PK+Tu4c7eRgjjuzabZcEBXw9NwIM73ldGVHkONijee6LcQZ&#10;7eRYTSBdAbsIXvsmieZ6jMUFcKM1k3sSsA83xMt3Xkrg9uWUu+tR7WdJgf1OWkUNnGks4WBZBp1x&#10;fgI7L01f6dN9lbw41CgWPYjRoD20BNnivm65ZhFmmu1uCYw6pIg1zF79OjVGKykzXoHVopdwXTGP&#10;3F3LydbfgKfcWMflS/BYs4LArRvoCXDl4/E6/nRngl+faOHt9lRp4DEcr3WmL8KM8ykuTHtIcMn0&#10;4fvjXXzYU8jzplC+Gi3jQIgrx5NcRJ35MOhqwkRCEJOi/k/V5ErDruR8WxnTWXGcjvLkTmE0D2pj&#10;OZliz7sDORyQRuGybh2jGREclcpa7uNCkZnYVVFPahXyV+eH+Y8f7/LdpQNMpkcSumkFDc7buBpv&#10;yfOyEE6n+DDgasihcAduyfW806P6k+u5ur+dEy3FzBTEc6UslUGb7RyP8eZqcwEtKX746K8kaMsi&#10;Ks23kaOzipw9azXpG4YywmmytNWsAwl/fRmJbyoHMpfKpENKnwBDAw4FETUWohmjmFsb8osD0WTr&#10;laLWgKjAPjcLS82KmnMGKmX7L+5DjYmofFUKKur/aqxkWuCksviqXFdjcm4FCgUODUQEHmoxoWYa&#10;r5xLrTVRKd01W+fK49xsLzUOIu5DzqOgpVyEgoeClGaVueqqEgAoJ6L29ZhzHAogOzSu46y4FA3Y&#10;pKhxGXU8Nb14bstccSTqWKrIZzVFdWP97EJOrtXl4AZDLsT4cTRAm5PS4N8WMXCsOInpqjjGRF0+&#10;m6riy2PtPGkp5EZ1FicrsrnYlMdHh8r48EgtH14c5smBdk7GBTIgbjHUwZFsZ0uOq+1Rk0JpD3Rj&#10;KjuSw2lRjLiacq4iRtp5OM3+DpSJWDpZ5c1vzpfzL+9084dbAphjZXwwlsNQsIkmW8QhgUKaxQ68&#10;lr1EnuVmiux20CgB+2pjomafilsS8L8808GVplQmBSpXK4O43pDIHXESl3PE0cbbMBhsxkT0Lvan&#10;m+Asou71V17mtZfm8YoA5KV5b7JhwVtkSKCrddjN/ghH7pTHarq/rlYnckSEzOHidPpjAjiW7s+p&#10;XBG7iQ4crUpjIDmEljBXSp1NaZHfdjjckdlIR2aS3PjgSKVcu0Lu18dwtcyXLw5k8+3FOhHERbwz&#10;kcPtzmQO5IcynBfJREYkFX7OeBkbYmm4BzNDC4x2GaK9RYt1K1YJTFaybtVa1ixfwbIV89m+biU7&#10;Vy7VLHQMNjPEbusm/HRWkOdrR2qwN3GBrniIy1Czs1asXsYyicM6Otrs1NZBZ/sOdu7YzkatdWwR&#10;QG1Ys4ZVq5ezdMliVixZyLJVb7Fiw5usWPk6LjY6pPnYYSHCdcOSJUS5W1EjIr9WYvvRcn8GYs3E&#10;XWwm11ef9mRnCoIsSRDR6KInzlPEx9RIEdMTlbRkhJJqL47SYDUJuwQg1kZWeFnZEWVgwJgEzlvl&#10;YTR7WbJ13uusFasTZamLyYblvCk3adnCt9ixajV+RoZk+3hRFBRIooMTpUFetKeEkiJBKMPPi9rg&#10;EA4VZnOyMoOL4hCOtTlz7EAE958Ocux6HeMnM6nNc5agu46hPC9mJACVuAuB7fXpjnITBxMiTiGe&#10;oyppYqS5VBpPUU/+VIrlrvIwozcikOawIMK3bCJx41JO5flxoiyBQrPt5K1fQNra1whc/RoDEiS/&#10;FLX+uC+doXAzTlXGSbDL4Ycr7fzh2SxPrw9zsDGOM5Wh9PhIxXE25GRBONe6ijhRnsyN4UY+fHCM&#10;7769zt/+/V3+5c8P5LdU4KO1gXrLbUyH7WHU30C+qz/TFYniOqKpMVlPpADDa6MaG9lAgM5ivMQu&#10;+qx4mUSjLWRY6pAtKjxEbHeyoyGfXBrnzy8u89dPH/CnDy7z60eH+fp2F09PFvHwQBVnxYVVaS+k&#10;2HAbNbYmlO3UomztApIERAGr51MvKqnNeA0dZhvYL7CtEDeoUqX/6VQ53x+p4+tDzVxIVkkiLZkN&#10;sWc0xJFH/YUczfLXpIIoE1vb7WjA4UQ36p0MqbXZTI25HM/VjOdjTdRHBOCwciGXanz4ejKWjztD&#10;+P2pOt7tzGcixIZ+TwOmfYy5XxzOi72ZvNOWxZXyJPYnBTFSFCXqNYJrremcGSln/1AZZWkeJNqu&#10;p8Vfl/5gQ3rdDXgxUMS/fXaRDhsHst4UZfr6UpLnr5xzIFLUIHq/QOSXwXI1XVc9VxBR8FAD3Jou&#10;LeUeBCBziRQFIBJ4NYH9l2Cu6VZS6UzUOIMEYgnQyi0o53BU4KEAoqCg3MWowOL/40A0MJkbTB+V&#10;c2ryYcn7lWs5Is9/mYWlpu9qxkJ+ftTMxlLQkMD/ywC5etRsDCXgUKlLLihHIa+f1zgSea6+q+qy&#10;kqLGQFTXmFqUOFfke8v7z4qDOa0ZB1EQ2alxIAfX6XEvK5VrAo9jRYlMlBQy3dbGeFU1qTb2VIV4&#10;SLAu4EppMu8daBT1WcGZ6mieHSrhh8fTfPT0KndOTvD+RAv7UhKo9LeTeyf3sEGeB4o61dqI1muv&#10;adIehax4jXZ3Xeocd5Atjv1KSyIfDsZzuyGYm62xvBBV/k+Px/j2eDPlLnoUOGtzKEzarpUWhbuW&#10;0RlqJYE7hpmSQC5WhjARZ8fBFHdutqTyXALVvlhnDucH8uHVg9zurmTM14SZaFvOFnpzpTKQsxXB&#10;uG5fj5G0/w0SiJe+9QZvLZzPikXz8dy2kexd4lwt5X6K+DrusYsD7tuZjHOROllAfWwiHcEuPOnN&#10;51p7NqMFCZytyuR6czoTaZG4ibBylaBeumcHByOcNbmfHjVmcFucy72GCF4cLuPdw+W8M57DJ7PV&#10;fHuulkv1SVT6uNIR6SvXypU4W2P25kRTEBfOHkMTdPR2o7VhHXYGO7Ax38WalStYtXSRKP2F2Iob&#10;yTTZSYypNqluljT5i5Cy0sNTXweL3TpY6umwda24j/UbWC/uY8vmTWzcsBE9gceePdps2LSQHXIt&#10;Arzs8POxEYeykbVrl7Nr+2Y2i1jds3U55pvXUuLlQH+0H8Uu5nRHuuKmvYNFby0gVBzqiAjLsVRL&#10;xrKdma0JpTnWkWZxnfUioKPMdmOiJcf3tWGkP5/ZiVrq4iOxXykAibU3JtRMApODAceSXBmLdMFz&#10;+1p0xB75iZtIcjTFT+ydi9gy0+1bcTcxFVD4UBAWQrGvL6Via4eLE7hypIN7d/Zx99o+Tg81c0TN&#10;E88U1RJiRdSe9bjZSGUTKzpyMYvBfaFkeu0kaocECXcjBkXhZ4iCDtmyigC5mPHaovIEZo/7cnjS&#10;I6U3g5lMP6ol4OZa7CZzjx5ZJoYUWOpztjqGZ4OFmnnMaXI8V6ncvlJKti7gbmsWP946KCqhkqu1&#10;4moas3h7tJivr/fxxfURrh8b5MHlEV6cbaPSbhcpm5fRIFbycnsJ9ydr+eOnF/hv//SCv/7TY549&#10;Pkx7WjTJprsot93B7VI3vu705+vuCJ5II+zzsydWdxN7Fr8ijWxu1sr6ha9T4LSFDh+xwjYbaDDb&#10;SJ7YShWk83epsQ1nvrt5mH/86D5/eHSDP33ymL98dp8/vn+Jzy+Oc7qmiGTtjfgvnIe3qAmXN14i&#10;8M25/PzacnzblW+SZ7CSUr1F1O0SS7n0TZLlf4OWy7kUb8LTsmA+G8zno7ESHjdKI0lxZircntlE&#10;P06m+3Es2Y124w0ckCBwRe796UxxhBGWFOksIXXzfBrsdhO3Yw2DEbv4uDuYBp119DvpcL8mgmcd&#10;ufzucjc/HK3hkQSA92tT+G64jocVKUxFO5JuZ0i6pxP3hio4XpfNkeEqesVddYkjbCxypqnQjcYM&#10;T+rc9XnUlcwf7h+gzVwazpurCHttMUlvraBKArVmJbq4ATUG8gtANI8CCk0OrJ8B8suMrLlZWHNu&#10;Qo1pHFWBXeNA5sY8zglYNFNqJbBr3IfqepKi9vU4LJ89IMeZWwfyyxiI/GZ5rikCETWQrgCittRV&#10;51FrQWbFJWhgJa5HOYW5leO/gEt1Z6mg/18A0cBEjYFoXIha8zHXbaWm787N1lJluwYgJ5bOzRA7&#10;vVIBac6FnBSQnFolz+XzKg/WGbWQUAByWJ7fzsvn81PD3B9pE/edz4HqYvbVVzNWkkVZWCCFzjYc&#10;zAoVhW7ARJQdDway+ex0M98/PMqn90/yRJz8OzM9DEQFc1BA9Lw/jac92bxzqIG745W0pfjjrbuV&#10;dDNtal30SdmziSCd1dT62RAljt928zocJchN5Efzp0fD/O5WJ18cLWG60FPq6gYytd6i1WoNhxKd&#10;uSUB/EBhEK0eO+kINJb2s5aoLWtIN9lGkbsJe7OCeH7hAI+P9HOlS1xPwk4SRExFWxjI/9ypCNTB&#10;Ud5vuH6NZp2G/uY12O7Sxk2+X6bhVnJ2rSJP2kXx7oW0O+2kycOYanFRVUFudAY78LinjI+n2uhP&#10;DGI42ptnfSXikqIJk2MUhrpRIwGz1lqfejcbiS++zCQE0iVxarrAh4vdKXz99gDfPJrinrSviSgX&#10;qctmdMfY0iUuqTvATEAaw6QIqzAvW6zF2ZsaG2O2XQs/iYVbV69Ad9VyqiKdOJQXxqnSOM6JUzxb&#10;H0erqxUha5ewc6G4h7deQ3fTYnTkmm7TEiBsXs2uHVrobNXC2kifbevXsl4CuRojcbcxJ9DBCv0t&#10;G9HVWkm2nzUTeb6cbwznUEkwrUHWjIQ6MKu2Lw91JE8EbaixFpkeFuTKd89y0CNi9zrSxK10xtlQ&#10;I8D3M9QiWMDmJG1/9Zuv4GEqbvlkJzcvTRLgbM28NLkgpsuXE7N9DY1O+iTq6+Klu1PgYUyYoz3x&#10;TjaUh/vJDw2SEkF5dBSNaYkMlxdSFupLtpc5uf7OnDrYxXvvX+H504s8vD7F89uHOCGBuFFuWK6r&#10;LTH2u6gq8aGlOYLG0mDKovzIEGInGGkTuH4JK98QZfPSq3iI9aox38S1wgCuN2UzW5FJf6qnWPEg&#10;2n3MCdPZgudGachxnvzueid/fzbFb++M8HCwjGypNHqvvUSy7iquJxrzpCyIh+1ZYtkT+XiskC9P&#10;tPBkME+Om8bDoVIuNmfz0dUhzreXkiwEbxLbOySK41BuBNOJPgKvAn64PcvtA3VU+JqSuGURQ/46&#10;3C3w4sfpbP54vpIfxf6/35RCi8l2CfKLsJYbb792Po6r3sTfQK1vsOFAlBFVu1ZSI4G+3mI1UZuX&#10;4LT4TSJ0t3Gtp4U/vnudf3z/bf74zm1+9/QKv/vgOvcmuqmyNsZt/uvEbV4ugNfBdfkr+C+bR/wG&#10;cVgr38JZrGnYptfJ2PAytRLw28SBFWxfQoneagp372A2KZQPxqr49w+P8r8+P86vznVwOT+MY5Hu&#10;nEwJ4niyD1fTXLgQaULHns006K2hevMCqra+RpvtRlF9BpyJNeVuli2H7LdStHqBpgus2WQTseuW&#10;0SYKtT/EjkMCpQ/bc/lpnzg2uWdqs6A8AXJHgAc9al55kjd7c1PpKUqQYCawFbC1JtuSZLWedGst&#10;ngykca+jhJqde8ifLwB5fQmJGoCsn9tQSjmQpeIyls4NlP8yiP7LAsL/twtrcomWBHY1NrFJE9RV&#10;N9ZcxtyfB9IlsGvWg/wMFJUDSwXoowIClQfroBxLAWRUiprCq6DRK4998qhckDqXSqMyKe/XJG2U&#10;oqbyqllcczsTqi4xBRAJ8HJ8tQBQM/gtr2kchpqN9bPb0HRnKZis2aHp4tJ0X8n7/nMRofytGUBX&#10;n1evCWBOrtwh8FBluwBEWwMPtRL9uABkWgByM7eQ59O9XGop5JOzAvjb+7g33sqpxlIma6rpKy3A&#10;UWcr9m/Nkzq5iG67TeIELaXOR3M4K4y9fracE4dyIi+SnkBTPh4v4veXJVCe6uT78wP85sY+vjze&#10;yicHqpmM9SLWYBPFfsYU+NhjLYr5tTfeYMfqNbjr7yDWeQ/nR8o02zj84U4HH0xXaLIa+KxaQLTW&#10;ahoD7AiTuBO/cy2nK2NE9Xpgu3wx3mvekvgj4kX1SriaamYrnR2M4tKUMw2eK/E2XIu7jxaxDqvJ&#10;kXrZH2VIT5gxfVnBXBFnfEQCcorRZiJ2rsN7s7xfhGGM/N0VL+6orYAPRip42JbNk/Y83tsrTr8l&#10;i6tVCTzvLeFuTTpHs0N42FvGxfo8+gMdKBBIem5cjv8aOd6br5PuqM290w188/wE3753kqfHumnz&#10;dSF5/ULqXDdT7rSBWO0l0ga2y2+05HRrAgdaU4n0ccZQxLmrODYnMxHAoX6cbcjhdns+D0V8Peop&#10;50pzFkNxwTT5WIpT2EW1qz494eb0pHqJ4Aojwt2RYAdTyhJ8qE4OIdrDBjfjHRjrbmDlsoUE2Oym&#10;TNpjYZAll3sT+OJ4AZ9N5/LJwUzud4Zws8qNx3uDmcnzIWbDcvLNN5LjuYcoVwsBjsRy5914i5B3&#10;XfUGLptWsvbV11n42qvYGmwlxt0Gj+0biXQ2ERGo2nEG8zz0dhBvu0vslwnDqT4Ue1vjb6RLtJM9&#10;XhYWeNtYkxEcTIyjK7le3lQFBtCVHsdwdTZOhnrsXi2qPdpFkz/pUGMVwzWlnB5tZaargYaoULmI&#10;Royl+9Id5Shf0IWSxCTqM7IpCIkQ52OB08ZNuG1bjfmmFThuWk2e9U4G/Y25VBrOyYo0mhMjCbEy&#10;oEQClcr3VBEZwHhZFl+eaeHvTyf446OD/PX5LL+7O8mR0ii8tVeRZLxOgvYe7hT6851YzW/25/H9&#10;TAXfHWvUpE84le3JpQI/Bl2MuFSZylCMKJAYVwGLyoPvSrWzhSgWLUad1lJnspmM3UsoN18sAdeA&#10;+9V+XM915aOuEP5+p55fzZTySU8SVzPcxe7acTjOmyZPUw7l+HAw34WzxXZcKfcV9eRKs6iSRh9H&#10;ogx3YiUV0n77Bh7sa+Efn13it/cv8umJKb65fITvbp/h+8szfLm/goPJrowEWGkWFaaZ6hKqu45c&#10;4+20yH3Kk5vuqbUQdwkG2eveoi/AgXpnW6nM7rSKQxzLzOaTkxN8cWqEx2NNXGks4FCguBCPPXRY&#10;iK0XG38zM4B6w41Yz3sZH3E4Gavm0W21jhPiTu5KJTvusZ3qbUtpcdbnSWs4Z8oCsHrrLQzmvUS+&#10;qSHD/gKg9FB+ONjAb4528Nv99VzNCaLAdBvFxrvo8bTkTksap2tzuTXYzHBWAi0uhjSZryXDRHXp&#10;6dIj6mcoyJPizToUqjGQ15aQogGImsa7jk55VDsSKpehAYiAQg2aK3hoVqCr1+U1tWe66lo6qGCg&#10;ACKO4D8X+ElwV6vRFTQUQDT7dUhwVtlz1SC1SnuiuqI0K9E1YyA/rwGR8yt4zJW1P3dhbWRCzjkl&#10;AFNdWJpzLReAKNehgKFxCj93Y2kgosZfBFgCAc103v8HIOcFHGocZG485BcHIq5Fygk5libTrxQN&#10;lDTuQ0FEijgWBRHVfaW6spQDObp+F+OuAdRJHb7RmcZv7/bw71+e4+OzXdwYKGGmpoy9ybHYb1lH&#10;8OZFdDiK+0p14L4EuGs1UUz5m9JhtpobFRGcLAljKtmRx31pAo82Ho82cbG9lptDHXx2YoSnI50c&#10;L0pkX7y9qHM7qvxtiJS2HupgxGB+CJnuRpRH+fJoei9fnGvi64ut/PMHJzV74tw9UMre/CjyfR0p&#10;cNNjVhzs1bpUzrXl0ZrgTZn5NkazwxktjCJl5yKy9QQ4Ir6KAzfQ4bFS1P12gdZWqoN3crHamPMZ&#10;G7hR5sF7Pfl8NlTE+yISbw0VyG8I4YSIz3wrXXYI2GKsLRlIDORETiRX5Lv3+thyQsTiO3uz+Vyu&#10;zye9xXzWmceLrize78rmXEEUAyKSDoXZUGK1Dff1S8l3M+D8aB6nWrJFHMZwe6SeE22FhAoU4hw2&#10;0RZnQn+ytaj5bXiKkDVds5TGMGtNl9dFEXMnVd6xygjsjHeiu0Ebq63a9Mf6cl3E9vW99Vxqr+KE&#10;iObZbHGA4hDHPAzoc9bRTKap9HGgpziFI52FXBuv4uH+Rg5WppAi8dvfaBs2arZUZiBHmxJFeIdz&#10;qS6GM8UBvNOV/v+r6q/j40qyNl3UZSbZli2WxRYzMzMzMzMzk2WLDZKZmbFcdtllV7mYobuqsRqn&#10;u7/u/vibM+fOPZeeuyJl95n5I347lcrMvTN3xHreN1YA359pE4ionRPr+PpkCd9frOR0dSSjaR7M&#10;d2cx0V7AcGGEfJYDttpa7NmwGcu1q9HZtIZtAqZdmzfiba1PivNuvLduw0b+F+loyaoosWtX+vL4&#10;6cV2fv1ghKdLFZwfyGasOJnUoAAiw8KJiY4nzD+MKC9fAUs4OYHBBNnY4Ga0kzhLbQodTSj2caEo&#10;NICc8AgmGgo52pJNfZA13Sm7uTgaQGeiIykuHpRFJIo9zKSvJJckB3t8zAzICHYkRByA+/bN7EtT&#10;CyumcqklkwtyA5frcukTQHUWhbG3tZIzg818d2mIf313kb8+E0X0dIlf3jrEpxemOTtYR46rNf7a&#10;G4nYuZGjufFS+Zf58uK8vGeSD2dbedRRKI2ikbudErAcjakXt/V0ooR//2CGH++Pc6w0itOZAp92&#10;F95uMudMmiEX80x5Wu3M10NR/HSxgi+PdvHZXBEfDibxbn0c3+0rkODZyhedCdyVa52P9hcbGyH2&#10;PJe7jQksJHowLvCcLkyjPztVbHQy+6ryuD5SzY+3DvLzN0/zh5c3+Pm9Y3x3bp5fnJnmlydG+NOF&#10;Pv7bRSnnu+RxB0+HyvjmyoSAsoRrYnnPiGrsl0aQKqomVm8rtV72DIa5MitB/VBxtjSWAn5887jA&#10;fS/LJVlcKkxmOsSeenFSZTqbGZWGdSjOj3SjXVivWYfRG2/gumENAyHWfDgayXfTJTxuiadY7nG6&#10;jzM/vzRAe5Q7G1atwlzKZFYy/3H/FP8i3+Fvtxf4/YkhPhYLfibbn6EgU17uSxdoN/Kr64P8UuD9&#10;+0fLPFvs5FxtNCMeBhwIt+J8TihXquK43pRHj5UTTVv1yVm3jWqVA5EAPSaBe1qC9oJARNNNpeCh&#10;nMj/2oUlzys3opY2USOoTmuvbGd7WcCh5meo9aluyN8agLwKzprArrqGXgHm8g5zzXa2aqMoteOg&#10;AsjhrQoiaj0slQsxYl4DEMOVrjL5/2l5rXIgmjkn8tkq36JcgwYi8vgfOZBXRUFD5To0S5qIe1Ag&#10;eQ0T1b2lYKLcx8qoMSsNONToLk33mDynmeUuALou773+yoXc0BeQ6FtxVSByQZzIWyVVvHekl1+9&#10;OcGf3zvM3dkGXl7t48WNCRGB4uCdbKh0tWA0VJ9nPbHiKsb56wtpR29O83iomPkYW07neHC5Klyc&#10;iSjNQGMul3lwqzuTB7MjPDpxnLnWVvL9AykMC2IuN5ILhf6MiJOsVLkNEXofjpdytymV4xnRUufC&#10;eSl/L2aEcrWrnH/79Cz/vx/v8Nt3jvCBuJsvTrXzweEWHk80crA6lbZEP86orlep+3f7iyiz0aHC&#10;RYs407UEa6+nYNc6ei220Wm1jeNFjgzFmomb2cip3FC+Gi3lB4HBN/MN/PJcP7843sWXh5qYz4si&#10;3UBX3PxmgvR1qPF2psnJnFJrESa5cXx+sIMfTvfw5WITLxrSea9RlHp9Ku9054vjjhPR5cNR+V1u&#10;1UTweF8D7xwcYCnBj0l/c0635HB/vIGp+ihmJ9N5cqmNz8518miukqM9uVRHOzOc68/bx9t578Ec&#10;Xzw6wGfXxrgs5wr1cmLnVi3yRLAmurmQ7OnNaJE4wZYq3uwv5WZtAotxbnR4WJCzexeVfiKuO/J5&#10;fmKYxwu9AvQ6TjRl0xYVSK4ApEd++/4ycSnBgdSGuTGVHkqnAGG5IJhvjkncPNPJdxJL3p2Tz9ib&#10;wfXWVBoTAjh3YpyW4jzSHMxplOv1tNTBXWKCh45yk1sw3LYd6107CDLZRJ7dBuJ11TDgLfjYmakk&#10;uhNxbt7My817eaSJhzOlvFiqY29FBvE+4USFJxKfmkFiUjaBwTG4u7nj5+KqyYc0JbnIhZthKMHE&#10;WmcrhaI68sKsKAzdzf4KZ3EsVpTHSqNaCJPAaU+akxXNcQEUBHoS5riHIBdjgl13Eumkha1UDKvt&#10;O4izMqMxyJMGXzfq/L3ozxHgRPqKVXWiLy2Em+Ig/nijh//87Cj//ukZns0PMFdXzaH+HqoSM2mO&#10;DmQuPZCDpUncGqzm5eF9fHTygFTSYc5U57CQEcGTsWrNznq32jM435DC52opEQnQXxyq4Ymoobe7&#10;E3ivO4CPBwL5bCiYr3u8+K4nmBdNotaGc7m3t4O7w6Wcy3fnSqorv5Df7Z+fzfAHsYofdYczG2jE&#10;QKIno3HBdHjuod5FKqu4rG6xfoOZyUwWFnNlsItPj+3nbIe859JR/vjhff763TP+9PENfnV2nL9f&#10;HeLfbo1LcB7l3+8P8V+PRvnP9w/zn7/6kO/fvMynZ/bz7syQ2O1CJvMTyJQAPyMO8lhpGM0u1lzv&#10;beJ3L6/wt0+v8Nfnx/j2TC+fLlaJS/EmW19LFJUNjW4WFDrbEGu7h7KQACoCPKgI9dR83vOhGD7o&#10;j+d8VQyNUhnrfKxpi3DDx1AH8+1bMNHS5kxTOf/j0XH+461D/Hyhk6Nq0b3WNP7w9jTfHC7l64O5&#10;/P7WFP/fnz+APzyUoo5v8X99d52/vL3IP705yueHmrnbkMxXc7UM2rpQt0lP40BqNukysMOIcQnY&#10;0xKsF1T30WtwvCoaRyLBXLkCBRHlQE4KPM7uXAnsmhniEoBXHIi5JojfUm5AU1byEwokCjJqIUUF&#10;kNNaK/NA1GxztYHUATkuSlEQUS5ELamiwKXZE0TAcVZbziXnVXuPaLa2FXi8hojqzlpJ3iswWKzk&#10;PwQUK0WAoiDyqiiIqFnrqqhFFFcmEKrRYSvLpGhgKEeV/7guoNF0Y6lEuoEcDVYcyHldOx4Vlmkm&#10;vv36xijfi9JXy04Ue1uQ7edItL0BkVY7iDbW4nCO1Ntzzfz5rWl+e2+RHy8t8NneToZ87en3MuNk&#10;qietVjq02mrR77OenoDVHMix4dJoO7Up6URL+zXcuhX9detI3WMk8NAhx2wzA37WnE51Eqj4cKYo&#10;ggVR799cFOdZEc++jBB+uD3Hjw8O882ZCf7w4ih/enGEH66N86ko8w/mW/jFtUm+EXg8narhbF2W&#10;xAJX+hJ96ErwoDPBne4IO06WBnC+NJy9EuwSRCxmbFvFEQHiR+0xfDVez4PGZN7uzOO93kKei/u9&#10;1l3GXFoY9X62ROrtJMlwG13+FgxEutEf6SoCc5B//uIoP7vWJu8L5XGdN89rQ3hfnML7e0XNZ/uw&#10;1203o57GnMoM5FxeKOfSnOkKNaVavu9EhKM4uEw+PNWsWS34nYP1fHGzh/dPdHKiLY+95SksdmZz&#10;40wPU3It1+dreDjXII4qhFB7YyyNdDHT08NIBHSwidS3ghieiot4e7CEe61FHCtIpMLenDJHA/aL&#10;ODvWWcxofR5dBXIdo/l05UXjsFuXAHsj9hjvYvuG9Rhqv4GvuR7FAY7cGs7k3clS+S7VvDdbJQAp&#10;5a3hbK42xnK6Sa6tu4hILzd2rFqD1c5tGGmtw9VkK1ne1sTbG+JjroOtgTbuOttpj3dhScA2nBlM&#10;pIudOJDQGIL8Q0gXauUGBhDt7EpOiD9ZsTEkxKQSEZpKbEwa8bGpOLsG4OnlR5hvADbGxvhb7cJF&#10;SGS/fT2JVlLRkszFVuqT7roZG+3V7N68Dhe9bVSGODIh1mpCbHJNkT9pYlsrigIZHk2kUSpyeeAe&#10;qiMEPv7OtCZHc6CulMG0OHLcXSlJjifXx5skSxN89XbIzddhMjmSm13VfHtxmreWJoTg0ZRExTKU&#10;ny8BOomHUom+ujjLewdHOVdXxtuTvXywNCZBtYEzNdl8vK+Rx3JDb8uN+Or8frHY83x5fZLPLg9y&#10;f6KO8bgoamx0ORxnwdMSN5a99WiX79cqsJxIjWVfXhaP9tZzsS2NvgBbHjbF87fr4/y3k9387EAp&#10;z3sjmClwp8rHmBYvU1o9LZmKNGVWgNrl68xAWgLdqQk0RIZQ4+/Pxf4mvr2xxNc3z/OLe2d40V7I&#10;75fr+Y87A/zrrU7+/XY3//3eAP/2eJ8ot9t8efcKD2fHeHJ4hjvDnVxtLpH3z/Di+CAz2dHiQMK4&#10;Lp/xLx9d4L++vsJ/fHRE4wB+dn5MXFEhxU6WDIjrqxSL3RvtyY2RVn568wTvLQzy1blJns4NcqYw&#10;UgPWn9+a5/Or08zlROCpvZksAdXbaq2rvTX85f48/+PZIn9c6mDey5xWk7UcTnHht3cX+FYU1wER&#10;E+/tq+G/vz/Hr29OasD77e1l+Msz/p8/vKmZNb8/I4Eb1TF8caCFLnNHAYgh2et3UCcOZECC9fh2&#10;Q00ORM1E14zAegUP5UQ0EJFg/noyoZobclKeO6eCunIFKgC/CsQKICsTB1eCuiqvXchVlQR/tZji&#10;6VfuQuVANKOwVNeV6kLTdGHJ3+o65LgscFHzTdSoLTX58KJAa2XY8Mr5lHtQENDsUKjOp2MukFDd&#10;VysAUTDRTCDUWXEeqjtr5boEDlKuS1FdawogV+V5zbpY/wtAbsp7b+qvJNFviPO4bmDPJX17TobG&#10;cqIwjPuVETxrDeGrxUwOpNmSZqol7cOfo2NJnG2I52xllCjvCv5wuZ/f3VzgJ6cPiALfy1Vx/HOR&#10;Dkw66DAuAm9WDQBJMWUwxYCRyPVkWG/HbMs2Yuwt8di1HbtNG7AVt59ua8B4pCMDUX5Uu+/hSlsq&#10;H55o54/PD/KXT0/w3dNDPFzu4e0T/Szkx2sSxdcHqvnk9AhPD7TzyZF2EXx5fKbmr5wb5qU4VbXq&#10;7/V+CXhHB/no2l6+vLOXd4918vJQPS8mMni+v4zLzcnMBsu9CNcX96CWhy/nvATWsyXRmnzfNycG&#10;+eLiPt6eapCYkc9smr8mmd7pa0ee7W56pP4fb8rQzEg/nOzH/nAbbjSE8bgnjm+Wa/jdo328LwG/&#10;39OEbretdNluo1xnPU9mi3l3qZzuQFPydq2iXG8zmdam2O/SozLGh0+ujvDyRDd9yaE0JcQxUJrD&#10;YGkGIdYWRNqbMlkUxkxJOHkBbmzbLEF/2w50dbfhstuAprgQ+lWcyYnlWm0mS2nhml4el20bSTbb&#10;xUhGOEONBdSUJdMm97om1h0LQ112bt8kn7WRHWp/dIv1BPsbcGQgn0+OdnE4N1qztuB4kr84kxBu&#10;CGCnk4PJkxg+KFA6O15FUbgrPibbiHfaRqrTJtKstSi0XU+5n7g3i60E25iS4ONJvcTf1jh/sj3t&#10;WZWUlENGeibJcakkSUlNySYjLZ2kxHSiYpLw8gwmOjKWtOREeeyHm7s3nq7u2FpaYGm4Gy9HGyqi&#10;3Clz3U3hnl1CdBuKRPHseOMNtqxajYehIaE2tpSXpHPwfD9LYu/OXm7h1sMh5g800V2awkSeUuXJ&#10;7C9P5ep4G7dnB7kw3U95TChhTvLeqAhCTE2x2LAR353apLh5kOUbyExDJccG2hlvyOZIazon6oql&#10;omdwsaWU789N8XKqnUt1hRJgxVJ3V3CmPI3r5ckc8rdnysmIYzGufHhkP189ucbH987y/dvn+Mmj&#10;Zd451sflnmxxO3F8OJjBQKAl+fb6oubcuD5ew92FIfaXZtMc4keW3iaaJBCPJbtzIi+cpSQ/Hvem&#10;cTLHnZGAnRxPkcZeIY25J02UmS1TQXrUedkQvceSOBtjJuN8WcwJ4kpXAeeK07hUEM+cNM4rsY58&#10;2xnGHw6k8sNYLB81BfFuSzBXCqMYjY0QR+bLSHoC8/IbLJUVMJMSQ3OwN0O58hvubebBZCUP+4p4&#10;f7ZWnEeNKLZUTmSliOrIZ1rZ70B7OkXRTMu9Oy0V+/5YH0/27+Wrk4f5zaMTAo4l/vj2BZ4K3O51&#10;FfNMGv7VdoFuYwJ/PNfO//vpDP/j4QS/XWpgwd2Sqp2rGPfbwbTndmZDLZhLtuRArhk/OVnMnZZQ&#10;ejykrohTrQ3245sbh7jY08ZcSRk9cRFcaEnh7mg9HSb21G3UJ2vdDhq36DEkzmJSArba0vZ1F9ZB&#10;cRgHFUAEEsqRKEfwGiJqnogaHXVWW43CEiAoMOww04zCUvkI1YWlmaMhRbOMiZQbKk8i5ZI4kAsC&#10;kNddWMty7iUpK+B4BZFtBhxQTkj9X67lpJxLdWOpGemqG0sBRC3eqOaCvJ5Q+I8i7kd1X6mFEBU0&#10;7gkA7ukJQPTEdQhYVFfXypBfKzlayTVbiutQuRkFkVe5EI3zkCLvv6lr849RWNfVWlh6NlwWiBwO&#10;ihaVGs6JDGfulfvwcjyFYxny//pEHh7o4eH5ES5WR3OpKEjuZRzP2zL5+ZEufnV6mE9n1f7i9dwt&#10;DmNgzxb6bDYw576RpVAtLjS4iuN0JcNTD1etDSSZKDG3gW5fHS52JXKuJoQz2a5caC/VzCmLlWCT&#10;6enAU3EW358d4ac3psQ5z/Pp1XkeTtVyuSWdix25nG3NpyUqQJR6Ab97vMyv3zzMd1emRBzu5fli&#10;L88WekQcLYhDv8nv373GZ2f3cme0irPNGVxtzWMqLYSeUBcSdNcRZ6JDZ7AT87Hemh1S359v46vr&#10;+/ns0jQfHp+kPcJfM3lWjTgtsRHXJK56LjeEo8VBNLvqiSs3Yj7PlrO1AZypjedzEYS/fXOGX9+f&#10;5vlMscAqkAOx4s5KPfn2Uid/+3CZt8aLaXPaSuuedeLm9fHfo0/Y7l0cq0vhyyNNPBYX/+b+Yq5O&#10;tWhW4/bV18VWCbFAV4JtzfEyN0FHaxdb167D3MqcyAAvGhKCSHJwItnBmUlxThPSXvdmi1vKsiHR&#10;ehdu2loimAMZEuHYkJ9IZ2E01Wkx5Ho5iMPUw8XSkNr8aKoyIsgKcWeuIYOF0hgms70YyQ4m19mK&#10;JHGN2S6WRJttoSp0DzPFMVQ4G5MvgGwI1CXDZjVJdloUeeiS56ojsLCgLCWCShH48R7OpLg4kels&#10;yqqCgiLyc8rIzBBlmpdPRV4GpbkClNhk/L0CBCippCQlEhoSQlRkDAH+gTi6uOPr5UNqWAgLnSVS&#10;SVq5N1oiP1SNqINmZoWuat2cWBcXcvwlkHZk8fCxVJwXh3j0YoEnLw9w7dYEzWLDWkvyOdRexXRp&#10;Loeayrm4t5szo92c2z9MQ1I0OWKTmsP8KXUyp8bJkGM5oUxlRFEVE01nbBQDapvc5lT2ZsVwvLKU&#10;FzPtfDHbwCfj5ZwrieRCrVS05lwu10oAV+tk1cTTbGNI+vpVjAVb8/H5g/zkxUMenzjAcHYsJ1vy&#10;uNZZyA/nuvnbg72aNfKvD2ZLhY3mUJId7XIdnaGBzOYnc1DIPZPqiPOWDWxds5Y0F3MOq2UasnwF&#10;GtGaLUUH/Cw1e75n7jGl1nUPy2LtO0KsheqO9MQHMxrkzXS0HddqfHmrJY75RE9KjLeRsuUNygzX&#10;czzVjj4vfQI2rsJzwyqC1r1BjNYaEm11NGvR5O2xoSMujrqYAA6N1nLl2BwXJ9qZFwcRs3k15Sba&#10;4goCudJQzv3uJt4VhfZI3MmFqiRm4jwptdhJms4mZstyubF3mMncIr64dJTvLy9zp6GAAXsd6ly2&#10;M1ccz8PhUt4ZzOHHEx3886UufugRgKmVBHatZTJiD9Mp1nLczaCfDm1BWlyZD+WdgQhxb9vot93A&#10;oOs2JhJ9aY6P49zYODeX5tlfU8F4fh7ne7voNnWgbr0axrtdAKLLkMBhQnVh7ZBArgK3AEMB5JAU&#10;5T4UPA7Ic2onQk0XlgT0kwKPswKPC1JWhteq9bAUOMSBqJyEBGK1+q4CiPpbdRddFnBc1gDERLOb&#10;4XE5l5pIqLqqFDBWurFWEuqvhwwrB6LZuEqKmkyomY0ukFLLoih4KMfzGhyq/GMJEk13lYBDUxRQ&#10;5Hr0XgPk1ZBfcRkqh7KS/3hVXgFE4zw0RQFkZS7IDT2pPwKSSwKSczEixEoT2ZfixgERK2dS7DiS&#10;48/V+nQ+OTfCof4S2kIcuF+XwMPWLJZi/Xm7I59fnurjFxcm+fZoNy/7cjmW7EuHox5NJnLfLNZw&#10;InEXd6stuFBiz7So9MW0AHpD5B6kGvBybzr3OmMlaDtzvjpW1HU82SFeRDmIuJS6PhvnwtWKSH52&#10;a5q7UxIrevN4e7ieT49PcbQxl4WGHJ4s9fDnF6f47dtH+ebaFN9cnuDeRBOLlTmckxjzYrGHjw4P&#10;8NnhVu7vraNYBFSjvyspewxx3L4V150b8LLQZqEtnuMlPvT5b+dkTTQvBI5fCEDeEnflJkrfccMm&#10;QrU3MVfkz43uXCYinFhIMGcyU+pAfwAfnS3mJ/fGuCruZ1lix3sCoV/fWeSnt/bykyu9fHWolO9O&#10;1/DXj5b4/TuLvDdXIkD2E8HozdnyaBFoSdxqSOTzQ+V8OZvL+x3BnM4L0gTtEhGuTSJaEy134mGg&#10;r9m0L8bLGTtzc/YYGbDHVNyJhzvHmtM4Xi1tKzdKRG8sjwaj+WDRn/M1HpR5WaC9ehXOO7bSlhBK&#10;d04iXZVF9JcVkm5lRoWc45C8Xw0zPtBSjLm+AbYmuqT67CHHR4SwHGNE6NtvWUeIhS6TlXHM1SbT&#10;GuFGhpk2tZ4G9CVYMZLvxEhJCN2pgbQkudKaF0ZZYrRAx4xow80i5LUI1d3EqvjEFFITMikW5d5X&#10;ksNEcSrloiAKxHbFhEeSmpwux0QcHDzJyM6hqqqSyDBxI7ZejFbn8OJQJx8vD/DVxVF+8/QwX1zY&#10;z0lRud3J/pxoSuXJ3mw+PVPFNze7+ViCzsuL7by82sv+hhRy/ZxI83OjPC5UgkokOQHeVKTG0ZKZ&#10;wlxjLaPFWYxkJjIYHcZUpC83quJ41pHHYwmAN7pLWCpKoTs8kDH531S8P3eFtO/3ZHJfQHGrQoAi&#10;av1YZTaj8v/OQCcuHWrg6lI1p6WSzbeEcWq4jGeLk5q1mi711dIbaEvW9nWUbHuD6WB7ThVEMhvr&#10;yUKSNyfyfVmIs2Y82I7jaX7cqI7iXncSL6aLODOUx6n9pXxyY4KzhaLEUv14e6iGEzVppMhN8tu+&#10;FtsNq3HZuZUm+Z6LtVJxcxMZkMdqP+ghTx1m/HUpM9tGkoEO7VGiRMw2Eqa3jvkkE5o9tlFmv4GG&#10;MGP2lkWzWJjC/rRI6r3tNIsRlgT4MNVdy4Ios4vLQ5webRDFEk6buxl7g2w5lh/P1Ta1Omgrjwea&#10;eGd8gBvNZTR421DuasVwtA/Hq3K52NlGoYsrJ1tXFpOsstxA4naBlvYqqpy12ecvjiDYghyx6i1y&#10;3mZLXXoFDge9d8jv7Ue/uJmxeA9Nd1dnljM/e9jEi1a5B+nOtDppc6E8kA+Whrg7PcmTowe5NDHB&#10;YGYuY5nZLFZV02poIwDRIXPtNo0DGZQgrrqwpqRocg+aHIgUCeAKIAcleGsS6FJeJ9jVRELlQFRA&#10;V+5DsyKvHNWiiWro7i1tCeRyVO5DFTUHRO0FckUAota00gBEPkstZaJZTFGNxFLDeJUDEYCosrIe&#10;lpEmYa/mgqiEvUqiv15+XTP/Q4FDne9/gYdahkTN99BARJzHHXEemqS5gGTFebx6rfyt3qs+79IO&#10;5UIURCy4rvIj4j5UuaUgom8t8FAAseGKQOS8jg2306X+z3UwXRjBTLApc6ImlyQAjAfIebsLmRe4&#10;qGDxUEDy8WgFd8oTeLmvjT9+cJPffXCZP751iL89WpByQDObvWr3ZtotN3IoVJ/zuVbcbw8VV1vN&#10;rx8c4esLI7x3sJRnApDHo2k8Gc3kUW8CMxmBdCeEiEt2pdjXiYEIF+6KA7oqbTbHw5pKdwtm0yPE&#10;KUUTbGSI/oZ1mv0sTvVWcqZdTS4s4f5QHRfFlbSGuzOYHMG7c118stDJ57PN/ELlGo+Uc11E3WKi&#10;M41+5uR5WlMQ6sXp3nwuNkm7zd7DaJSpOHM7bvSncWOolqG4cFr9zZhLt+VTcc53+8tFYKawkOpG&#10;gpkOy01xfHFliFtTzZzsqeR0XwUPJmr59uyEwGNOnNB+/vbFMv/yk6P8+aMjfH68jXt9KZyvjeC6&#10;wOpRfYymh+C0tL2PRUx/Pp7N9TwvQrdu1Cy1smHdGtrS/elMdMXfwpgEZ1uizAxw3KmL7o6daG/f&#10;gavJbnELIta60nhnMoG3hoK5UOPI0TJrTjWGMV0cQr6rIVFG23HasplAeX1LWgKj5fk0xkZTp/I6&#10;mQEsNiVyfqyKia5sGosj8bMxwG3XdkIMt5PquJ2RCnuODyUylhdKj7i4juRgqiMcGa8IZ6o6Tv4f&#10;T0WEJ+kitst9LUl2NCXQUh+fbavxFiHrtHENFvKdVkUEh5MdFcdgcR5HWkulIRdqZh83Z6WTFJtC&#10;UFAsYQExhAbFkJVTTG5+ORnJ2dSnp3FUnMPZlgoOl2RzTyzax+cnOdtZw0BSHDPZ8Zrdzd6dSufd&#10;8Sx+dryYX58v5f2ZXM40JNAa4ka6tRlJfj5kxohadndmj95O7HX1iDQ1ozYkgPHcVEYyEhiK8uNK&#10;cQJPuoq5XZXBw6o0nop6OiZBdCbGl8U4H46leHIxJ5CrleHcbg7n7T41W7WY0111HByo4NGbC/z8&#10;r+/x7P4Sl3oK+EBu/qN9LcynRhC3YwvJBlsoNd1OvJC50GAj7Xa7WM4MYakgnFOFwRxKduFgqjOf&#10;HG7kp6d6WAh10vTdf3Cohr98eJj//Ml5vhLV9HixW9TTLO+IerotoOuM8qLOezczCbY0OGiTY2pE&#10;rZcHnSkptKfFUi4N6lCyMw/rI8WZmHCg3Jt3F8Qttfpyrd6Ht+tFwSVt4GjsBj7q8ucny23cbyxh&#10;Oc6fI4kBdLnaUB3jzWR9Dp1xzhIggpmSCnS9W610nEC9lT4ZO3WkEQdwrT1fgOXMwaQo7jcVi3sK&#10;56CA7EJ+rLimMJaTgkWR+XCxtVxUUBFJJuvw1VpFgps2t/cH8+aAL6OplvgbbiTRYCtx4lyqrLbT&#10;ZbyJAYst1JppsT9eztNXzo3RXK42JTEXYsWp8mBSzXVZrEjk7ZkxUaGj3J3bx+n2VvrTMjhUW8CZ&#10;2nxa9CyoXr9LAxA1Gkt1YY1LeT2MV420OiSAUA5EPVaTC1+PwFJQUetgndA2FoDs1gBETQ7UAEQF&#10;dYGIJnmuCeziDiQoqyCttrJVy4WoeSAqkX5K3IQaxquS5Csz0V+BQ65hQYFEAUTO9b9NJpTP/8dc&#10;kF1q9d9X59EU5SpeOQw53hFA3BHHoZLqt8V9qP+pSYYacMhrFEhej+JaAciK+1DdWCqfc1Ugokmi&#10;y/tUd9Z11Y0l5ao4kPMClauxqbw4OsaTgx28OVLNpdokBqT+Fe9YxaiHCX1uFozFuvL2WI04jUI+&#10;mmnl+7vL/PN3b/Gnj64JQA7yt/uz/PvjQ/zl9gw3KxOkrtkzH6TL5WI/fvP4IH/96hp/+uIG//TT&#10;+/zmowt8f3ta4KAGhjTy7ukJPjq1n0dTvRysy2MoTxyRCKq3WjM4lad2qLRkMN6b+/25zMQ7c6Y5&#10;UYKqH8Gmxjhv2Iqf1jbSLU2knvnz1v4G9hdGc7Qpl6/OjkvQb+TlZCm/OVfHf76o4zfX8vlyOpJf&#10;nCrkrdFSuqODKfP3pt5DQF4ZwvXOeHqjLOlPsudKTx63usu4UB3Oldpw7o1Wc3e2jU9PDPKov4Dh&#10;GBeW25P56u40L46NisisYKk6m9nMCE4IFN7sLeHD+Sb+8HyK/8fvz/NPL+b5YKaYp5Op4niCOJji&#10;z5WyODq8XeiPDeKj+TqetcXSHmDOdhVopezYvJ62jABeHm/nlvzut/bVMJTgSqGruPiUUDydbTCR&#10;79+WHMiMBPY6H106/HfR5KxPjuFWekPtOdKQzExBND0C1mxrfRw3ryXS3IiqUD/aYiIocbMi38WE&#10;8iA3ze6HR5pjGSuLJMxUD4edW4iy2UWllxG3ZqO5c7SYjsRAwk134W++E8ddW3HS2yHuSF4rDsdi&#10;7Wp8N60iYsdG3I20yQ+zJcRUhx3igLbK99F8r9y0ZApj42iUoD9bWyJ2spbpukJactNxd/bCyNAO&#10;Byt3woLjKSosJz+zgPTYBNqzpGKKO2iPi2M4Ppa5wiQBT5xmiZGxhEjm81LYW5IsnxtIVYgHg2rz&#10;l5pITkjgr08Kx99MrJCLE3kJiWQkJhPi44uPhyuRElwL5Fjj4yg/bhQ9UimKxaYWG+tRbWVOu9Me&#10;Rjws2O+3h0OxbiwJ0Y+JqhpIDGWmpoBr8/0ca0jj9kAx9xZ7eXL/KF//9im/+fsn/O5PH/D5B+c5&#10;WJsqAT2aUXE2k0LfKndjRuKsmE22odZjN72+psxHmPF8qIjvTg2K00jhekOsKPgavjjSx1dquOrR&#10;Hj482Mq35walUZ0URXaIz4+288XlKX79+BTPxmvFmXXz5alRzcq25wVEy7FWjPrtpmS3FokWZsQ7&#10;OBFnJSq2PITvFvP51fVy/ulpHf/1ySj/LuU3N1u5Wu3BUpoBR0J2MbtnI8fkO7/VmsqPy0V8NFXI&#10;SKw3x+rTuNSew6XGZEYi7TlZFsHFlnSyHWxw36yWXTdjPMaZEakA9ba7qDDbQpu3FXUCr1YPO6aD&#10;7FiKsWchzJTLZWE86a/mWFEyk6Jcu6ItOSLW/tHNQq5eyeLGfCr3+qWuhKvNqTaL7d1ClsBkn7cx&#10;1xLtuZDjwG8f9GquIVvUzpS4tuudCYwlBzAQ6c8pqSP7UiQolGdzJCOKo/mJ/PrNWZ6P1tMoAbt8&#10;407NTPTmreJAJFCrtbBmJHhrYPEKIJrkuRTVfaW6lFYmEaohvK+WF5Gi5mZogvquV0uaCEBUUFaB&#10;W+VDVBeTmhtyTZ6/Is7jkhzPC0TUCCy1q+GylpxDrkfjPrQMXjmQlWG8h8URKQeiyYEoiEjRDBve&#10;aSrBXc1GV3mPFRCoyYsKFCsuY2XWuXIedwSWtxVI1GNNEYcg5fYucRUCCrWroUqgr+RAVPeVyoOI&#10;W9LkR9RcEPn8VwBRc0LUMN5zOtZciEzgkrjM/XlpdAYHU2RvL/VtJwW6b1Cpv5pW4zcY8NHnpNpm&#10;oKdCVP0Iv3/3Bj9+JED49g7/9sl5/i5B9K839/Ev7xznx2szPGvMpsZoK22OBnx1fIC/fnyd3354&#10;mR+/vM5vPrvOD0+WuDfdpEmg96fEcnp8mAuTQzxZmuJQaTZ1pus5GOfI484sHtYl81iC4BeTdZzI&#10;iZS2lc6fbo/y7clmTrXGUR5si5vONkJsrRgozaIvK5pqZzMuiPj45kglf7xTyt+f5POvL/L4l2cF&#10;/PFKIn+8Gs/vL+Ty0VgKjzqTeUdc0IP6MO63iBuoCWco3V1EbqRmBeLFnBCmJBbtzQri0mADzwW2&#10;78w1M5fgRXu4LWcHC8QhC7iyQqhzM6TScjtVe3bRFuQkQiiBu+PFPFpq4py0wQc9CdzrimFSINUe&#10;YMNIgjcFNnqanMydmljK3IzZseYN3pBAq7VuNene1lwbK+OdA108mVerATdzti2TNLXMe4QfFVH+&#10;RFhZMFUUJEDOZH+GH10eluyVcw/77qHebCeNPtZ0xXmzmBfNpBxLXXSJt9KT382Zjng3ib9+HG+I&#10;oCHAlhw5f0+iLSNl8Zpl3p0l1uhuXEeSrQFjWW7U+poTumsbBnJ9q1etEcit1YBOrSu2a9VqzWoX&#10;vuI2fKS46K6nSkTwiMAo2t0Mf3FArptWsyohNZuY4Cgi3L2J9/UnOzKS6uxs4iKisXfwwtrKAQcT&#10;W0K9Axjta2O8s4EceU1BSCChVnvw2r2HmvBwSgM8SHW1pSktiq7iRGaGy9k3UUNBejSB1jZE7DGh&#10;Mi6I/QKnnrx4imPCSPD2JVY+NyEinuT4NHE6QWQIRWsjwmgQgHTJDzqZJ5CK8WcgIZBxgZEaCnis&#10;Oo1j4kTmRDmPZkSz1CABr7uVw0OdnDgwy/6mGo7V5HBjrIGXd5b45ov7vP/oBE8OtXGzJ4OuAAuS&#10;jXVoC3TlSHoo10qCuV4ZxHK6Kz3yoxbt3kiPpx7zUc5MRroyE2XLPnn+RH4cZ/PiuFGWwO/fXOa3&#10;95fF3o7zw9V9fHywVxpQIPkWphyrSOXDwx28PNzNi/kObnVVMpcVI4G3gIe9RVyU8x0WVT5W4M/1&#10;gXh5bSafLafz3mQcv7hcxX9+Ns1//2qef3t/mE/nUrlV5sGDfEcuJ5lxLDOQE8Xp4iASeTJQyOni&#10;JI6LIjmTH87FukyOixM5IG4t13EPAYZiW7etp9hKmxYBR77xGqps1tHjt5OzHdl8dXWKq63pHIx1&#10;ZDnFlQtFwbw7XSdKq5O7LdmaNYrOiC2/vDeW62/W8+ydAX5xo5nPDhRxvS6GW3VR3JQAcLk5jZOF&#10;oYz4WHCuwIsf7/Xx5clWzhd6czzPjaPSeA+ouSH+lixG2jIb6ciJFG/GbbfxvD+Hf/34FHekXjVs&#10;FSW1SRyIAKRFS1/ThTUhgXpGwUPTXfUKGhqY/N+PVyYXmmgciGZ2uATz1/uBvJ6JvpLYVq5D5ShW&#10;XIJyH1fl9Rr3IUUlw9V+6GovkGUtgZXGgQg8BBxqDohyIisAMdLsya5yIKrLS53zgnILEvRv6L52&#10;OSvu4x8LOWoAslJUMl2B47aech4CF+VGlBNR/xfw3NRWo7DEcbwGiBS1qZQa2XVNAxAFD+U8bAQe&#10;qigHYqcByKWIBG4Md3CyuYzRxDgCduwkZP0qSkw2UGuymUFPbfZFGjLqb83+aE9OZonCLknhgxP7&#10;RAQd5sv5Fv7lzix/uTvLn+8t8IuLE3w4Jmo8J5jJYEuu57nyyXQtf3h5gT99c4dPrszxzpkBfnh2&#10;mHfPDnNkuJR+cQx9hak83N/MyYYCmmw3ciDRlOcTRRwSR77X01QzObbZ34tEMxPeHM7jt9fb+POj&#10;QT47XEpjtBPm+rvYLI7E0ciQNlc99vnpsTfUmkcD0fzXywz+8+No/v52JL8958rPDwfyx9MF/Hio&#10;iOc9ybSF2mItaj9g93YRi1ESUBM1G6Z1+JmzN8GFvkBLZrN9uNpfxrOjA/zm6TE+EaHXlxxElpc1&#10;BT4m1Hjo4K69inDDzfSJqGxzEjC4bqfWaSdhZoY4am+iLsCY6YQ9DAYb4rXhDTy0NxKuvZpCaW+d&#10;Xlb46GtJXLWiISeI+b4c7iy38uRwO7cHqzknou9CdQrnOkqojPQj3sKAlkgPxgsSOVgscS7Nl9ON&#10;Iox99tBhr8sFaUtn831YTHViPNmLfZnB9IiTa4xwIMp0J3F2JhQJRGrD1ArplmRa6NKcHsDZ2Vau&#10;HdnL0nArM+3FVCVFkexqQ1GgDVMlEXREuZKwRxeTDWvZ8cYaNryx4pY2S7ERpxEr3z9cdxOWAsJk&#10;d3N6cyIYLfBjpsSP9mAbVlnZeGNjYUeIpw+JQcGkBIXi6+yDtYUTPu4+JMREYWFijredA3nREXIB&#10;iVIS8LNzxELUlo2VM0FegUQ4OZIf6k59RTINomwaR+oYlApUkRZIpt1uRgpjuDndzlJbKU0pEVSn&#10;J5PoH0SsgCvKJ4ik0FjSwyOI8fYgwMiUZqH1ra5EPj7ewuXBGo40FYmzKOBIbR4nOio41VlPZ1I8&#10;zWlJ7Kut5VR/N8d62jkxPcYZUVXX9nbyYLqTT0/v5emRYd5e6uHNbnEewaa0eRhR6mtHk49Ywhh3&#10;njbGcL8ynLOZfpxOcmch3p47PalcqYtlMT+UYwUBjIVaMB7hzmKCP5crk/jo8DAfn17k5UIf7880&#10;MKZmhevuoMLdglNNydIg+/jo9KScfx93+hukMUdyt7+WCyUZnMvz4cfLtQKLCr48V8BHl3L5/Hwa&#10;bw+G85urnfzrR6L+Phzl69NFnC33FXXkzKlMJ14KbO51Zot6lMBeKt8lUVSSkT7NVrs4Hu3MTKQ7&#10;zT5OlDmY0+Bpw/HCEEZiHAUaerSqhiENqnjnKq5UBfG3d8/w7z99xMenRnjYVcDj4QLeHi7h2b4W&#10;ns/Kb9dbyD2B7e2BfN4/XMhn4o7emy7mJ8vN/NN7R/j7pxf4t++u8y/f3eY/vnvEH969JA01i2N5&#10;sdwa7OTdQ0N8eaiKi7XRFDsYU2O6mRPpHpzNCWRQYDbtY8aoAOSBKLCb073iWtNoFSjUbFQA2U6r&#10;BOwhUfoTOwyZloC9KKBQiXR1PKAtjzXPSdmhkusrw3pXtrPd/Y+dAlV5PT9DbSp1UwX4V85DBXX1&#10;+Kqm60oci4BADf09KY9V/mNZuY1X0JiT47wAbV6zKq+hZgSW6uJSuRLV5aVxPXKeC3KOq6oLS6Ch&#10;cSEKHnJOTWJdAwmBh7gQTTeWBP3bqgg4XgNEjb5a6eoSh6FtKQB8lf+Q91+R5zXdWPJYzTW5KbBQ&#10;ALmhAKJAYmDHBT1bTnuEcrWxmMuNRZysLacpIIAUy910hdnR6G1KuQTDqRhLOh13MuhvzlConbhi&#10;GxZykqmPCmCpOJW/35zhn27v48/XRiVAd/KXB2P86+N5bpTGcL06lE8Xq/nwQCfv7GtjScTLo4U2&#10;fvv1Bf762zv8+KvLfPrFAd5/Nsbzd8b58KNDXJkp5XRDEkdrCxlNjafIyoDAdaswkyClRmrm+tly&#10;pTVe2kcOz0fyOFYSRqa7Nbu2bsVCdxsT0SJMMuzpdt5JifkOlots+f2tcP7lSSI/ORDE99OJ3BKn&#10;MSgBLXT7djbK52q6jDatJ83FhAZ/NxF33ozE2TEQasVQiAstouSHxDEcb8nlw5P7ebC/n0v9dZSH&#10;ehMt8SrfZSeeG1fhp7+JdFt9knQ20Wi7npHw3SSY7sJh50bizdbTaL+LhVg7au31xdEbUyCuu9Pb&#10;jvYQW7rT/LnRlcGLuUqeiNv49PYC7xzt55q0rQv1WdK2kzhTlcvp+mIGwl3Zn+zBxe4icUwSFw21&#10;ybcTBx66h/loa+bi5d5W+fCwOYRDcTbUB1jSK4KvKs6FEGtdfHbvItxcj7A9uwkx06dQ4me/CMlD&#10;7ZXMt5TTGhdIY5gnjeISw4124btjvSYG5sjrgsRN2G/awJ431gkEN+NmqIXH7i3E2evQFO/IUG4Q&#10;JXJ9/vp6hJvqkOtpSJoANcPekFWhfn5kx0XIC2M5XlfA9d5aIVMeY6UFDJVlUyDACPQOJTHAlxxx&#10;GZm+vmSERJAcnUh8dBzRoniS41Npz0+irSSRagnu1SPt1AzW0dKWTUuSF3VieSaFmPPyg6U5ikXd&#10;tRMPUwtRF8b4qfkdDvaEe3kTYOeMl6UV3sbG7MsP5tszzfz06gBPF1uZksB0uEYA0lrD4a42lvt6&#10;ONHfy+mRbs6MCzAWFrk0v8D5kUGent7PV2+e4ts7p/j+1jFujtRzraeAk5XRVLkaM1scx2JZFj1h&#10;vlysiOL7E418sk/N3yjgq4NNfHWsmV/dnhCHMcdPb6jRF/18db2fO8OVnGos4OmJCd5aGObaUDtH&#10;y9OYSQmmO9yNk6IqHkkg/mSxRgJwqSi7bE7kZtLt40ZnZBCzaeFM+ztyoTiYL06W8uRIOs8u5/Pu&#10;SVH0feG8nM3k78/28x/fHuH//Ok8P79cyUCEOcU2Ogz7WHGlSBprpwT15iRqfVyINNQnTUschtlW&#10;LheqvEYWe8XWzie7c6VS3FK62PWQPRwQ1XIoX9xckguzCfZcE3v9wVwLP7u9JM5njDvVmXy32MjX&#10;BxvFSXVJhW/gVk8O5xvSeD7ZxIv+fK6kuPC4OZs/PT/CF+fGef/4AH98/zz//v1T/v7Du/z126f8&#10;H794h798elNU1j4OZqdyPD+GZl9bondtonTrKprNddgX680RcSNfHu/mm4sjfHJuiFN9NeyNiqNN&#10;HIWaga5GYbVo6WlGYakkuurCUvNAXo+6+kfRXnEhCiBqeRGVk1jpwlrZo0MltldmiK8AQyXMNfCQ&#10;otyH+lutX6WWY1dFdXspAB0VMKhhvIdUt5WUOQHH3FZ9TXmdRFfdXMfl3Ao4Z9VnCEAUrK4IQK4p&#10;UEnA1yxp8uq4kt9QXVjW/+iuWkmuq+dX/q8AohZLVK9fWV5lBRpX5f9X5PkrclSPV0ZjqaVMVPeV&#10;FJUDMbTlkqE9S7beTAW6cFnq+FsjjVyoTGUyK5jWcG9CTHTIsNVlf4QJ0+FGHM/x4mp1oqhoNxIM&#10;tzJZEstPz0/y+WQlv5E28Lvzjfx4qpoXXSkcSgllIthd3uPL5fJQerwFSoEmzOUH8fmNWX71yUl+&#10;9uEcn384z91Hw9x4s4WrN6q5eK2NY+daGW7Jp6uwmu7SMqoigyl2tyXDxhSbbeswXLuaLGtjKu30&#10;yXIwpcTVkhpHEzz1dXAVJd0b4STONpgjqV4k6e7Eae0b0p5Mud7gyrksK+YDd5Om+u/XryZMRFyI&#10;4Q7CDDZTLW19JsefvRLIZxN8mMkM5WhDikAjm6G0SAmgDrjv0sJTz4BE+dx8Ez2iDbbSIO0myc9e&#10;s9qCpYBOT9R3iATUXgHv4bJQMuSacp1NOdacwo3uHAYEFuNhVixE27I/1p2jhbGMSXDuF0ewmBXA&#10;pdYMjpQlcXuohjvj9QykBlLjZcNSaZIG9otJwfQK3AcEgBcGS7mz0MVySx5lHuaMxltztiaC0wKL&#10;E2kO3K+ROBJrS6y5LoXhTqQ76RJus4sEAUGECEV7/R2ahSUnq9MEYNEEbtmMz/b1RBluInCbOCq5&#10;dldxdy5a60gVUeertxmnnVqYrFuH8eZ1eIlripfPyXI1pTJMwCXu7WxPLue7M+mK9SXJ1owYaxP8&#10;9LaTaGfAqqK4cEZzE7naLIFMAqRKqn0018m9vkb25mcyUJzLXlEOh5ry6cuNJzssiOzIcFoz0+hK&#10;jaU5OoSxshyu721lrq2A9jZxH+3VZOVG4i1kdNq0DvedG0h1c2AwN4zaSE8SnS1w0tHGXmcnXrv1&#10;0d++A283D0KdvSkP86dLbFZTRCB9KbEMF6RybbqDvowoKkP8mKqtYLFZrHFrm9jZNj4TtfzlsSk+&#10;PbfEwyMHuTg8wJc3zvDD21f58eU9fvfpIz6/d4yXFyY5KC4mUo1/drSkxcudvSmRvD1Vx08vTfB4&#10;KJ9TWX48GWni3cUB3j/Uy5ujTdwbb+C7e/P8cH+Bo3JTDtcW8Xh5iqdHp3hzZoSbezs43lzE0ao0&#10;UUaplJvrU663lSqzXQxGBbKQlUKbj4MoIE9Ol6dwrSmP45WZjGV7cvV0Ah8/LuNyfzKHcwP4yelG&#10;fn+7n2/P9/KnZwv8v75c4De32lkuCWU8VCpPexpfH63ns+ONUllMRb2tosRhO/2+htyvS+VOQ4bm&#10;+i/J9dxoLeNBdwmP2uM4n2nBwWhzDuWEcr4lh6PSGG8J3O9PtvFc7tmXfRn8brmO31zs4w8P9vPL&#10;u+M8mW3ifEetgKSWbkd9ynau5UhhBL9+MMmtiQre2lfHz+7v57vbi/zu/Rvye1/itx9c5b9+fMZv&#10;PjzHUm44+xKlwcvvkL1rA+k7N9MtEH041cXHAuCvL8/y9oFRHg7WspQWwnxQEC0CiKqtuuJAtGgW&#10;gGi6sCRYz8nzmhyEwOSAGtIrAf6gHBVQVFeWZmKhJqCr7iQzzTDeFYCoo1qj6lWXlQYeclRAkQCt&#10;ljjRbGWrgchKDmQFIPJ52wRMcm41jHfhFUA03Vjyt8q7vN4TRLO1rbzv9RLyKudyQ1d1XUnZ+apo&#10;4KBcxh4NIDR7m+sJTFTOQx5rRmip1wgcbghEVPeVch9qBNbKUGQLjQPR5D/ktWqOiAYe6rEcr+nb&#10;cMXIlov6dpx0CWQmzp7pkJ2czfPmJ2c65ffukeDvQrPxBk1X0JFYS+7W+wg8QjkU7USj4UYadq/m&#10;QIY7/SHuzIsg+t3FAf50pZUfTzcwE2VPjvYqinQ30GCxhRLdN8g3WkWexXpmxFU+mavn4cEKbhxI&#10;5s2bVbz5ZIiL91tYnJJ6XpvG9P5Mysr8qEpPpzUnj/LEJLqzMjhalstoTDBZlhYMRfuxL9KRYjsj&#10;ymwMGfMTGNfFcb0lQQRXIEdTvLhWncpQhK9m98rdG1dT5mYkyt+QcsfdDCWJA6+IZKYglOXKSK4J&#10;9JqkzeT4izvwt6fE0Yj+7BCmOwu4f3SERWnHFb5O+FsZsWHVGuJMtlPtbECpvTGJtoaYiTBz0dmK&#10;mwTUEEsjgsVZ9Cd4cm+skMncUPLdHRnOSuBKXzln2tKlnfsy6WdNna0xZaLSUwU8wdI+o7S06It0&#10;4Up7Ng/3VXN3qpHRHBHg1jupDnFjOiWZhfhIJsO9RDRHcnK2hhunBjg9XMVAVijR4tbCLA253JHI&#10;232xvBhK4mC+DyHGWsTa6BJnvQkvPS3CnM1J87Nkj4jzkD2mVET6UhrhQ504j6JgS5qSDMgP1sHN&#10;SBut1WvQkmszW7sKm01rCZU4HWS0iSgTLQGHEaXB1gSIA0px28NsSwHHO/O5LwJ7JDucCHE4fka6&#10;hJptp1JE86pif2+xdI5cKg3jrbYsXo5V88FEjQSYHE6UxnG6Ip5FcQ/d4Z4U+rpSEBpEeVwkuUF+&#10;tKfGUC1qojoqmqsz7Tw/O8CDY90c6silNMafMCe5EEt9YkVVBNtbkuJhx0R2AH1JPvKcOW0p7uQF&#10;OYnzsCAlyJ/e/GyO1edwvL6AqYp8Mvw8SXB3FohlErPHigg7OzoqaqgKjxFr58NPZhv5b6f6+MvZ&#10;fv7b1Ul+dmk/70x18OZQK+8dHufxwQnuzE5yf24/9xYnGSnKwVVnF567ttAU6CDKIIevLwzxq4dz&#10;ApIyDiY58qArjycCjdt9JTyeahCXUcEXN+Z5Nt/BdLQHB3NjudKYy0NRE9f7G7kyPcr5vcPihlpZ&#10;EnC2RgeQab6TrN1b2ZsVz5XBNs61FHGqPJlTJUkcyYtjLi1OLK49w1VuTDb6kOdjoamED4bSmRWX&#10;0BXgKOq/kDM10VxvjmEk0pn5vEh+cWucH68NiDPp5lhpiGY8d1+0BMxsZ541JfKsPZf3BQpvDTZq&#10;Ngz6YLmDP310gE+OFHOkwoel5iyGYnyl8YsVT/bl4UwDfzxYxp+Xy/npCbU5TjfPJtRSGL18Ji5j&#10;b64AMzOKfpO11Ox6gwvN8WKJU0j0duLJoXa+kCBzW2Dy7ol+Pr25wDdvHeZX757hi0cLHCqLEefj&#10;xbA0nnpnfZIt9NhbmMM7hycZS0liXsTIXEo4Mz5m7PMxYjY4kCZxEdWbdckWgCgHMijAGBdIzEpR&#10;OxK+dh0KGpqciBzVHBA1hFdtJHVS3McpCeQr80AsNAF9pQtLHMeuV+DQuANTTS5EDblV3UMqWKut&#10;aVXXlwKC6sI6LE7jkBTVZaWK6r5SANGshyXnXBKgqQUVT8g1nZZzq8S9Zg8SdS6dFYCszANR3Vgr&#10;ZcVxqOT5qxyIrvytigDhphxfw0XlOla6rixXinyWKisJdKt/jMRSyXNN95UA5KrBShL9nE8IHx+t&#10;5vtTuXxxMFPuaz33O/JpM91Kn8EbNOxYS9WWVSwn2vFwLIcLTcnkmuiSs3M1A6E24gCMGBAXe6Yk&#10;gWcDhfxkuZXxeB95zp00UZxmG9awQ4KPl84GSl3FHfhoc6czlmfi4g8OBHFpOYk7p+pZGM2iOS+C&#10;w101LAwWiVq2ptTHnqLwKKpyC+kqKGWpsYEbnQ3y+VEMijCdjQtib7Ar4742zEfY8rA+TrNw6fVC&#10;Hx62pvD14S7uDVaQ7WlLtrs1Z6oTOFWcxKmaJB52p/JkoIC+KFcudBTwk1v7eHxmkpayFJzEqTvs&#10;3E6RhxkJ1gaUS2BsFwcwk+bN6eZkerPCRQTGc7UvT9pJPM0Be0iX36vHV15rq01vqJNAwIfxlDCJ&#10;XzFk+joT6uFAU3wIC0rgdlVwsjKRWWmnRQZaBKxbi4f6jVTyWX4vlzWryLU2pF5ANpgRwnBmIB1x&#10;nhyU6zzcWsE+EZRLrcVcP9zDjIjIicM1zLTls78mVYR6IL0FYVzvKeBtcTu3asMp9zDFZ7cWfuba&#10;JLgYE2GhRbDlVsIESvrbN+IuDqwg3IOqLHH1eelUJ/pRkmxOuMDBavMq9DeuYvOrXMdqKZvkseGm&#10;NfiZiJCItGIgOwzn7dsIF7E9VSMGoiyLQw2ZAmMndm7ZhJZ8Jy+TXVQE27PKx8oc961bafMw5lqO&#10;G3fEnt5vyRAFm83FqmiOpLlrJtw1+9iRImQL0N6q2TXLxMACR1sPcqPj2N9aztMr+/j2+VG+fmea&#10;K0LRxrx4csRN5IvqzI4NJz7ChdhgW4ZLg3lzbwEnWtLYVxpDtq8HgyXpYpUKmWku44j8kEu1mdSF&#10;eeG8a4fAxYaq5Bgmm8vZ11JJXWoaVQKwJPMddIltWxZV/eVUBT8e7+GbZbUXc7dmtc0bHWWc7ahi&#10;uiSXtlB/cqz34L9Dn65kb64PJPJgOJ0X+4r5+lwbP7vTz1vj+QJKH4biHOmMcKXZz0mzi9twTiwl&#10;Pmq/5SxxIBlMZ0TS67GHfSEujMX4MVEiwBvq5eLsCEf62jjeVs+BomTmMsI4VZ3N1fZKzlZncSQ/&#10;gcEAdzo9bDieFyVqPpFEcSuu2zZgv2sdoaY7cdPagv26NYQbbiHKdDueWmvw0FpF4u5tTEQ48OXe&#10;Yn4vDuSPZxr5uCeV+UhbbtYE86giRBpaLB+MlvKpuMevDo/yfKied4718sP3N3l8ephH50f4xdeX&#10;uD+YSa9Y0wY/G67VxfL7+RJ+rlRPfSrNYd7EmuxkKN6D4eQQKq2M2W+0mUXd1czrruGiBPtiK13i&#10;3ax4sdzCqYZUDss9vDmQzwfi8H58eYkXJyc5JpW9J96L/dE2nC8MEGC6MV8g7jEnimJvUU87t9Hg&#10;acWI2PwZFz3OpwqYo8Kp3WKoAUjuum20bVvJgWiWMpFgPS9BXZP/kICtAYcE+xX38XoIr7HA49Ww&#10;WoGCZia6PL4kz2lWypXHCiArE/1UV5ZS9ivuQwVn1YV1RuBxQj5rZTMpAYicU8FDkwdRXVgCD+VG&#10;XjsQNQ/klLzvfwOIAOqaQOIf29vqKHgItOR/twQat/QspAg0NCOwFEgUVFbcx2sXonIcqvtKUxRM&#10;5PlLr0CicSAqRyLO44aeWg/LhhsGaktbNQ9kD5f9wviTuMS/vxjnN3d6+M11EQYLBSwlmXIoQpe9&#10;fjpSd6WEGdLhosuljkzNjps5DpaMJPpyIMuHHFGpkZs2UmFuxIWKdD45PcFnF6c42V2Go6Eu2mvX&#10;Em65i/F0dwbC9NmfYMqxulBGCt15fq6JBwudTJSn05iewN3jk1yYaCBNlGuUuObsqCjasjMYy03l&#10;1ngztwdqudldxfXWUi5IGztRmixtI5YDsV6cSHfjXmsYtxtiuFSTzPOlNn797lE+PDMsgq6VN8dq&#10;uSMO+nZJBGdTJU6Jm0q3Nibd0YLJikROjrZwe7GLyZp4UfEqL2DF0foUTa7hXLk/H87m8+FiLY/k&#10;cx5PVvF0voGXB+p40CtCLsaOKX9TOtx2U2O3k9nUME5XZjFXmExFqDfhDmZk+7vRkRApTiqTm61q&#10;2Hoa/WHOBGzZQKT+Ogodt5LrboyjOPAwcTJhErwL7XfRLvF0MCWAe1eHePh4kZtvHeDWo0UePFzg&#10;2pMZDl7u4chUHce7i7h7tJsn54YYyEyl3s2RqUQnEhz1cDbZrNkCI8phNxO5xvJ76kvb0sZdhGvg&#10;Hh1Ko/zwt7AU4G/CbMtmDAX4uwUsdlZ6+DqZ4iKiwcViO3a7xZGsXf0qZ7SG8lhnJkoj5OgjbjGA&#10;sdJECrz9SJDYn+HvTJiPL9EhwdRmRXCgOZFVCQGi8j0cafY15WjSHg6K/T2YFsBlUc2na7OZERU5&#10;GGzGQLQnTRH+ZDha4qxniK25I2VSQS7O1PD54xl++Pwcv/rJbd68OKKxZrWxAaLGvZhsyGH+2BDT&#10;h5vIyPAjwNGAyYIIqXzhpLnsEbu4h/7MWGYaigQUUpHFiaQ525GglpSPCGKgIpNjA9Uc6yxnf1kO&#10;Y3kpjJak4me4Gb+d68gNsOFkZxkXWqvYlysqvyqHo6UZ3BKlcme0nqncBPolIA6kBjBRnc6F8UyO&#10;VPozmWDHSLgF01HO7It2pGD3ZjxXryZI7HHUbj2c5AfNsjDA38wY3TVrCNXXZiAxmCPVBVRZ7yZp&#10;02qqnK052VHPzQNTvH32EA+WJjnZVMnhwnyuddbwaKKVxfxEppPDGYnwos1dft+sIG51ZbM3xY88&#10;JyPqwxyYr0uQSuCP9c4NrJfzGmxYjZOlMUWxkaQFutOf4s+z1hh+vS+LXy/m8OPpZu62pVAvFand&#10;dheHgyw5meHDO8PlAo8ufnpsjPfGxYUstHH/QB+X2kr58r0Lco+u8cP5dr6cKWMx1oOzJfGiUvvl&#10;9aM86SlhJitS3J0befaGuK9fQ6zWOib11zO5dRUz29Ywu3k1twpj+PTEED/eneOjgy2cq4mS7+LN&#10;iKiz3vgIpotSmCkM52JLFi+W2jnelER/oBknku2ZDzEhUW8NuXY6VDmZCIgtmREn9kjUzbIElqqN&#10;etRs0SV/vZYARI9hgYcahaXWwppXLkSKBiDar0ZhvZoPomaMv+5SUjkQTU5CinIfF1Ve4hU4Xndd&#10;qcCull5XQ3tX5orI69V7NZ+xkiBffjUKS426Wti20n2l6cJSDkQAorq4Tsh7T6vlT+Sc5xWM5PNW&#10;1sN6DSrlQBQYVkByS1eOata5ch8aN6KWJBHXoYCi4KJxIAIQec8VlURXXVjiXDQQ0RRzrig4aZzH&#10;yvDda68govYDOSefdysohs/EEX51qZ8/vbPIH96a4S9Pxvjt1QaetEZztcKNq2WONBqvp9Z8C4Mx&#10;tnQm+nNlqI6zjck87CugPykYj+2bSdq1iWL97VS62XGmu54P5ruYKUggyVSXak9xKhG7afbYSo3T&#10;VjpDrUWd+3FtpIyjzUVMlmZxaqybh0f3cWOsUbNNxGE5x9PLCzw8MsLj+V6eHuxhIimI4bhADhQm&#10;sC/QmZlQV263F3OhPI3ZEBsphgwGOpFvKfdrtpE//P09fvLdbX7+njjd2/u4PV7EaJKTJt/RFeNM&#10;lb81Xjs346C9ix1viBMw2kmJvwNRHq4SOB3piPDkQkk0J4sD6JNAPpoaJG01j4XiGOJtjCgSd3Oz&#10;LZXz5WEcSvbjeEE4+xIcmY735mpdNhcai7jakM/J6jQm8pOZyEniWlM+TwdLedhTzGK6xBmJJwfS&#10;RYRFuuKoo6VR+Z4GG0iT3ztdAnyKhSHpThILJst5/HCG65fVYIMjfPzOMm9flu90bZzzh2pY6krn&#10;qMSxWwf7OD3VS4qjNe0hpizk2UssNCMzVIsI51005u7hwEgAi5Wu1ISaUBfvJLHXgWhLbfTFXaju&#10;KiMjPQyM9DHcrYu7gzU2+rp4iwgPtdlFip85BVEeFMb6010SyHyLL5dmc3lwuZtzs3X0yr0plfty&#10;eLiYA30NNKSk0FkUz6nxMlaFOdmRFuRNspMZIQbbCdm1jUTDXZo9hefT/NmfGUJPmC0twW50pibS&#10;lZFMfWoc+/preOvCXj55c5ZPnh3kqw9P8+m7J7kw3UVfWiTLdaK6K1MkuLZy581D1NQXY6qji+NO&#10;LbFybozFhzKQHkpdqDsNUQF0lRWRFxNLhFA23mEPlaKGl8TZLNbm0BbpRar+Ljy2auFrbESKtzfB&#10;pqaigow1Q+D2lxYymVdAW3QkJ8VyfXSij2+uDvDD1RG+PN3Dd+c6+exCL9++t8j3n87x8b0WHh/J&#10;ZizJiqkQS5YT7Gm02Ya3WM1oo22U2BqTYWtGdaAdFT4m1AYY0eQuiivUnplIb5rNt5IjgbDRzlzc&#10;RQ4PZlv55VtH+PbyJPd6krlcG8/z6W7eWRhkqTRdKpSHZljexU5xPaPZPJssZiLOhQ7f3ewXh6eW&#10;gTnTkCiNzJ0WcS7dFRks7p/iytElzk50cyY7SlxGMN/MlfObGyP8USra3ZFSyh0MKNB+gxF3Lbme&#10;rYxF+fK5NLKv51v4Sq7p07kmHneLQmvN4vMnh/no7Ai/PlTGXy408b5cy3u9efz2TB9/Pt/FH462&#10;8fVMPS/2N3BAAB+iu4FA7TWUiD3OXruKuu1bmArw4Oc3j/BvH9/ns1PTfHtiXFRgFVEmeoSZ6ZPv&#10;Y09Puh+XetTEr0m+v3+GsyNdFLmZU2+yiVGTNQxai5tJdBDlWCQNL4fpFJWUjWE2KIjqTfrUbtUj&#10;TwDSIYF6RIL35I6VLW01ABFYrORAVC7EWPO3WtpE5UDUCCwFD+VANGthSTB/nQdRI5dWurBWnIfq&#10;WlILHiqAaHIg8l7NZlLyeQogasMoBQi1B7rKvcyLG5rTWkmiK4goV6ImGR6T96ilUzTnlMdqKLA6&#10;18o+7K/yH+Ic1JDef4yy+ofrEFjIUbO2lZonov4WcKjRWmrdq5UhvOralRNRORA1EksV+b+8R4Hj&#10;6muAqNV4VRJdQHLaJUgCaThXJPD81xdn+PePT/Kbu3v5/f0pXuxt5N191VzJ82fYy4K9ic5cEsC3&#10;p3hwf38K7+yP4u5wDR+fGeC0KPumIDvSjbcRs3EVeXLs9zAS6O8m33CbAEObRrf1K108kQ40+u4R&#10;4WEs8WMzWQ7mjGbHc328U8DUzluTrbw40MTPRGX/5uk5fvngJD95cpxHB3slOHtTIKo42USbNP1N&#10;ZIlI6RehdVyCd6/Zdmr0V2uWMUp3NGemM4cf/vQuP/9vz/nVL97i1z+7y/dfnuSTjxY5NFpBV3oQ&#10;DQKdYgFeQ0o6JRlp+OyxwsHAgO3bd7Ju7Xqc1q8ScG6jw13qV7Qty5WxHKtKp87PWaC5EcvVq6jy&#10;3E1nvA9j8h3OVmdytzWd8yVRnCiK5Jg4pPMNedzoKOFkWQHL+Rncac/lTnM6D5tEcIfZMxfhwNmc&#10;UJYKE6lLDSfex4lE1z3kutkTb25FpLEB6bbyW8aK45O2frQtV0DbxRERye2xwRxsr+RobymHu3I4&#10;3V8h7i5HhGk2vXFuNPtbkmKuTXHoDtrK9MlN0aa2yIFTe+N591AWp7szKA6yZTjHUWCog/uOrdjs&#10;XM+2DWt4Y9Ub4jRUWem+UmXdmtXYmepRm+DBbHMEMy0hjJa5MlTsw2J3Doc78unNDmO0PIGjQyUs&#10;91ay1F3OsZFqEf05rNq4RuyNrhF2Jnsw1dLGT25kptNucq11idbdLF92OzmOJqS7SGD3CiDeQ4Jc&#10;SjhTjQWc29vMxzfneHllPx9cX+TKeAuLZakcaq6kMTyM6N1GFAe60pUVTaqTNVECpmo3US6i/JXV&#10;myrNZKyqkFw/b9yMzQg0NyPP04bB3HiK/DzEodjhp7+NwJ2b8N+y0ve6ZeMGoj1dRemmcb4xn+Pl&#10;GUwlhzIm7uBgcRT3etP4/kwLf3gwwZ+fzfGXF/P88uYQL483CUAO8NUHS7x1tU9IG0GmlQHdXvpc&#10;KHBnJmA3lQZrKLXcIk5hN/viPDmVH8zD+hAuZdpyPtuFSwWBnE1yZjnalP0h8hpvC97tzeb317v4&#10;l/dm+evzWR4PJnNO1M3trkI+PjnFBycn+PBYl8Ckhg8OlvGrs+X87mY7Hx4u5vFIPC8mMnl/bwG3&#10;GuO40prPbbk594cbONzewVxTGzfn9tIX6sOZxhS+PD8pynKWj4+PcUSsZaGzGZHSYEdiHZhM8WI4&#10;0JLnUuk+nKji8wPdfDrbwGMB06X8IK5WxXJLAvU3XRH889ki/na+jj+dquLvp4r4+6EkfjmZys9O&#10;dvCuWOdltfRFvA3x9kbslt9djdJItDVhLCeRi631PB3v51RBKs12FvT4uZHras10cza/enGKP3x0&#10;hm+fnufExAQPl2Z5MDcgYPejXZRhrfl29sW7cLwxleWqbM5WZnKrI4/xrED6vXyp3ahLgwToQgWQ&#10;/6ULa2aHGoW1sqS7BhqqaNyIEYcFIMsCjmNyXJkVLlAXcJzXuApxBHLULLMuRxXQXzsDzQRCBRgF&#10;GwGGchCa/dAFHKoLSy2kqLavnX/VhaWZC7JVdWWtjMxS3Vsrc0HUUN6VRLrGgai5Jerz5Twrc0H+&#10;97KSB1mBhXIeqiiAvN6ASgMQ+Z8CiCrq8QpA5LH8Tx1Vl9ZVlTzXEyeiL05EwKHZUMrAjiVrN6ZF&#10;lHxxpJw/Pz/K84MDfHa0nY8PNjCdGsaZiizOZPgz6qIjAtGHK91qDbQU3jqfy1vncukRGNztLuKP&#10;Dyd5uVjDPnHue2PsKTXeSOK6VSRvXkW4BOFYvTdI1Vsnwm4LxxqSeOdwO/NVmSKCApgRhX9aHOiJ&#10;pjzuTbXy3lIP7xzq4eXSBF+cnubJsFqKpFfqUj4N4sKzrHSp8LdjVt4XobudIPl8taxPwo61tLqZ&#10;MilCsz8tmvwgF06dmeHt+yfoKEjn9pG9vHP9CNcvLXBSBNPJ1kIu1aSLa4iS9lLM2cEOJivKCHV3&#10;Ze3qleVEDMVZV9mv52iuHRdqArnZGs/7B9t4U2LXdE4MBS67idFfi/WW1fib7qLBz1Fg6U6TxLEe&#10;UelHCsO4XJ/ORXEjSjxeqi3kTFk254rCBSChXC0PpFdEZ7e3CfMSlB8udPPy3hIPlnvpy0yhKzON&#10;veLiRpKlvfrrsj/enNn8MM73V8rzcfQkBpDpbEPELh3K/Wy4KI7wdn8e11qTOZoXSpmTPsYCg61v&#10;rMZBfwP+TtuJE+Bl++1mPF8cRKqPCHMHzrR5C3CkLXnsIkzEsenWdezZthELrbWaiY2q7Fj/Bgba&#10;27EVVxLhZ0hdtSftjX405Mh3zfanL9GbIRG/c0UxjOXHMF6cwvJQPa2qB8jekhBHM1aZGhnh6x1A&#10;UUEBoa6OOGitxnfHBry1tcX+GeNpZUKQrYXAw11uhBfhPs7UJ4tajApnsbmCD47t5b1DE7wzPyI/&#10;ai5Hy9R8j26ODbVqNivJsNQhYuNGojdvIsdYm9Sda8k22kyJgxEjOQnMNpbTlZvIcFkSzTGeZJgb&#10;UuBqj6eRIfbypbP37KDB1YgGDzPNNpX5EvRHUiN4/3A3j4bLOSgq4VxLGicqEzhTHc+jwRQ+mMnl&#10;62PV/OpaL797OMb3N7p5MCqkb0ilIcKLlnBPCgSSmYYbqbPczF5vM5qttUnREUUlCqs9UNROhKjR&#10;cCOmXHfSrLeaUedt7PPXY8x9O/uDjenco82wkwQsUdw3igJ42Z/OJ4tNDIb7iKoK4EpllGYnsD8/&#10;meOf3l3gz4+n+PvjCf7n1wf4v74/xv/8yTH+9d0p/uXFPn443s7Z3BCu1SfzQMBzJsWHqy0pnG/K&#10;4PlyB1d68jlUlMjdiWY+OzPG+Y4iDpfHaxJlXjY2JNpZiprP0NjuxQgb3m5N5aO91Xw0kM+T2gje&#10;aU3kflkAl9LcuJHhwG+mo/inpWT+ejKNPy/H8/sJH77ZF8ev70xzoyWXOX8z7ncmc1XON1OVQG+K&#10;C14GW9i5+g3NfgqXpQE866oUgNpSoadFT4AdVzsL+N1bx/mXT67xy6fXuHpoH189P8Gz46OcEst/&#10;RRTU0cIQLsh1dct3K4qxZjLJj4ulWUxmp1C9x5mGzXq0CDCKN2jRvl0AIoFa7QcyK8+9ngeiSaS/&#10;AsghAYia/6FmoR+TAK725zgn6l8N49U4EAnmmj1BFEBegWNlNJYEYPn/6+4rjQORx2pl3eOa7qsV&#10;h6FmoWuWMtkiANHAQ0FEHIice0mu4ajqxlIAkfeffQ0Q5RqUu5Gihgq/BodmJNYreGiG7Ip7UEW5&#10;kOtq1JYGICuAWwGIlcZ9vJ5M+I9kujiZSwosqhtLFYHIyn4gNlwQiJx2kgaf7MqFyngWRIgVWJtz&#10;si6aj5cqeG9/JQtSN/tcTBm32Mx8rCn3J0Q5D2TwzvFKHp8o5lynv7iQOL4618xPj3fQH+pJtbsV&#10;hRY78ZfAHrfzDRJ2rsFXXEm07moGosy50JTJqboSEQLptEaE0xLiToWXPSWeLvTEhrJck8vZ9jpx&#10;RZ2c66jiYEYIJ4rDaJIAmWmjS8CuDbjpbCbB0Zgk7+34i6sJ9trFllXrcNm1iw5x1llOToTZWhIo&#10;MSrE0Rr37RvI8nCmPC6eRD8fBisSWWorp8jbmZMZvrxVEcvVunSmYsNJ0NdimwTMbWs3sVsAEm/0&#10;Bo2uOyjfs50RHyPutyfxdLKJpZJMDlel0BtqR7blGgrs1hNnuAqPzevQFeVusGkjVWHuEueSuViR&#10;wOmSWI7Le/qjoii0M+VIriP3WgIYCrOkV5xCj6tAulSE29n9XJsdZCDGQyCXwM3hAk7I9bU47yTZ&#10;aAOJEiNLfKxZEug+XeoQ15HPQKqHxKtonst9++x4HS8WK5lP9aXMcgOh5lvZsErlLVazU+6Jjnw3&#10;1VVlKGAxEsjn2GiLMNZhNFaPA7WetOSHEuFpRYKNAZX+xuKITNHdsp4Qietq9nthlJPEf09KOyKp&#10;6EmgoDCYijgBUVYkB8oSOFafxFJdFuN5cfRmReBupvN/u5hwHx+SQiIoiEskytYW+82bsd+2BXcL&#10;M8J9PUmPVGOivQUgruRHBFMSF0p+oDv5AV6c7qnjgwMjvJwZ4FFfBRfLorgo6vLmQh9LI42MlMaR&#10;KUHfXmxhzK4t1HvbkGW6gwK1NICo5f5Id8aTxRa2lvD81CgHqtOpdHMg18ZEs55Lgb0eldY6TAS7&#10;cr0shWNxQm17Xa6IXfzplQkeDRVzuS1DGkEZl1vT6Au0YW+UGdfq3Hg2lsB70wV8dbKFb882MZvn&#10;Q5qjFQNxvhxK82Qi0IgORy1qbbdRZLSJEjmmy41RAGn10mN/mBnzwWZ02m2n2mg9NSarqbdYRZ2Z&#10;2HktUWFywwLXigLbsZmG3RsZcdjA8bg9LGaGSyMsZzzai8Eod748M8Lf3j/L//jhDv/51WX+6f3T&#10;/O3lef7+8Un+TdzQf3y0xJ+ezvG4M5HzSQ5cyg7iZJwzcwku9Hrbs1Qdy0R+pADPilMtmRKoK5gS&#10;pXSpr5jlWlGTLfnMSKBYSAun2kafQoP1THiZcy7VhWvimu7lOvNefSgvW4MEdB4cCDHl/Spnvupx&#10;4+0KFz7sDOF2kSuH5bueSPfnVm0kV/K8eNSVx8fH+vn1tQG+WSxhIdNNfh8dOlzNeUus64veFh53&#10;VHO3vYwnXXV8Ikrr1zf28v2VST6/cogv753lT1/c5qMLM9wfredSQzYPestENQ6zf7KWsgRXYkx2&#10;4imNszbQkw4nL+o26dIiUCjduE0ciJFmKRM1CmtGisZ9iNJXruOAAGVlBroxS1KWJfAfUbPIpZyW&#10;QH5eArcalqvpwlLBV4L5yv4cK11YKsG9ss7UikNRLkStqKtAoD7j6DYTTV5FORCVNFfOQ1PEhSxo&#10;6WvyIuq8R9TcE+U+lIuRckGckGb0lHzma9ej2RNEgUuCv1q/SuU4NPNBXg3j1cBF87zKf8g1yuvU&#10;zPPXI7BWICLQeAWPy/K6ywKdK6obSwMR1YVlyzVDO86LE7no7ceyqORYI31C9HTpjPTmsJpv0JTO&#10;o+5iDkRZc8BXi6Mhu5iTunCtNJxjOYF8frBSxEsks6mGnKxxYEbcdrmHJW6rV2MrgSJsyyoyzdZR&#10;bLWRkj2bKHeTdhLmIAE3knPNOdKOw0W9W5BgsZsUS32SLY2JszSgNsiJobQo2qJCqI+U4JoSysOx&#10;fE5WutMdZIy73lZcDdcRZaWFu/F2muqDOTNXylx/PCHuNpjoa5PoaU+gqQk2htsw2LYGw60bREmv&#10;x1/gGOfjSpS4hgAHU1wsjNm6XoK+hTZHs3y50JDFUl4C+8OdqfCzwNdsK/oSdMPM9ajxtiTccBPZ&#10;putpdd/AdIo9MxnhTJckyHePpsTdgBqnDfK/zQTqrySZVS4j3lpig7xuMSuWOncH8t3t2S8wKPZy&#10;IGG3xDaJT5ly/q4wW253S+DNDWBfVrjAPIG9kdbc6Y7SzAOr3mOAv5baR2U7NQE6VEg8HMmL4I4I&#10;rPuL1Zzry+R8awa3+0pZqE3lXHsaE4ku1DtuothxBx671uO0ax1J9lvk+2zVDMc1WrMKu/XynKEW&#10;FU46VAtEumLtaU+KpDUnmkS5Zx4Sf7OjnchMdqGhKJr29CiqQ7zpkP9XVYSRXRFKQKQtUUEm5AbY&#10;UunrKK5Uga+Q5fp85koSaYpwJcDSEJ0N61kVbONAkocnaV6+xDs5kiCqIVngEOvpQbJ/gEAjnAx/&#10;P8IcbMgL9SHLzwXnHdvwt5AG21nFB9NdPJts5mxpFKPBe8TyuDFSkUlNcRxVYqfyPCxIMdWhwcuG&#10;PlEz/WECgbhAOsMESHsM6RYCXhxr5Or+XkYL5X2+LuRJxesUGBzO8qZfaDkf4c6dskQWAqyZ8zPl&#10;qxNdfHhihOsdpTybrufDI328ua+J1lBXSq03MRSizYlygU57FNfa4nk6msd4ph8m27cQ6WRDoZsN&#10;nX4mYh8tGA42J1Msa5nZJnpcdnFUbu7NvmwJ1GncH8kWa17Bk/1FnG4Koj/ckCSxtp5SkVSjUqtR&#10;+shNqzJdy5TXJqbdNnEq05P3l7vpivQhxmA7lWLzLtTl8/f3r3BzoIkKGztu9VTxz5+e4L9/e4b/&#10;/Pw4/+On5/jL072cTHelTZRetb2FqDcHsc32dMX5U+4v98NUl+nsEHqC3RgIdWMuN5qF7AjOFidz&#10;u6eS8+0Z1HuakWWkRZbWJhIE2gkSnLO2raPTZjsn4qRCV0eIxQ4XlRTDDxc7uFQRz8t9VTweKqdx&#10;+1om92zlg+F0bpSGMBPsxGKsDx/tq+FZeyofDMrzheHcSo/kYVUub3d38GSgja8vLPD7J5f58cFx&#10;fv/mEX51a5Hvrqjlr4/x24cX+N2dQzyfaeX5bBe3x5o5udjDKXlc7LmHEq89tPsZcCjPgzEfX2rW&#10;69IqsCjfsJ32bQb07RAHImVGgKEmEqruK02Rx69X31VOYFnlQCSQn1QORIL2OQGDOiqIvIaEykso&#10;Z3BNgrNaFkTlE5T7UC5ErWOluq/UEN5jWrs5IkXjQF51Xc2+GoG1MqFwZS6Imnei6cKS92m2tlXn&#10;e3UOzS6IAhCVD1FFwUu5C43rEAislJU5IK8BsrLPhxrCK3CQa9Q4DwWR1zCR12lGY8lrLsnrXwNE&#10;5UCu6aulTNSWtjac8fDmUnMGNcFWZLtbMF2YzIW2fI5mhtHnuJtxVz1ORBlzJVXOkeLKg2IBQFEU&#10;9/vipY6bMBv/Boeyd7G3KJQ4B1tct67Fd7METp1VjIabMhVtQae/PseqY1goTKMnKYaLXcUsFEsw&#10;ivWnJSmMntRgsmxMJaja0Z8Wymh6NOnWRlivW028lQE396pd+7KZyXMmx3U3eV675X3mDBcEcKg7&#10;iyfSfr64so+nR3oYrUyhMCIU/93GWG7ZJC5gPWbiPuz1dTDdvglHI13SfZywNdDRBPhd2lvk+S0S&#10;kJ1EfVdwSkTp2bIIHgzmMpXth4/pbrKCfdiX7EOuswmJZlvEaWwQWO5gIjuQulA/xovT8RNnH+to&#10;So8IOTf9nZjoamO6bT2xxlqEiQt33L4ZnbVrsdfT5sJQKndHy+mJC6BYriVSX0AYbMl3N3r5+sYE&#10;lyZqmc8PJ9tkO30ClpN5gbQ565NpvYWFCj/OtoRxoTuDA6UxHKyK5nxfkbi2dGbletRmdJkCx854&#10;T/mtfQVaRtTYbKLAVMSuww7KnHZR4GlAY4wT5eGOWGtvw3jdG1QFifgNMqfMfAvZuzZS7WFAtQA7&#10;ylbO62VJeqgV1UXhtBWIq0iLpyYshHB7MzwsdXG33kV3dST7xXkMJAfQGWwn9zeFifREumO92Z8b&#10;TF+iP+E2FqyKMDGkwNeDgtAQ4v08SPBzJ9nTiXw3ZylOlAb7i9vwI8HLmYL4IEqTAgm1MyPJzZ6j&#10;HTW8d2CQtyc7GI/xocbVlHqxpd2ihmfqc+UGZrBYqBbPC2Q8IZCprHgms1KpFzeTbqFPgVSwieos&#10;zu7t4Py+YSYbK+gSBZ9tJ+5jj6UE+EDmIp04HOXKbKQEzUgXllO9eXu6gbO9jRytruJypzwWkE3K&#10;Ta8N8iTbQk+s9RpRAKIc0+0ZC7fgYJYzB0s9Md+1SaMk1oodDTQTlVIVp1nIcCjBk7EYT641xPDR&#10;0QZ+9tYBPr25l58/X+Cn70xLha7kxmg8dXJTrOX9JlLUQmPua1eRpreKYb8tHE0WpRy5mzFvPc6p&#10;8ektKfTE2NDiacJbvcW8PVxDq4MoQtsNfHWslf8p0Pg/f3aWf/7oAP/H56f5z28uS/Ad51ihuEEv&#10;J1EGibw42Mh7ixXcHc6lN86J/WkeTKc50xthRZsA4UR/pVS6Is4PN8r1TvJ4fwFTYeYUa60hVa4t&#10;Rq4xTJxStJTynWtYlAq0lOAkn1fAz+7t5+2xcg6EubHXz4pWq20M223S/N79bmYsJ3jxcrqN3799&#10;gq/ODPHDyVauFsbQbWnJokD/g4km3m4u5kFjOV+dX5B70sec3NvFhAhOSD25W5PMh4PlPKxN40l/&#10;GT+/OM6jwSqx71Wa4ZdLKseU5sJHbf787XqbXFc01Wt2aiYTlimACDT6pUyI41BdWAtyVPBQR+VC&#10;1ERCtSaVBiDauzkuRQFE5T5WIKK6lJQbUF1KKwBRrmAlKb3iEtQkPQUQ1YWl5oCs7AWiACLuRgCi&#10;cSACEQUQ5T40AJHjAY0DUQBZ2cDq9fpb6tyv3Yc63z8eK/chwFLuQzPnQ4omDyJl5WgpTkLNMLeU&#10;16+UlSG8r4uFptvqkgYiezQQuarA8b8ARHVhXTKw5rS7F7fEaXRHOTIQa82Tfal8dKqTS92ZTEZa&#10;kq27jkztdbQbb6JXnHOnpRb9LmaaEVXjVVtYql3NsQpTFitEJUe6kiaOM2uPLhm7VjERas7pUm+O&#10;i5N9sb+YKx1lJNm5UhviQUuQpQTDRB6dnObLp2c53l8hgIjm9lClgKCPa8Pl1CQEESXKtdjTgrsL&#10;hTw8VMm5sTQyXfQYzAvhzmQN98XJfnV3gfcu7uOthXaujVVSmRiE3sYN6Ivi1d2yQZML1dr4BlvW&#10;v4HOlu14mZkSbK6Lnc4WUjz24CPBPtxUTyO+bnWl83xK7XRYz6dH63hb1P3FtkTOFHkzku5FuNXO&#10;lXWfdDbTFGJIX6Qzyw1JdIurb8+L5e5UEUfLY1gS5d0R40+UscBj4xp8tKV9WUgQ9zHiRmci70/X&#10;sJAhcS4njGo3U8YzvDQDd765s58vHx3lSG22ACCUyhBxZOFO5ArwgrbJ7x/vxt2RMnEbmUxn+lMb&#10;akmljwVDiT6cbErWDFDYn2zHvf2Z3DnQyJGGREZS7RktCKY1K5Rmuc4qcRFF0cGa3HSgtRkb5Pu4&#10;7VxHuuUuSs216HLXYShOxGiIHUUOhiJMjWlK9aAqI4CBohBmy9OYKs6kKT6UUj87cUxeGqAtN6jR&#10;olH0hjigtuhujw2k1MeZZGcHfHV0cdi0kVUNEWYUeuwmXayYp6kpflaWVEUH0pcQQrdQpiFJoBEv&#10;iiLMm6QQTxIDnEgQ+9csCvvhSC/PlmY4WJDNeFw0o0nRDIoCGUuO5FChEDU3XVxEPIdyIugIdqfc&#10;xVk+N1xIH8Fojti69hJOTnVxZrSLy3sHOTXczXJfkygKL3TeWEPwjh30ethzOD2MzgBXGn3caBMX&#10;M1uayaGWJmYqSzVlOD+blvhIaqQi5zoaE7Z7E2WitGr89miSc0lmOwg12szODW9oVMo6Ke7GBrQG&#10;eNIrzuhKTyHvLPXw1cUxvrg0zMeXJnj/wiDvXuji03sjHOmKp1Io77Zts2ZInCr2EqBzpfE1O2xm&#10;KlyXuVRRgK0RLJcEk6C3SyqaAXZaOzDbsI7hnChahdyFXtrc3J/Ir55M8O9fnNBA5J/fW+C/Pd7P&#10;X94+wLszzczGudIb6kxHeDizmfHc6S/l1zfluo63cboyhE5fPTp8DRgLMeZOTwXXxvt4enqeX7x7&#10;ma8v75UA7kG98Rt0WLxBv/kq2nXfoFF/Db2Wa5l1WMdCoAFHcv3EXZVzoyuXSVcjRty3S0A3YMZ3&#10;O91u2nI/LfnkWDl/+eIO//Szp/zh/TN8t1xFo1jgRENdzWZCz2oT+OW+Uq5lhnIkKUqAHUCMzlZa&#10;LEWRiWr7uDeLe2KJD0TY8LAxlcf1aXy2t4E/35rlB1GWD2sjuZ5jy7UcO150ZWpmotdv0KFRgnPJ&#10;hm10bjfQ7Ik+Jn+rpUxUDkQl0ldGXhlzSIoafaVZSFGKZh0sbQnk/4sL0TgQDSwkiMtj5Qw0CWn1&#10;t3osQV51X6muJ/U+BYKT2001LmRpq7gclf8Qt6ES6StLmahuLAGZPKfZlVBA83ouiHIwKo/yOuei&#10;gZWcQ7MAohQ1CmxljSwFkRV4qO1pFTxuqgmCcvzfASLAUEU+Z6WsAEQtaaK6sFRX1koi/VUSXcol&#10;/T0CEE9ud5fR4m9Ltr0OV/vCeDSaQZaVsSjeHZQ7baPIcQvdoXuodd5NsIgNfanPLnpr6czfyOGu&#10;1dI+t9MbJoo8eQ/Fvi6kWBuTvXs17e47edCbwCcHa/hiqYlTdWmYbNyMzcb1Elzc+eDMKF++c5VP&#10;v3yLr3/6Jl8+O8Wv3jvFH3/1mH/7zbv84p2zPF/qojEukNokd16eaOPFtSra8kypjLdmuSOXI505&#10;vLVYzK1xgUtfHQsS3FrSAtHbvJUtq9eiJQBRInDzpjcw1N6MxVYtPMWFdCV6USlxqdjZFHtpc+GW&#10;OzlfJ0H8QAYfzWTwclZc81QW93sSNd/hdkcMR3PcGAk3oVzUvbWZMW46G2kOd+FMSzJPDjZwZrCJ&#10;I20F3Bsu5EiWxLWEALyNDLEWBxJgupM2X11OJu/mrZoAzT7pVWbbpd1asFTgx7XBPE5WJXOqLE6E&#10;biZZO7Wl3VpzviWdpYooMi2NKZDff29uEG3BzsQbaWsGqgQICNPMNpFop0Os027mqsNYqPYUwLqz&#10;3FnEQE40M+Wx3Jlr5cRoPQcGWxhsbWCsp43JnmZ6a8soiAghWkS+x44thOhuYipPQLqvgtYYP4L0&#10;DfHT3kpJqL385r4SH50p9HPS7Ku+UJVJt8TQaREed1oiNBvwtQe40Rpkw0iyK3OlsZT5OuIsjmyP&#10;9iYiLORe9GS5UxSwR2NH3C2tiPZyYyA3hX1SpstTGatOo78qm8xgL6KcLMkIcCQ1yI5iIelAajTD&#10;hdn0ZsTSEhVKjosjGU57KLS3kMppT5O9HYM+HrT7uZJqYUiMqb4Q25zGcGfaEkNpS45iqbeFa3Pj&#10;XBnr51x3kziJbErCvTRD0Qps1d4Zdhyoz2a2qoiGeKFtbBTDZSXsq69hsEjOnZ1BV04GjWmJNKfE&#10;keCyhzBxQrEWJvjomZDkHUCGtzPRTjbY6OliumELNto78NTfitva1QRsXM3ejDBO1BRIg4lkX3YU&#10;57qKOKRGRU2W8vRoMzfGM6j3NcJj21oBwhvskgoctXuHuCpPRoJ2Mx9nI04mimvtqVyUQKnyO0Hb&#10;V7FbXqe/ZhXW61fhu3szI9UhfCyK5M+fnue/fnqW/8+vb/J//fI2/yIO5M/vHuDDA/UcjrViOkiP&#10;UvmthsM9+GCqhoc95TwereL53gqx4YHkSmPvt9rMvbZccROtzGcmc7yhggf7OhkWgIfu2kC1rTaD&#10;RmsY1FvPfgdt5vxN2O9tzLEUuSdheySYGDAiruZspj0PmoI4ka7D+ewNPGo35aNj4fxewPbjiwv8&#10;/Nlpvrq2X1xVHKW2OzhdF8WR4miKdXdJ8PfnZ9OFfD6Qr1ll93CSOU9agnjakcKzgQpO5oRwuTSE&#10;B62JHBD1czE/kl+dHeP7Y0O83ZbEk8ZA7jT4S2VNY8TVjcZNuhqAFAhAOrbra/ZEH5UyLc+97sJS&#10;y7qrotkX5BVAlqUcVwCRokZgvXYgmhV5JfiqYHxNFL1mhdtX8Liq5lkIPFYAoobhrgBE5TSObDMR&#10;gKzMA1mQMqvyIMqBaFyIQEWeUwB5vSaWmgeiHIzmnPJZmrkg4jpUV5nKaaicixqZpXEiEvzVOlYK&#10;GjfEdbze4/y6PK9cyMr+5ypRLg5GAzizVxMULVa6sRRIdOSxfIZKpK8M6V0ZjXVFHMhZD28ud+Qz&#10;nxtAhZ8Nw+Jam7z1Nes6qXlTTfabxRULFIvjGUoOpc7DAoed69kk/3c2XENO8DoKfVdT7b2OAf+t&#10;1Mhri93MKbKWAOimx/nScD450Ma3p9Xw3Hzak3xJsTEjzMqEfX2VvHh2ibu3T3Pj/BKfvLzNz37x&#10;iM8+u8knH13h+qFu3j3azZ3OEsYSo3hfBM/vvz3Puw+6OTrtTVu+MdPN0RLsyjjbVc6J3jp60yM1&#10;8zPMtdajv3kDHo4WmOlpYaOvTWWUqPlMP3qSfeV7BpHkbEWKgxmBOpsoEGH0eCqdnx4t5eVMJs/2&#10;ZXG3M4aH/SnivFM5I4E5YtdmMiz1udBTJKI0gw5xwW0S02r97LnSLG1rupmnx3t4fnKcg0XRzItj&#10;KQ90ItTRDlc7Dwx26BJspiX1XoJrwG66HLZoumMvtedyY7ST+pBgQjZvJEaEZ7qWCE5xcVU2Okxk&#10;RdOb6stIlh/nO7K41JrKUIIzCRbbCTLSotJfj2zH7SLst3O4wp9McWy6q9dgsmUrRps2kO62h0Nl&#10;0VyQ914YrRbRXcdMfQWzjdV0VFbQXN9AVkwkdtt3YC7AzRE3eutuL2fPD5KZ4Y+vgKo00p6qRHti&#10;zXYSaalDsI0xqY5WZFqZUeesz8XSAE6UhFPhZkmJhzkdAbY0S10ost1OmbiupgwH8rNMWDWW7ktv&#10;vBcVEe4kBPiQFRXOcEEe82XFHKwrYa62gJGKAspjw2kSC9qdHU5miDMZSlFLBYwL8iDAxVSzEYnB&#10;lnVYS3AO3rqNFLUxilzUQngA/d5eVHnuYbAsgqY0TxLsxfF4OlEa4k5nSgT766pZEEdxpL2Zsews&#10;ehODOdGUQXW0Lz7GRpoVd4fKy+jMyaezIJfB0kIGi3MZKs2hIz2ZTD8folw8yIuIIDsmhMRoH2kI&#10;zvTkxDBdlcfB9kL6C5LJDtxDlOl64k3lJjlr0+CuT6rpOkK2rsdzwyZ8t20h3ngHTf7WHKlP5tJo&#10;OVfbk/hoPILHfaE0iLWsDnCgPsyV0WQ/prNENbvqMBWxh7PF4RyvSmSxKJH9Yg3rXA3IN9oijXU3&#10;wwk2zOW6abbGXa7P4TsJyH95b4kfbs3xxcVZ/vLiCH96PM3HB6qZDbOh3XwtjXs2MxPjxCeDBTxu&#10;SuV0aiD7IrwYiPan3d+GXicdrhQGsJgRIZB1YTw1VmxqBOVuthR7WlHkZkT+bi1q9xiSa2VAha8D&#10;S2Kjj7Xk0xjsRrqDBMzmcFFnUdKggrlcp8/jcQPen7Pk7elgvrw4rel+OFESyEyiFR1SoYd8tLlU&#10;5crNgQKSTIxJXPMGMx6WfNQWx88GE7mW7sK5VC9xZC7MZkVwUpTS86Fc3h/N5F5VDC/l9/zpqW6+&#10;WurlpTig+w1RPGqO5M2ePIbdJdBt2kWTOI88AUjrNj0GBBxqLazXo7A0CyoqiEjRAOQVSI5IWVkH&#10;69UoLIGGmki4Mg9E5RNU15UK6GqW90peQv2t4KFeo5yDGoarAKSG8R5RcBAHspIDUQl0BY+VrqyV&#10;LiwjTZJds6y7XMtp7d2a1XjVSCyVTNe4EAn4K91X4kI0j1fgoIChwKFGXanHmmsSCPwjB6Jchuba&#10;zAUcynmoz1txICsz0tVRvpO8V7O4ooKOAOSawOOSAOVKYBi/fusEP3uwyKeXx7g2VMpYVihl/ubU&#10;BpjT52sudd+EkYxIxsXhHixNozle2r6zIa7GWgRY62G7Yw3Z7gYcynZmKcONw1k+DAVbMOipz6gE&#10;kXPFoRKU8/lgPou3exNpCXTAYP0WvL3lHrbXEB8RTpHUtxfLHdyV4NuYm0ROahDHJ+v5yd0ZPj3W&#10;x9mWIt6UevDNw2W+f7bE+1drONzsxjlx3I/mh+S6G5kT4TpSnMhoURQNsXZUStuYFSHTnRxArruR&#10;BOoIPjtaxS/vDnO2v5z65Bj5LkFUe5oznuIu9TuVpfwAHg+l8vHBQj6cL+LZUIZmlObDiWycdm7C&#10;W1dLs5/RwcJiZrNTmc9J5HJPIff21jOdHccpuYbnywPc29ck7TqMluRAcmLCJU5G4e3kgYP2TrpF&#10;mF0pdRdnkywlj1s9ZRwqT2dW4mdnVgyZpjqU222j2HY9SbvXUBZsK9fvQI67LocGQnnxZg+PL/Uw&#10;2xzHQF0EJ45UsdgTz1yxBxUeOngKPPVWvcHmtSJIxVUEqp1A5fc4URPFwfJ45kuSOF6bzpm6LEYL&#10;U2kuL6YkJY0Ia0s8xIHEuRtSWhxIhVpdfKmQ2cUcBrrimWwOYbI0jINy3qM9yfRl+6J2dkyz2EWr&#10;j7SnkmCOZPswHGpNl4jiavvtZJqsI8NWi7Lw3RTl2bBqriCKSVGGlZGeJEsgzgiNoC8nl8XaCuar&#10;SwQm6WSHiLuIiqW/NJu+4hTqhaClqSGk+bjhbmaGkbYWLpZCzXgfsTju1O+xot/NmlNZIZwTRT/l&#10;785AoDP9qX7iMELYWxpJT1a4KAgvQtVmN94uLDQJRWuqhMpJtCUF0ZwRLzcpknBXV3ldML1ZqbSn&#10;JIrVSqFTFPdQYS6TtYVMVOTRW5ZDYUyUZlmVLvnxjoy18sHlfXx7f1YqYQ6BYk8rwjzpkwBXL+q+&#10;zmsXI2EmtLoakm+yifBtqwjevppQHS1yHE1ZLIniencRb8028/lyHT+d8+OD0UAOJnpwpjGbJ1Lx&#10;b03WsVSXTIW7DlX22hyQQH6uWW5OofxOsf70C5Anotyl8fnzaCiJTw9kczTLg2E/az47opLKDczm&#10;xFEnv81np7v508NpFuQ+eK97g3JRT90RVtQ7GYtqD+UXC6W81yzuy2IHKdrrNWtMvdWVyjv9qQwH&#10;OTAa58XDqSYu9LZxsqWcrtgQUT8+lLpZEbFjMz46m4k10aMv3FscSgSl7vZkOuzhcEc8392VRnUi&#10;jDeXXXmybMfdCXMOFxswFi3OUYRBk9U6Ki1XkW28ikRRsEUW29ibHkhXsAupopZCt66j1EyHcyku&#10;fNIdx8et4dwt9ORwttzrRF+OiEB5WBfDqewwbrUX8Nur+/ju2CCfLbbzZl8+x9J8OZgezICTWOXN&#10;OjQrgKzfTvM2A/o1AFHDeFdGYWlcyCuIaDaXEvV/WFsCvpRjKpArB7JTFTUPZAUir7uwVB5kJRey&#10;AhBNDkTjPsw0gV8tR6KWZlebUqlZ7WodLDWEVzkPDUCkKIDMyt/qWpQDUZMNVSJdgee0Asir86pz&#10;KgioORvqXOqcmv08pGjWyRJQaIbvvobJK3hoFlJUr1OQkHJRHmvW81KfKfBRXVgX5T0KJCsAWXEf&#10;Kv9x1chOsyf6eb8Q3jm2lxcHB/ni7BQfnJrlTFc15ztF6UqdWSiMojXOk7mKDBaKRMF2lHK1v5br&#10;fRUM5oSS52WBv4EWPuIwa8I8uNySyXUJPLfrYzUr4g57GDPoos8xCSzHM105k+pCT5gzZjt2sGPz&#10;DrQ3a7Fm1Wo60rz5+cVmOWcaIdob0Vu9itqUAD6Qun5jqpsuqYfT4mQvdBbI9eVxvi5Ogr0Xx5qy&#10;ubm3lcNV+fSIm56SQHxqoF7EXAtTxcl0hXvR7GXNZLITR4v9uNIQzov92dwZymZfRhAz0t6OlodL&#10;HXWnL96bMidDlrOcNcP677alUWe4gRZxVOfbU2iI2kN3ihuLxdkcLi1hPiOJRlcH5gvDaYsPJdbU&#10;jIBt2ynyFNEY5Uu8ix3GWvI9N27DzWw3yfJ3ipNcS3YAT/cV8XyhnXf2tfJ0rIF3D/Ty20/v8Kdv&#10;nombqqHBw4QUXQGIwUYKHXaSbasnbsaQ4wezePPpOG++WOLGm/u59GCca88OcuvxAa5f6mOoWeAb&#10;50Zx6B45lxGpLmbkCiCn5fc/UBbKlLivEnND2l0tmEnwpsvHhg6JtaMCrr4EH6r9DPDesRpdcZhO&#10;JtsZ745idjCOtmJ/WrODNcahR9zqbHMCoxWRHG/LotDbER9xpQ0+ppptxBflc1u9TGnwNCDbcgtR&#10;Rpspct9OeZQBq9SSIwkeTnibmRJiJzYlM5Hp8nzmKkXlS5CujI3Fy8yOAOcAhhrr2NtczWhDEQOV&#10;6YyUZDJankWrgKItJ5C2OD9GAvw4Fh/MraZ4Pl6s4OV0iVBZKmFLAqcqgrlSH8C9vliO1cbTJIGv&#10;Lc6Fy70JvLmvkkdz7Xx2dZSvbk9ydqBRIBPLQE642NRIRjOipEQyJpVoqDiL4ZIi9lYXs6+hmP6K&#10;QioTUigIjGCxvpTff3iFf/riGg9mWnDbroX52nVUy486mORJc5Alw3EOHCoIpFlsWZLhRs26/ymi&#10;1ttj3Nhbk8a12TYezrfyZLyah6L+X3S688VEJDez3LlSEy/BuoXjreWMpUVTYGdCspkJCxWl3J/u&#10;5FRXDo2R7jQEunC1t5j3lzq405XNXLQ91btWU7d7OzcaU/nkgHzXc3vlNZW8M1EhalwUfEcOLXH+&#10;VMh1NcY4a5xEt68Z73Uk8bNRUVHdIVxIsudiuivfHK7i3b11nC6K4a2+FK731wlUa6kKiyPZ3o5I&#10;MyO8t20gz8lUFGgIh8siOZjvL87Jk2xrI8J09egUd/HoViYXrobw8FE4j8868/ZRW5ZqTEgVYKjE&#10;abIUO1E+u9eswlAqoacEiOpgT/bnBtEp97syNoKG3ExKHBy4kuXN4zxnnhV7cSrJjbFgO07n+HC/&#10;OpJ7Eoiei6r78co0vzg3ytOBUgbl/VHiXCs8bBn39KZjsx4NWvrkCkCaJFD3S6AeE5CoLiw1E10B&#10;RONCJMBrch/bVP5jZSiv6sI6rbqiBAiaDaUk6K7sB6KS2Sqor3QJKXAokKj1sdRzahFFNYRXORDN&#10;KCx5rLarVYBQuQ6V+1BdWDNbVgCigKJmp6vlTNTwYc1yJnIeNQdlZQmVV25BjiszypWjMNeAY6W7&#10;Sso/uq72SFlxH5qjFI1zEddyWd6jhu6qpUyUS7ogn6U+96I6yuuuyHtXZqKLA9GXo6GtZkn3Q44e&#10;1IvrPynB9XNxtG9KXS31dCPPxpi+UAcqPRxIczShyMmcqcQgjhQkcKY0i7ONlZxtkDqdGkZzqDMl&#10;LiYE626h0tWKI6K6L5XEcTIjmJkwJ1qsdtHmsluC4VZyTXcxF+9JlPVuDLbvxNzQAGdzAzqyw/ny&#10;ZA1fHqnmSGUUWXaGROwS5erlQKq1Of1SzxdEHE1mRjCU4MGlhjhOV4axXJfJxaFWUdZlEsSDmW4q&#10;4OhIO4d66lmoL6A/xocuTxPqLHeQo7ONUhNt9oZbC8x8WM7x585wAR8e7+JqV4ZmEuRCkp9m2fp3&#10;pgs4nORP1rbVeOxchZ+bMS3iZuYlLh2rTOF0VQH7k+LJU0srpQVSExKIr/FOTLeuxXTDaky2bWa3&#10;vj7G2oZ425pSFunGqfpUKZlc6ijkgjj7Wi8vaV9Bmr3nbw00cXaoj32l5QxnJ1PrYyfqXZsS551k&#10;GG0SwbqWQJO1dLYFc+fhGHefHeHQlUnGTvZx5O5Bzj46xvE78xy5NsK5N8c4fraN8uxQAszFmce5&#10;8lZ3Ltda8zS7H0ZuWUeLlxHHqqLoivQgUURmjqUIc4GU2rEwxXoXwca7SHc1YU6Ae1lc2I192bSn&#10;hWK/aSuB8pmhe/Q0zqYm3JVoWwOS3HfL+7SZlPi8nBvCSKzamtuMOMNNeO1YRYHzFtIsN/D/B+Ws&#10;mG1s0467AAAAAElFTkSuQmCC"/>
  <p:tag name="ISPRING_PRESENTER_PHOTO_3" val="png|iVBORw0KGgoAAAANSUhEUgAAAUAAAAFACAYAAADNkKWqAAAAAXNSR0IArs4c6QAAAARnQU1BAACx&#10;jwv8YQUAAAAJcEhZcwAADsMAAA7DAcdvqGQAAP+lSURBVHhe7P0FYBtnuvaNK+TEDLLFMgebNswp&#10;w7ZbbpehzLBlxrRhBjPLLIPMceI4iePYMcSxHccQM8SxHTOJ4fruZ+zd73z79v8/e857YEF3e0ey&#10;NBrNjOb5Pdc1DwzPGtb4n4yJiV6+xWL5wKK1XEmPa9b94uE9t4ryu/4EYP7sItawhjWs8c8ZBD8v&#10;7ZRlZ1xsV9ed244bF3t/adiy/tuLqXFX759dxBrWsIY1/jnDYLBsCg5uyb3zgQydnXsIHN0j4OS6&#10;S7d5w96MPGXb7bOLWcMa1rDGP1cw9XfoeF3AbevDRm2FMXDyPAPB4kvge2ZA7HV4asvW/RExMZf9&#10;Zhe3hjWsYY1/jiD48Xceqd215s6YQWdPBZy9cmEvzccC9xw4SvLg5qmEo3jf+KrNe49GRZ2Sz37M&#10;GtawhjX+sQOAS0BIz9dL1of02XtGQrAiCzYuxyHyCsOS21Jg5x6GReJE7nUn+eGhNRsP7QkNzXaf&#10;/bg1rGENa/xjBoNf9MGWz++9R3XDXhwNBx8VbMQBcHZ7Bx+9k4kM5Q08/ctMOMgjYSNNg5tfDkTy&#10;gL571u37rDzupNPsaqxhDWtY4x8ryPY6ndh99bOHNsT1ClzCIPTKgJMkAi6ir/GnP8Wju22c+AiU&#10;V0zg7p9nYpF7CJykGRDLlFjuFXRj7dJDH+3eXcGfXZ01rGENa/xjBMHPMSDg0gd3bwnrFjoFw1uU&#10;ArkoCnzXr/D66xlo75yBHwutBThfosYjj5+Gnf1xCEXJkEpSIBOGD25bF7vjq68uWK8JWsMa1vjH&#10;CKb8YmOvf3Dnth/bBZI9EMkSIfcIhMT+Y7z1x1R0tBswTeDrp7w6No0hejRTnj8zgUcfUMFdcAJO&#10;ciXcJSqIXUMGN6wM3BVx4opkdvXWsIY1rPH3GcQx54P7qz9+8N7D3VLpZ3CRHQbfNwIebh/jg+eT&#10;MEDw09NCrZQRXeN4N6cGeTenMUZ/sygtGscjT2digXcIbCWJ8BQmw1t4sHfz+p1fhCtPuc1+jTWs&#10;YQ1r/H0FU36HDtR/tmXj0V6p8Ft4yw/BQ74P813fx/MvKnGj2wA1Qe4aZeBNC7YltWBZUBUeiqtG&#10;ao8aw/Q6g+PJsilsfEYFB9kReIojsdQ7GBLRR20bNnz6YXV1n8fs11nDGtawxt9HEPxsf/zxwttb&#10;Nh264ed1CEu8oyB2OwGh26d47Y1kNHZpMEhwu0p5/JYFyxRtcI68ARfFTYjC6vCz1GokD2nRQ++P&#10;MAhWjuNnTyXA3e0beEr2Qyb6Hj6yL7s2r9/3Q0zMNWtnaWtYwxp/H0G8mh8VVfvru+/cXyfgf47l&#10;vtFwsw+HwCEMn71wDv3XtdDRQlcoD4wCK7K6MSeiFfOSxzA3aQQOGcNwibuKTaoriB/W4hYtpzUC&#10;ly4O49lnEyCVfEsQPACZxxEIHPeObFsbExtyonXt7NdbwxrWsMb/TjD4BR4/9+u7t/9wyVv2mclX&#10;ehASUn7uTlF4/Q+NuFFjoUWATsofunVYcmoIvKROzFF2wzZzgJ53YEHuIObm3AQvugp35dQj4+Y0&#10;TNyngJJLw3j8CQUEfLLUkkh4C5PgJ43Ub1sXnXzgu+IVs5thDWtYwxr/s0G2d2Hg3nMvb1v99VVf&#10;yecmX1JpPuJjEDjvxVsvV6Kp0QIT8a/TTMqPvK1/7ih4ig7wMnrAT70M3+SzWFdQC4/0K+CltoGX&#10;NYwFsW34WXorztyYhoYAaKTPnyvqx88fi4Lcax+E4iB4iEIgkRzUbN1wKDTsQLnP7OZYwxrWsMb/&#10;TBCbbI7/ePnlBzYfbfYRfAeZ2174S06Q9f0GLz9/Ci1temhpoTbKA+1q+CffAC/uFuaphmGvvIrN&#10;qmx8cPkMIsb68ExpJRxT6jAvV4M56Vq4hLfil6omZHePYYI+z7rMFBT34WdPRMBd9j1s+bvoMQDe&#10;fkdGNqw5cDTswAUrBK1hDWv8zwTxaEFYcNtv77xXWWnvcgRSLyVk0jC4O3+GV15SoaVDx7Xm3qQ8&#10;3juFVdmt4AU3wCamH6LkLqyOPY1vStLQqK2lZdqRo+nE76/0QJjQgfkxg3BJG4KY7PB9iZVI6VVz&#10;/QQ1pASLS4bxzDOx4Et3w0EWjkXSKNiJjg2s2xRwIDbsuhWC1rCGNf57g1g0d/e+gidu33K8yF4W&#10;rbeT5cNRkgUHt8N4/bVsdNzQYYoWukEZ1z2O1am1mK9shLOqDyJFA7bFnsMPJedwbeIizLiAcXUW&#10;xtGKQo0avz3TCFF4FVxSuuCY2QH7yMu4J60Vcf0m9NL62HXByvJJPPmLLCwQHIONZyqcF2cTEI/3&#10;bFh3cEdcWLlsdjOtYQ1rWOO/PvYcP/PAijt/LFzoeUC30Pck5klPw9ZNgd/9/hza2o3cdbtmyrDe&#10;YdypKsf8hKvgZfXCKaUaGxMysbvsJHq0rCdgBYxDCTBNpMCiPUNW9zqKNL14ufwK+NFnwEu+Dpvc&#10;MSwMb8H2tA7EDRo5RckgeO7CFB56LBs2/GA4yDPg4ZNmcfHY1373nYe/Kchsso4YsYY1rPFfG8Sd&#10;ufsPXXp4yYYfC5yWHtDZrYgHTxgFJ694vPTSJXS3mzjby1p7Y4cmsEpZgDlRBbA5dQNzUhrgk6jC&#10;11VZaNQVw2I5B0zlAGNZ9JgH8yCBcDodatTgrLaF7HAlqcAq8BI6sTB9As4xbbg7oxURfQZ00/p1&#10;ZIcvnJ/Eow+mQywOgS0/Bm5ecRZX2e7rq9b98JUy5pJ0drOtYQ1rWOP/Log580MPNj2x7b6EwoWy&#10;EwS/VPAkAbDjf4G33z2LjgY2khcYMFkQTxZ4W8Y18OJKwMuvJ/hVYLnqAr5qKEKV/gKmkQPtZAz0&#10;YxkwG8pgHi8EJlSwTIVCp4vBMEpwxtiOF2obIFfWwia+BzYpw7CP78JqVQciBnScHWZS8Nr5Ybz6&#10;hBJSSTA3bG6BLAp20n3dWzfv+SEnpsYKQWtYwxr/d0GoWRD8Y/Vv71ofctHRPVDn6JeFufJ42Hvv&#10;wxtvp6GlcZLhCIPEwIiGaWxVtMOZYDU/swO8nCrI03Px6ZVzqDM0YBJFmNLGwWRMgslSgAn1aWj1&#10;BbAYMwFtBGUwDOZU3LAUI3+qAX+qugbPqEuwUbRhfsYYbBI7cIeqAUl941wLMwxAzel+PPFQKhzF&#10;EXBcmg1Hnzh4+Ry8uXrF9z/Gx1/xmt0Na1jDGtb4jwUhxiboxOXfbb/jcJXMNcDoIVHBQaKErfAQ&#10;Xn0rj2wv66AC9JvMCGxUY4NyCAvCWUfnKdhk98I97RQ+ayzENV0JRo3nCHqUhhxMa1MwRqAbRzrG&#10;kAyNJZF8bRygiQfUSph0KkxZzuLK9DV8cvEyfKIvYk5CG+ZkDYMXXYutqkvIHhjCNLsgaAQunp/C&#10;w4/lwU4SBltpLFzEoZBKjw1tXx8dEh1Qv3p2d6xhDWtY428LQotdcPDl57Zs+rHKX3TMLHGIhVCQ&#10;BFvXA3julTx0sot9FKyLSnDLMMGvBfMU4+BlAbz4W5AllOLz+suo1lZg2phHoDpJeRpGbTYmNUkY&#10;NccQ/KIoI6ChtOhjCX4EwqkkSgKhJg5mlKJushVvnrkAf2U5bLO7wUvrhGPSZdydXY6U/jFuSi02&#10;zK7g7CQefTIf7rJA2LkFQyJLhKdH5OSGFSGxWVmtt83uljWsYQ1r/P8PNpnpnj2V7z14/+EGmfBT&#10;s697DJZLsiB03Y9XXyP4dXPCi4NfXM8INqnaMC/uFik/PXiZGkiyWvFBWRnaJ+toiQpaOJfsKpGR&#10;lJ1RmwQdwU5njoAeYdBbgmAyB9P7ZIF1MQRBAuEU5STldBopxmJcHb+GDy8VQxpzGjxlE+blD4IX&#10;W4c1WY2IGdRxEyiwBpjyS1o882QmPMQB4LsrIHVLhJfHsaEtGw8cP3nSerc5a1jDGv9OEEdcjxxs&#10;+mrj+gO9EuGX8JEehp9YAYHDEbzxyhl035wZmdFOGd87ji3xl2Gr6AIvz0LwmwQ/swlvNjaT7W0l&#10;Kp2nhQl+mlxYNMmU0QS6cMASRakAzGR79fTcEEYZRM8pdfRcQ/DTpMI8EgPLKC2HSlyZqMHr5woh&#10;UxRhTlIrKc0RzE9qw6qM6wjtV/+ln2BJqRYPPaKCh+AovGm7l3pFQC76onfDhs/3nT/f6j+7m9aw&#10;hjWs8f8NNp/fvj1Xvr57W+Cgj3w/fGRkJd0DSPntwUvP5+N6mxlsIns2mWl43yQ2JF2BcyzBKInU&#10;n7Ibktw6vFpfg1JtPUyWEmA8ngCWQqovDyYtg90JotRRUoSk+LQJBMd0ygyCHT3XBtD7h7hlLLp4&#10;mHU59DyNXg8jcMaQHb6EmukWvHPuEoQhReDFdWI+QXAed02wCnFD0xwEWT/EgqIxPPaoEm7O39E+&#10;HIFcvAOe0o+H7r3rYHBsZPmq2d21hjWsYY2ZIG4sioxseHPzpl03ZKIdWOEXC2dbAqBbJF5+/iya&#10;O03ctTY2tjfulg6bVfXgRTXC9uQU5mX0QpJwDu9VFKLacIXsaCEsU6TspiNhMCgxbSIrayR7yxSe&#10;llJNdndSCfM4qcOpUzMQVJM6VDMFGEK2Nw5TpgxMIQlaUzBM0wTO6VRax1WywzfxeXknPCMuwya+&#10;DXZZvXCOr8CdmdWIuDnJTaXFJl29cGEETz6RAJn0O0gEO+EtOQwPpx3Td20IT4sMuL59dretYQ1r&#10;/KsHm9Xl2LGzL913z55GL+nn8JMdhdAlCE6LwvDqCw2obyF2EVTYtbaotknck9GDeRHNZHknwFP1&#10;wD2tBF81VqF1glSfPpWgFkSqLQQGkwITZHXHEQOTmQCniQQmCIQTiQS0HFi0BErNGXp+koBIn5tk&#10;LcEKGE1xGEUiBhCNMYTDAgUsk/T5sWyyzq2oHx/Gp8VN8FWUYV7cVTjkdsM2thzb0iqh7J/irk2y&#10;bjLFZWN48ulYiAXfQyYIgpdHArwFEaYHtiadObTz4ubZ3beGNazxrxrM9h7bcen9ezft7/AUfoPF&#10;8uPwFB8F320XXn/9Cq5et3C2ss0ChHRrsSmxAwtDezE3TYN5iV0Qp1Xg/boKUn5sruciIg9Bbvwo&#10;LIZw6MyxpOSioTErYDYoCG6sgYNZ32RSepmAIY8gSFZXk0WyjQCoTqLn8aT0EqA2JxI8EzFtToaZ&#10;u1YYSp9j1wdToFGXoG6yHX8qroBvQgnmJ9WRHe7AguhKbCBlGj1g5EaMMCVYdKEPP38kAp7yg2SD&#10;EyDyiIdUHGjesOZwxt4f8q2tw9awxr9qEB+cA3c2fvbIlughudNe+AlD4SMOg6vzt3jp9dOo79Rz&#10;ExuwBo/jrQNYp2zEQkUfeEoT5qaMYwnB5r2KS7hK1nTMmAsLwQqmWJi0EdBpIkgBJsBiSoJFz/r5&#10;/TkJclwmw0LJHmfyz6/PLGfRJ8GoT4dBnwmjMR4wBhAw9xMAD1DGwGguQfX0DbxZWg332CLMz2zD&#10;vOwb4EXWYk1eHyJvmbh7jDAleLZkAA+THXYTHYC96wk4eQRD7r1ft3XTzpgjP2QunT0c1rCGNf5V&#10;gsEvKqT3wzu3pva6uYXAS64kmxgCV8cv8cJL2Wjs0nOtvay734kbamxKq8W8Y+Wwjb8B15R++MRf&#10;xscVV1GrbsOEMZ+ANdOia9FFQa8j5WdkHZxVMJnS/g3c/mNp1qXBSErRYCSImkj9GY8SBA8TAENh&#10;1mSSwmtH/mQP/lBeBW/VJdgqa7BI2Qr7+HZsTG2G8uaMHWZK8OyFYTzzdBbcBARBcSQc5ZFwEP0w&#10;tW7jrqjwwKLls4fFGtawxj97EA8W7TtQ8Mba7cFtDjICgVQFN6kSLm478OprGWjt+X+ntIrsUmO1&#10;shP2CTfhRJZXGFONDYnn8dGlElyeaqQl6gBzCsEvnEgTTHBiDR9JmDJnYhJ50JkyCIo/Dbh/L836&#10;FFKAKuiNSlKBcbAYWTcastisv6AuBSMTORiwXMd5bR9eKj4Pr4gMeCTXwDXtBuxDqnFv+lUkDer/&#10;0kWmonQSzzx7Bgs9AjBfngw7v2Q4SX8cu+uufWFWCFrDGv8CYbFYbA+fOPfayrt2NNvIdxIEUmFP&#10;6m+h034898dcdHXrOMXUQBlBym8LKSpe9C3MURnAT27H+vgC/FB5Ac3a6zCgFMYJBfnMCGA6kGv8&#10;gJZUoEkJHQFwypwNnSGdYPVvLe7fniZDMvSGFOiMaZTp9DwNJoIi9AmUsdBNRtLfWdCgBqVT1/Au&#10;QdA3Ig8LY2rhqOqHfVQdtqQ1IfbWzFRabMqGC8VaPPDzU7AVhWKRZzJcfWMh9Nw9ctf2AyGqpGtW&#10;CFrDGv+swRo8du8u+XDllh/bXVfugcPKcMyTB8FJfBCvvXoKPW06Nr8AuiijB6exMrYMC6KbwMux&#10;cMPbfGJL8eXlUtTrammJElJ7yTCPEfQmQ2eSNVJomUpLILWWAj3ByqhTEqx+GnD/XppoPTpTAinA&#10;VAJpFrR6UpT6XBgNSliYErTQ96mP0fcqCG5VKNd04LWSCojiL2JuQhPmp/bBSdGMu1UtiOk3c63Y&#10;3FRaFzT42UNZcHI/BjthBNy8o+HhuXto/aYfQqKjq5bNHi5rWMMa/yxBZd8lOmDoky33JPcskB6G&#10;0+0JmCvcBUfB+3j/nUz0NHHzq2CIZFJyvwlb066BF1PDTWbKS78Bn4x6fFh9FZW6RmhxHobxGBin&#10;FAS6DGg1DHSkzLRsDG8UJWutJVWoIavKXvsJuP0taTbEwWiKJuDRc20WTLp86LWnODVoNhEANYco&#10;9wATh4HxRLLc13BRP4JXGprhnlyKhWTdFyj74RDbjrVpHQgfMKGP9tFgBK6cGcZLjydDJjkCe2kc&#10;bCQRsJXsGl2/aW9wUvgVqxK0hjX+WYLKvHPkweuf3rUhrttFHAMH3yzMk8bAUfI13nkjDj3XZ6a0&#10;miB1FNswhfuTOuES1waeqh1zT7XBQ3kW79fVocZ4AxOk/AzTsTDrCU4GFca1ORg3n4PGXEBkSSNF&#10;RgCcOEGKMGDGGrNZXv4/rb9/Y+oTYTaSsjMS6FgDi5qNGskjEObPWGJLDD0n8BkIgtOkAoeCaZl8&#10;DKAFqboOPFd7FaKYUiyIacb89GEsTOrCmqwWxPVNc30a2WDmxnOD+NXDSsx3OgqnJaQIlyRDIN89&#10;tnntrsiYsAprFxlrWOMfPaio2wUernh3+x2Hur0FgXCTpMFJmgoHj8N48/Vc9F5nV/yAEQJCTKMZ&#10;9yaOwjbwJuYkD2FBbhP4Gbn4rLUCJZorGEcRLEiDRRPOjevVmHIxar6AQVzCpPksQZEgxcb7TpMt&#10;5vrs/d8oQIKmIYYUZjg9Z+uk16Zo/eosssRppPYSCYJR9D59D/uucQLlVAq0xlPoRgXOatvw9sXL&#10;WKwoI/veAl7mICnaOmxQVSK7f5Ab1cIgWHx6FA8/kgsXbwVspLFwFAVDJjs0tW1DVGp8eNe22cNo&#10;DWtY4x8tLBaLY0BA6Z+2b97R5i/aB5FTIESyONi57MMLL+Sjp4Vd8SN2MOXXNI0NUTcxL3Qac1PN&#10;mKu8Cd+c83j7aj5KtKUYM5/k+vSBKTICnGkqHFP6LIxZijBsuQC1iXWFUc4AkI340DDll0rqjazx&#10;TwLu30sGQGaxaV2sczXZbUzSa9MpMBhSSImyVEJrYf0J2esEWpbaWLLNiZxSrZ3qwlunS+EVfwn2&#10;OT3gZbRjUWwJHswrQ0bf8Ew/QRNw5qwaDz12Cq6yENi4HIdYroCPNNqweWXUyQRF55bZw2kNa1jj&#10;HyWobLseO3b1q589dKRD6PYB/MTB8JNGgO/6FV59NRNd7WxCK4IfZWKrAduSxrGA4McjlvAypyFJ&#10;q8QHZVlo1V6CAWdmOjkbyN5qyWpOBcJCADTolNCbmCLLJPVHsNPNAAi6BJgMmaQQT0FPjzMdnn8K&#10;cv9O6ml9elKR7LoiG1s8Sc+n42DSs242aRgF2W/LSbLEOfS9KlKHBF0NbZ/uCKcezeYKVA03cF12&#10;fBILwEu5gnknOzA34QrWqOqgGNBy1wTZSJeSYj2efTqHKoijcBWEQ+gaB5lL4PSdm4MSU1Pb1tMi&#10;c2cPrTWsYY2/56DC6npgX93OTRv23fKSfg1vyT7IhSfg7vI9XnsjC903ZyY2GKBM69bgzuhu2EdO&#10;YG4uwS9DDffsZrx+tQq10xcBczapPqIiN1cf2dHpUIJNxAyYuBEa9B6bzFQ3m+zanSGN4JdHkCrg&#10;Wm//0wD8czI1Oc1sMEGQXWMk0HI2mOA3Zikg+81Ay+YbZAAMpNwPTByCZZA+g1rUTNXh9XM5kMXl&#10;YoGqAbzsfvDimrAuuwsRt2Zuucmqg8pyPZ54NgMu/D10vBRYKo+HXPT9yNbN30WlZjYxCM6ZPcTW&#10;sIY1/h6DdXU5uL/ux21bAoa85fvg5xkEsfthCDx+wHMvZqKp08KpvhbK8O4p3JXUDLeoXrK8OvCS&#10;b4GfUYdX6mtw2cCWKAaGTpBMZB2cY2BRsz5/CaSuCHomBjwCoiaEXiMosut0BD8Da6AwZXBpMKlI&#10;CZIt/imo/U2ZQvDMgEWbSo9MXdJ3MDuspe0g22skdak1neRAOGXJou+jz7CJVTVs9hhKphrZvIK4&#10;iGr1Ffzp4mmIw7LBi2/CvKwxzIluwTZVJylBw18mVS0sGcFjTyjAd/kOXuIT8PU8ALHww/EH7z+c&#10;oFS2bqFFrBC0hjX+HoPgtzAo6Oona1f/SMpvN1b4x4HvEAqZIBQvvFqAVpI6rL2XoS3mlhprlFXg&#10;hVyGfe4I2cM2SBPP4k81Jag0XIXadBZmNUGHqS6mvrRxMLJ+fUYCEte5mdQW6/g8eZyeh9Fr8QQ9&#10;FaZJMWrp0cxUIQdGptiYgvxruP0tSevR5kGvy4LWmEKAi4WFTaDKWWJmh5MIjunQmFWYAMtUGMyz&#10;apWAbDIqYGD9E9WJMJkvoXqyDp+UVcIrphTzFC2wzRiHU8xMP8HwXu1f5hMsKh7AY49GwVO2EwLX&#10;HfCVH4bI7Vvt9nWBJ5MV3Q/QIlY7bA1r/D0Fg9+JExdfe+iBQ51S4WfwkZ2A0CUMrnbRePO1ZtQS&#10;9Rj82i1A1A0Ntmc0gxddDV7+TfDSr0CScwrfXz+HVu158oMEufFwaCbjoDdlE4RmLKzRyK7r5UGr&#10;z4BJS4Bi8/oxyBHs9AS9cctpUmP5BCrWJ5DAOLVzRo3pSDX+h20wLa/JhElzGmpDPsbNWaTykjmo&#10;QU0qkLYP4wRCdSwHvXGkYBjp9MhUJ6lPfSrGCcpGJMLCID5O67RcxnVtDz4tvYrF8ZUEwVYsTBuE&#10;YxwpwbQGJPZNoY+OD2saKq0YxbO/TIRcshNS96OQuUVDzg8xP7A1pSQ65Or9s4fdGtawxv92UHl1&#10;OPhj8bv3bN3TIRN8AX/PIxB7HITQ4wjefKMBNY0gdQQ0moGj7WqsS2iEQ0Ir5mcPEPyuQZh1Bu9c&#10;y0e9mSwvgQRTRwk+BDaC3bT2JAyaGRtr0qtmRmTo0mBigDKQCjSw634JZH1VmDKfJEDmEIAINhrW&#10;FeYAgZA1SvwnAaglBajJhZ7dSY4AqzErCYDMCpPCmySosTkCNaylOA5qguOkJY0gqaJtyYKOcsqc&#10;Dos5lZYnYE4wG58IjaEIJWPX8VplDfjxpWSHr2NRxi24xtRha3IN4m9Oc2Og2UQQ54sG8chDCshE&#10;R+DnmQapIAU+0iisXXn8dFjAaevd5qxhjf/tYF1dog5c/+yB9cGDni674C8OgVwYCL7rd3jxtdOo&#10;azdz8Gsi+B1oJtur6sL8hHbwUvsxL6MHXqml+LC6FFfNlaSyyD4ikMB3nFRTKMyTmQSiIsocDkqs&#10;McOsV3Jp0TOgMbARkMjisr/NulRK9h6th2sNZlaUIPmftsAMgim0Pvad7Lv/PLUWfS+7Fvnn9bKR&#10;IgamDmfSYkghCKeTYmXbTetQhxDRDtPjQa5jNbv5+kltF35XfRUu8cVYkNQMp9ReLAyuwdrMboQN&#10;mrmxw3pSg4XnR/Do4+lwFwbAyTUCzvwweHsf02/fsjf52AHlitmfwRrWsMb/dDD4KYIGPtq6Lm5Q&#10;LgiHzCMKnoIg8J2/xXMvZKGh08zN6sLu4XGwTYcNKU1YFHEFtpk3YJPUCIniIj6taUW1uhuTxkJS&#10;S2QvLWRd9UehV4dCO50Og7aAwMNA+Ndw+veSAZLlT733X5QMwv8/0mhMJTWaTWqQ9UVkDSNM1R6k&#10;54HQmlJxCy3IUffjN6UVWJJaAY+URiwiVWyX1IFVWd2I75vGAAGQXRM8dW4UTzyZC3dSgnbuYRD4&#10;xkLgtVe9et2O2OBjhVYIWsMa/9NB5XLRgUOlb21/IKHHXhgJB2EKxN6pcON/i1dfU6Gl28TZOGbn&#10;wno0WJd5Ew5xTVgQUQl3RRnWpZXgw/JqVE0NwMymP9Dnz6g2bRAslHpDFKYIFGpzDsHkPz+n339r&#10;/gT4/px6UwpGkYFxpMFgJpXK+jBq2JRd9KhVQqs+jWHTdZRqBvBOSRl8wjPhklgFu9w+8BS12JxW&#10;jZTBaU4JsmuCZSXTePaZPDhLQ8ETKjCP3YDdc5/6zjv3xyqjLt0++7NYwxrW+O8OKo8L9h8//cLK&#10;bd+32MgPwM5XBSd5Kmyc9uHFl3LRfcPENXhcp1T0abEluRXzYzuxMHsYwqRarFfk44fL5WjU3YDO&#10;Ukf2kOA3mQJMRNMjQUIbDYslETqkQItUAiBB5acA9L+dPwG+P6fBpCQApmKEADhJyYBoYTPTTJN1&#10;ptQPRsM8nkXwb0LZeCPeKCqEZ2we5ibWYG7ODdjHVmKb6gpih9R/mUrr0iUdHng0HwsEwbD1UYHv&#10;nwq+ZM/U5nV741Jj6u6Y/XmsYQ1r/HcFlUO7vXvPvrrqrh9bHZf9CJvFYVjoFQ1H0WG88vIpdLYY&#10;uf5sHZTh/dNYFXcZdvFt4KWPgJfYgTtSyrHjchUaJuvJ7laSIiLwjYcR+MgmMgBOsWt6BBcT2Uhz&#10;HNnIKJgMs6/9veVPgO/PaTYmQUsQnyIIjiMTU5Zc6I15BHdSs6wLzRSBfjSQ9j0GJlSgVNuG5y6V&#10;wE1RCF7SNcxXtREEK3BPVhUUBEGmpFnn8aILajz8SA6cBKFwladhkUc0XAX7Ndu2HksMP1pmhaA1&#10;rPHfFRaLxT4hfPidjXdFdS/yPACn26PB438PV+kXePuNbPTOju3ttwAJ/XpuGnteZBXmZvVhUVY/&#10;vEjd/OniVdSoe7j58zDNLO8JWExBpPJCYWETjWrYhANsUgOCiCYKRnZfXq4h4ycA9L+dPwG+/zdp&#10;X/SxBO9EaNns1JZ8TJhPQ2fKpP1kXWlOEPD3AGP7YZ6OxxBqcJbs8NtXWyCNLcLC5AYsymiHU/wV&#10;bMq8hpDZYXNs7HDZmRH85mdJkAqOcRB08VLBXnBEs3FjYELIHqsdtoY1/suDwS/yQPOf7tqS3OMo&#10;jYG9XwYWeEaREvkIb7+qQE8Ta+ul8mxkU1qN48G0LthGs2FfXZTNkMYX4+u6XlydmoZaT+pvkt10&#10;PBQm8xGyiEcwgTCyw8mwaDPpPRUpI4IIA6SOYMHG5P4UgP638yfBN5tsFpopUrTTcWCz1Eyb88gS&#10;nyY1mEX7GU9QP0bL7Sdve5S777Ban012uQNF0zfxQflV+MSXYJ6iDjYZfbBJbMFaOoZRfdPcpQU2&#10;bq7u9E38/uFE7gZL9t7ZsPPJgNDzhO6eTccSrDdasoY1/guDdXIO2Hvp9fvWBvWI3UPgJFHBSZZK&#10;quMg3n0rh+DHBrcBwyQAY69bcG9sP2wDurAgfQhzMq9y/fw+u1aF8vF26E3tBIWzsIzGwKwLgRon&#10;SP0EYhAxZBOVBIYMAgclu08vu00l1+3kP9uN5W/In4LXv82f+szfkmqC9wTr/8f6CibCYEjHhCUH&#10;Y9yIkSSCYCQs5mACYAh9D1O5yTAYCzFmuIxadQc+uHAFS2OrMC+unRT0KOYoGrEuoxZZ/cMz8wmS&#10;H644M4SHfpYFeym7DJEEV68oSKT7tOtWHUk6fqh61ezPZw1rWOM/GwQ/20OHCl69f/uBVi/X3RDz&#10;IyGQJXMNHi+/XIAbzayjBgk2sr0x9ZPYoBjAwggNeMkGzE3phk/+ebxRm4saczUmdOfI1p4iADLI&#10;KWDShJI1DMMwwW+IoKBmnYYZANWkAqdJBbIxuByIfgIw/1X518D76/ypz/wtyd2DOGLm2iYbw0wQ&#10;Z1PrT9M+TllSuI7TBnMCTCZ2syValqlcLYFemwKz+SIapvrwXuE1SKOqyAoPgKcawJyoS3gwrxwZ&#10;Nwe57kWsn+C58xO47xHWCHUUdiKyxJLj8JIFmbavVWSfONy0fvZntIY1rPEfDSpjzhERDR/ff9++&#10;NpHbx1gqi4CXKBQuLt/gpZdz0NXGTevJ2bL4FiO2JY5ibsAEwQ+kWqYhVZbg08s5aNaXkmDJJrXD&#10;OhAza8jG8cbComFD3RKgMSdzfeNY52FuWimNihSRit5j42z/m1uBfwp6/zZ/6jN/S3K2PYb2h3V7&#10;Ycmex8OsTSLlmwKTPpNUYQ43aoTtt8XArhmyFvDjlARM1KOyrxvvna+Df3IlHdPr4GV2kR2uxtr0&#10;KsTd0uAWLaUhCF4omcAzv1DCTfIN3GRHIBJEQ+h03LBtQ1haSEjj2tmf0xrWsMbfGlS2XA/sq/l+&#10;65b9A16yL+Et2Q9PYRA8XL/Hq6+r0HVDy93qcZQytV2N7dE3YR+jpkIKUitaeGRfxxtXSlE3eZaW&#10;yKEMBQzHCHwBREwq6Kw7CKkd6KjwU7JHaNh1QaYCCRBMLVlmu5AY/29mdPl38q+B99f5U5/5G5IN&#10;x9ObyPqSwoOe2WCCIJsdhoM/7bc6l2B4Ggb9aegNuaQCSf0Z2THaT58/CssQgdLUiqvqm3jz7AVI&#10;FIVYmNkOXu4gN5XWxtwOhPUbudZh9juUlY3giWei4Sz8GnJpFHyF8ZC679Tcc9e+6PBw6y03rWGN&#10;vzmoPDkfPdy0Y8umY8Nij+/hKz8OT9ERbnjbH57LwPVuHdfJmY3wiOnR4P7kNjiF9WGO0sB1d+Fn&#10;NeKV+lpUGZphsZwBho8S2E6Q/T0G4xR7JAAameJh434JbizVbMws/U3QMZPi05Mq1JmV9MiGof00&#10;ZP5L8q+B99f5U5/5G9JgUGLSnM7ZXa4bD5tKayqS4M/GERPs2GUAzUmYdGwuwVyywsmwsBstmaiS&#10;YBUFG2dM71lQgyvTdXivtAiyqHzwEpuxIG8ScxStWJ1yHYoBPdc6zOYTLCjux8OPR0Es2AUp/zj8&#10;vY7BU/rZ1F137QqPU7ZYR4xYwxr/XrBrfocPV3+8cf2+QS/ZPvhIwyFwDoFMdAIvvnoSzT06/Hk+&#10;P8XQNFbFV8AmvA72OWR9E9ohSizGm1crcMlQBw0uUCEn0I2TstGyqaTiCAwKGM2x9Gl6nUFwgoAw&#10;Tn+rCQAEHCMHviQYyRqz5dk0WP83d3b7d/OvgffX+VOf+RvSYEjFlCmHMgtGA4Gd7Qc3tRdL2mcN&#10;Wy6D4Dgzo7XBRFbfRBbZTBA0h1HGwDhBx22aXkMJqiar8W5REaTRFwl+zbBRjZHibsU9qlYoZpUg&#10;s8PnLt7Cz38eDYnwBwjcdsDX8yCkwq/VG9ccUUZFtW+Y/ZmtYQ1r/HVQGVoQGlr50gMPHOoUCz6H&#10;n1cwXGwp7aLw1huNqGk2cDct72Tw69djS3o9eIoa8HK6wcuogXfeWXxVV4AGTTEV5FwYxyKhIctn&#10;Np2iwn4aZkM+1BYVqUeyh4iGxUxKkE1oyqa1MhAczQmYQiKBk+BHoOQaEMYoue4w/ydk/kvyp6D3&#10;b/OnPvM3pJldw2TqTpdPVjeLAMjWxRpDCHDsWp+R9p/ssdHErHIKDMZ0Lk2GNHpUYoKW0ZlCYNEE&#10;wjIRRcewCI3aFnxaWg3/6FLYJnRjUeoInGO7sTGpFQk3ddw1QXbf4eKSEfzyVyncfIJiPgHQLYTy&#10;hGn72riC2JCOTbM/tzWsYY0/B+vqcuzwhVfu3PzddYngQ/jLD0LsfpQyHK+8SPCrJ05RAWMjPIKb&#10;J7EtsQlOca2Ym9aJuTlN8MjIxbsN+WgxXQQsZGkn2KQGEaTosjCmzYFRfQpGTR7UnDKKg9YUDpNx&#10;pgsIN2mpYWZePQ1Zxpn5/MgmjhH4hph1ZAAktciSdTD+yyNThpTcvTv+OmeX+cn3KP/8Wdb48FPJ&#10;fZa2gQPhv4Ubvfbn5Fpt2fN/+/6fMw1GbR5lPtncbAJ6GiUty6byp+NiNlKaozg1zGaSZhBkcxrq&#10;jaQITWl0fMLI/tLxYd1k2F3n9FnQoRolo234oOwaJJGXYJvUDdv0MThGtOCu5Gak9Gm52wywyxOl&#10;ZeN44lEF+M7fYKl3InzEyfASh1g23h6UrQi03nfYGtb4S1B5sYk8WPn2lju+6vYRfkGF5QDkoqPw&#10;4O/BK29cREMrlXNaqMdsQfD1KdyZ1o5F4S3gJfXDMaML3kmF+K6pBJcN5zBpIXBwU1odJesXDA2p&#10;GZ0xg4DAoMamkyJLR7DjFB4bEcHu46EhEKkZTFg/wDT6m5Zn3WDG0oFRdn2QQYuBg5ZnE5IayU4a&#10;aR3aKJg0EbROgqSB3jeyZO+z21lSsttaGkhp0WssZ96jZOvS0eusdZZ1QWHT6/852d9sXQRlC6lS&#10;i4m2yUhAY/DipsGibWFTYVGa2b1CmMU3ECRZQw175MBICpYgqCV4ariZpFNIwaVw62JgtbDLAWx0&#10;iyGe1p3A3UXOQLZfRxWHGkpuCCB0J2g9hynJBhOoWavxlPk8+tCAc5pevF5WA8+4EiyIbYV9yi0s&#10;CqnDhrTriL41M7O0hZRgadEgnngiCkLRj/AQHYNAHACJdK9h49p9cbHhV/xnf35rWONfN5jyCz3U&#10;9vr29ce7FzPVxz8AH8kx8F2+xvMv5qKhw8J1c2ENHsHtE9hIlndRcCNs0yZho+zDkrRyfFpdisvT&#10;xVCbCRZMsZgDCHIEP1I601Tg9ZyCYrAg+LD+cRxE2GvslpJskoBUmAh+pmkq6BMEK3ZdcJIty+BC&#10;yzFFyObbo88Z1LFkLxk46LMEJtZgYjHT+/82GWjY6/QZdo8QjTmbwJJD1jqXrPdJGHAKJpymLCCw&#10;53Kvs2TPWeqQR8uchInsuokBi0GbPTIIMhgyKFpSKUnVccm68CTAQPunV8eQ6iPAEaSNiCElF0HH&#10;IQxadTgpYIIuqUqLKZ3eZzPc0HayJFBaaD9NxkTuOiADNwc+NalA2mdmi5kyZLNhT5jPYBD1KFZ3&#10;4/miC/BPLIMwrQt28e1wiLmOLTndSLqpxQgBkDWMFJ6/iSeejITU80fYuu+Du1cohPKD6tWrDsWm&#10;hdYtmz0NrGGNf72g8mFz4MDll7fdp2x0EITAXaqCl58SHu7fzE5pRe6TFmLX/I7dUGNl5g3Mj+7G&#10;nKhhOCUOwS/5Kl6tuIAr2qsEjHyGSCrMlNwd1EjJaKngsslBGQCZwptiSSpJQ5DSMrioSB2qSCWx&#10;u7glQ28h0Fio8COcoBJAYDtEyukYTAQcg5ndfpLgpM8hoObTevNJYeVBoyOgGQphNFIazlKe59JA&#10;alRjKkaf4TKa9FdRp6tFjbYKVeoKVE6XoYKycrocFeoylE9f4rJCfQmX1eW4oqlCneYKuvTFGDPl&#10;YpKN4iAVO0nbOm1mM0NnkFXPxLQlncCaTtBUQU0QnKbtZNPmcyrOEkfbHUqwIzVsoUrBEklEYqNf&#10;4gmEpB65LkCszyNTvPRcQ8dFTcBnI0hIWVr0abQPOdAaT0JN4NOZsgmQaVSxkF0mGI6ZKnFxqgnv&#10;XyrD0shT4Ctqwc8YxqLINmxPboeqX89dE2SjRi6THf7FM3Fwkx/CQmkUbGQJsBMe16zfdDxelVS7&#10;ZPZ0sIY1/nWCysWC3QfP/H7Zhr21i2RhsPcsgLPkFOydA/H6a6fQdRNcay9Tfoq+Cdye0gRe8iDm&#10;njTDNpmUX+IVfFBdh4vaRoyazxGsmL08TsotaKZVdyqLSh9BkaAFHT2fyp55jev+QaqJ9fUjRaU3&#10;xZH1iyHVFQmthZQSKUitKRg6cxBBJJDAFw61Xolp4ykCDYEN5fRYizHUoddcjxZ9E+omW1E20YHT&#10;g21I7W5GxPUGHKupwd6qWnxYUY3nyy7jd8Xl+EXhBTx5shCP5Z7GYzmU9Phk/lk8kV+IJ3IL8Fhe&#10;AZ6g958+cwG/LizGq8UX8XVVGXbVXMLRpkpEddcgfegazkw0omyygcBfjSZjJW1HJUZouyZwgbbr&#10;FD3P5uYy1E2TEpwk1UcVgkXD4MfsOClhZnG5/oF0nJgyZoqYqd1pqiBY0vHRGApIxRVjnI7ttPkU&#10;QZ1gya5L6iJhpGOsG6N14QoqJ+vwduEpLI0qgGN8K2xTJ+AW3YV7lJ20vXpuKi0Sgyi/NImHHkuH&#10;nTQE9v45sPNKg4fn8cktW46EZ8XWW+2wNf51gsqDzc79Wb9cdfeuKsclh7DIPws24jw4uMXi+T9c&#10;QEczlUlaqI0ypG8IG9OLsSi1HbwcgKe8CXlqMT6sLUa1vp4URhUmyLrqNBH0oSgCYPiMfdWmzwBQ&#10;fYYgcJYgUEQQOEOFm00Tz2wfqURjEIHzKKm+w2Q3D5PKOY4pXRgmdUmkppgdLaL1V9BjOcYtpbih&#10;K0bdeDHO9V9EYmsxjly9hE8uVeAXuSV4MPsq1qma4aPsAD++F3YxfZgXdRPz4gYwN6kfPHqNF9cD&#10;Xmw3eAn0PKkPc1Lo9cSbM++x1xVd9EgZfwNzuM8MgBd1C3MUQ7CPvwVhcj8Wp3VjY2YTHsisxAvn&#10;L+PLyjKcqL9I4C1B0dBF1E2XoNNQRpVCDYGOjqCukfa5Aqap09BPKaEjK6zXHCX4H6H3qcIwnaDj&#10;wDpAs35/BD86biY6buOmi2R1L2GSAKinSsTC3d6TlmH3OGE3elIHUMbQcStGlaYJbxaXwj34HObS&#10;PjikT8MutBV3KVuQcGumnyB3y83zE3jk8ZNYxA+BnUgJN68UCOSHJ7Zu3RcSGZnrO3t6WMMa/7zB&#10;rvmFhFz/9Yr1u684+B40u96hBM89EHxZKF59/hJ6m0kv0P83TEDCwBQ2ZFwAL+Y0bE71Yn4awS/5&#10;Av5UewpVhgukTDIwrVHAoGfdN9jtI8mmcde1SNWwwsymtRrLh2mkEGb1WZi0J2FhQ924m5hTodcf&#10;o8J/hJTRYWh1gaQC0wh2JRjFdXRaelCtuYFzY32I72zDsfoGfFNaiTdOFuEXaWdwb8IZrIo5B7/o&#10;S5DEXyVL3oJ5STcI0IPgpU6Dl6EHL4syQwdemppyajbpPZWG3tOCl02ZQami99PZMvTen5fJoGWy&#10;6bN5tI4cykxKth6mghMIMnGNcI8sh3fEOayOYdtTgGdVZ/FmQQm+qqjBidpWFHROonpgGh3qCVKF&#10;A2SNGzCNM5jQKaA2BsKI4zCBLD4CSO1GwGBKoGT3Nc4lBXmGKoECGLnbATAwsuuCZKNZNxodVTYa&#10;AuEYAZQqn2nzZVyY7sS7lxshjSnDAkU7HFWTcIlqwV0ZHQjt03ENI2zgYsnZSTz7cBokohOwE8TC&#10;xScJiwQ7xu/Y+EPg0aMpnrOniTWs8c8XdP4vCttX9/u77oq94iANNtsuTsccaTjsXT/H+2/k4EY9&#10;kc8MDFNJiW9R435VK+ZFl4N36jpBpQxLE09hd0MJGgxnyJpGw6jeD81UKHdNbtJYhhHTJU65sUYD&#10;aKigMiU4TrZ3kpSghgoyG/nBtaSSkmGjQViBZsuassj+XsBNUk2X1c1Q9ndid10HXj9/HY/nduD2&#10;pJuQxQ5BEDkAfkQv3EjZuSj64BTXB8eEm3AgJbcopRfzUm5gbmoPFqh6sCjnJuxzB+CafQti1S1I&#10;0wchyxiiHIYsk+UI5JRS1RCk9Pq/TQm9JlINwoU+b3eqDwtP38CCkz2Yl9ODudn0mNkDm4xeLKTv&#10;sk3uhh3rkxfTiUXhBJ5IUqCKHviRorwnvgO/Tm3BB2fbcayxEzlDHajVXydFVkuQP49xpGISsZSR&#10;mEIMwZFgNjspBLvLHaeU2XHk1B6llvUfTOLuiGdiLdDmRJinI6BVp9A6GlCm68F7FVXwU5RjQVQb&#10;HDKnsJBguCatFdEDWgzTCcDm1284O4hXnkyFq0cg5okSYLc4Fc6eeyc3b9wR9N1nCisErfHPF3Tq&#10;2xz9ruQPD6wPvcrnB1hcvbNhK02GvXAv3n1Lhe4m1txBosJI8Gs24e7oHjiEdlJBJyuYXgWvrDz8&#10;UJ2HNrKyMLPZWg4BU/sIXqRm9CoMEhRvmYqgNuSQymMNHaRYWLIL+9wd1Mges8lNGfzY9SzzeZjM&#10;lRhUX8W1kevI62rFoZpreKGgEnemlcIv6RLc4qkgx9aS8hyaUWhJk2Rfx7GA0pGe85MmIEmegH/K&#10;FJYlj+O2hFHcHj+MtfGD2JQ4iDuTRrEtfBBbj/dj67F+bD5yExsP3sDafV1Yvacdd+xqw4odTVj5&#10;YzNW7W7Duv1d2HSoF1uP9mPL8T5sDuvF+rhurEnowKrEHqxKvonb025hBUF0afY45BmjEFA6Z4zB&#10;VjWKuWnDMzNfq0awIH0AtgmtcFLUwIMqkSXxJbgvuxSvXKrEjvoKJPbVolxbj3bUkDqswAQKOCBO&#10;WOKoMqBKgbU2sxEjE4epEtlDx5GNEQ4lpZ2MSUMWpsz50JrY/ZFZqzqbVeYkBk0lqJy+jveKL8Of&#10;lODChE7Mo+2bE9OENZkNUPWPch2lGQRrCofwwH1pcJRGwXl5LuzlUZDK96jXrDwQ/sHLSus1QWv8&#10;8wSd8vMPHy78xb2bjl+ROhyGVKSCqyQNi1z24dVX83GjhZtmkwofEHltDJsTBmAfwWCjwby0Pkip&#10;4P6pNh8dpvPQcxfqqdCxa33jQVQww8m+JWPMkopxE7sVJLNsabQMKZQJWkYdRIqQLJ7hBBU8BSxU&#10;cNW4jNbJJpzsuI5jFa14I7cR9xHolkbWwi3yKmyTGklptYGXS8pTdY2g0ow5KlJamX1wyx6CZ+Yo&#10;lqSPY7VyAhsUo9h8/Ca27+3G9q+bseXdWmx4rhRrnzmDOx7Nx5J78+CzLQ9eW3Ih3ZAJ4ZpU8G9P&#10;hsuKBDgti4Pj0lju0fW2RHjcoYRoTRq3nHxTJvzuysDtj2Ri1ROZWPfbAmx8rQSbPr6CDd/XY/Xe&#10;JmwkNbpaOYSlpBi9abuEubfglEPKMKuLLDTb9nqyzg30SM+VTQSkJoJ6PXxiq3FX6hW8eLYG+6/V&#10;Ib+/Edd1V0mhlUILNv43CzrWNYgp6DGqaMZ+pGO5iyqUALDbc06aCzCECxg2sFZxUtXcZBHxMGuV&#10;ZKvLcG2qAx8VV0EaWUyVRzfm5FIFElVJAL6E3IFh7vqugSB4/hxrGDkFO3EIbAThcPEIg59XpPHO&#10;9XEpu76rXDl7+ljDGv+4wa75RUXV/nrblh0Vnu67LYsFVMDdqfA778ULL+ahq31mGns2eiC2fQJb&#10;EqmwBt4Ejxg2N30KssRKfH6lAjWaOlKH+bBMU4GbYuqE2VxKPUHNEA2DKRYmEBxNrMsLK7ik9giA&#10;bJonA3KpwJ5FKxXw82NlCG65gNcLC3BP8lksjqmEMLoFTrFkNUm5zUsYxvyUIdhmDsL15CDkeaS4&#10;0m9hY9IgNtP7G8JJhR1ohvcn5RC/dAYeT2XC4d5EOG9NgPMaBamZCDh4BcFOcByL3I7Alh8AO/dQ&#10;2HuEwlEYDkdRBJzFkXCWRMFFGg1XWQz3yP52FNJnaRm2rJ17COxdg2HvFABHtyA4CcPg5EVqaakC&#10;9qvisHBDHNzuTYXgqRwIXjoHr0+rcdu+dqwL7sPGmFGsUY5gWf4Q5CfJhmf2Y35yH3jxtzCX9s8u&#10;eRQuiX0QRNdhWeR5PKw8hU8unEVCWwUqx66i03gNg+YGjBtLoCMFbZlkresEQm0gkSuR6w84bDlL&#10;irGAgHeSfrkMeo+1vEfQ75FKf9egarQebxUVY3HaJcyjCoSn6oBDcjU2qiqQ0D+FflqKNYycPT+J&#10;p57Oh5vgMNw8oiAXp0HOjzBvWR2qPHCg3DqBgjX+cYPO70U7d5a+dOfWffWeks8sXh4h8BOo4OF8&#10;EK+9movunhn4se4uys5hbEush10CqYUMM6UagsxmvF1egevjtbREA7TG8zBo8mCZYgqPQMesLevc&#10;zG7ww0ZXsFEX6lBYmN3Vp5PdOoMBXEStoRaKW3X4uLkED5/OxPKkNAgSz2ARFUheAhXORGaz1bBR&#10;GeBGKU/VY2mSBrfHEZAjR7Hxs3pseP4ilj2VC+FdCbBdFYZ5SwJg4x+ART6BWOAZRBkGW69IOHrF&#10;wtk3AW5+Srj7EaDoUeSXBKEvKTx63cMnHnyvOPA9Y+FK6eEdP/s6JS0jZMtSinyTIfFRQSI/CbHn&#10;SQjkOeBLM+EqTYOTNAn20kSCqQIOonDYyEKxyDcKrnckwufOHNz26AWseqEMW/dcx4agLqyPHcNt&#10;tE+ydD2cU3WYr9Rxdn5+0hCckjohUlTDP/QM7ow5hZfyL2FnzTVkDt9ClfkmVRxNZG+LYdAT+Ahw&#10;eqpctIYUjBkyMWbKIRucCxO7JME1OrFW4jgYJ+JJ4RWhZroBbxVTJRGVT5VZC3h59NvGXCM73ATF&#10;sPEvXWQqSybx62fy4eF+HO4uMZC6JkDmvl933z1HQ6OSKuWzp5M1rPGPE6T8bI8cqn9904YjrWLB&#10;t/CVHYWnMATOtvvx3PMFaL9hAJvLuZ0y8eYU7k+ugUN4C+ZmstbPEbhlNeC1+nrUaDtgMRZxt3DU&#10;6S9i2lAInYGNc42FhV2gZ9ep2Nx+Ewlk2aiQ6tMwQWqvl1RImf4qIjou4c2yEtyuugB3ZRkWxZVg&#10;TkIZAe8a5mR3Yn5WHxyzxiHKNsAnRY/bo9VYc3AUKz9og+ezF8HfngmnpTFw8oyAvSQUCwVBsPEI&#10;JtsWCSc5WVcfAp1vOvg+GXDzzoCrVwacvegz8iw4y7LgLkuBUB4PgSyWIEZJjx4sJQp6TwERvSf0&#10;jKfHOO5RKIuj5eg5PQrlBE+vbAi8cuBB63SXZ4Avp++SKSmTIPBOhtA7id4joMqiwJdEwI220VUa&#10;Cmd5EBx9gyDcnIylvynBms/bsfb4CG6P12N5NiDLMBAMJ+CcPgbn5H44xbTBNaIRssjrWBFXh4ey&#10;L+NPlVeh6O9FpbEfPVQBDemKMK7PhJq76XoKpsj+TmrpOR1zM7sBOzdcLwbGMdZgkgAz2eHyiSt4&#10;8+IFSGLOkwKl3zdnDPNir2N9RiNih2ZutMTiUokGP39YBRH/ELxEkXS+BMBT9sX4xvVfHoyLK5fN&#10;nlbWsMbff9D5bPP9t+df3LzpSLu/92H4ETzE/BAI+Pvw0mun0NSl51Qf6+QcNTiNOxRlVACbYZsx&#10;AV5cKwTKUrx+7TIuGRrJYl0ihRcH00gs9PqzUFsKwUY+6E1kfXWk/JgCZNPY6wthNFWiG/U4o2vA&#10;gZ5q/KG0GNuVhZBFl2FubDs3dphHhX1u2gAcyOIKssjiqoaxNHEIS493QfZeJVwez4PD+mS4+JFC&#10;E8bA2SUSLvwYuIkTIfBMhdgnE1LfLEh9sghUKgKPCm5SApMsm1QdpVce3L3zwfc+RXDKh5AUm4CU&#10;mkisgFgSC6k0HjKCnlyWCE/PRHh7JXOPcnkCvRfHLSMSxUBA382XMKWYREoxGW60nDsBz8MnmcBH&#10;KtEnEW5kn92kUfDwjIHIWwEJpVAeCXcCoFAcAS8hgdWd4O3B1GkYHDbS5359Ft4f12LliT6sSlbD&#10;L2Ua4lQNnFM0WEiqd068FvNjh+ER2wh59AWsTLyA3126ipDhPlwmPd1HFQu7w5wJ6TCalVAbKAl+&#10;RosK3JBBVikZI2AyBMGsiyUIXsYVTQfeLqqENKqSKp9OUoP9cIi/insyryDu1jTXRcZAUrC4aBxP&#10;PJIEicdOSAS7IRPtglT02cTaVbuDoqKqF8+eXtawxt9v0Lk8NyKi6qk7t++tFgu+xHLfaLjahcLd&#10;KQqvv3EFdZ06rj8Ym9VFMWDCprR68KKawFMNcQ0NPqoyfFF9Htd0ZVQocqCfCCLbxeanS4CFXecz&#10;JcFgTiHbRRbYyK4BkgIke6bDeVw3NCC8vxu/rmyHV9o12EXWwDb6GhySuzE/ZRQ2yinwyQIuJV6u&#10;TzZh1aGb8HmrEoJHs+CyQQHXZaTqZMFwEQTDXRhBEIklIBGs5AxSyZDKqXCS9RSLE7gUSRIIcIkQ&#10;EcyEpMjYcwFLGdlZaQLcRfEQ0+ty+qyM1iGh5cQSWp7WKRKT2hMz4NG66G/2uoSes/VL6fNSGX0f&#10;gU7sl0x2mAGPKT5ar2ccKcFYssMEOy9aByWfXUsUkfojVepBUJQSHGVkv10lBE5SoB5SAid9h5so&#10;Ck5iUrGewbC9IwqCp/Kx7IsWrIvSYQW5WAHlgkwj5mZMwza5By4pHbBP7YZ9Yj18qVJ6rrQM2aM1&#10;uIFSjKpJ4dFvYEYq9PR7GE2ppNSZAoyA1hgEtTkYRqqgzNMqGEzXUK8ZwheV3fCNugz75A4sSm+H&#10;a/xlbE+vQnzfJEYYBI3AxfODePJJqiSkbCLcY/AWh0DGP6rdsjo65dCeZuuNlqzx9xt0Ds87euji&#10;01s3f1/qJfnU7C8/TMrvOMEvDK+8WI/aFmCMFmLKL6hlBHeltcFO0QEe676ROwAn5Xl80lSJLsNl&#10;7hoexgJJRYRBS+BTs6mrLEdg0p2ARhMPgz6LFMcpKng5GDfl42RnBj64mI21GRWwjaV1JrIOxzrM&#10;IYtnmzwIr1QDbk81Y12sASt2dkH8u3Nw3JQAF/9wAlUQxK4h8PGIhh+pNW9RNAEughRfFCS+BCVZ&#10;PKQEEBmDIVlTOVlYOdlXKYFHIo3kUkzJ/paSFZXJowh6LOlvOSk/srRighoHPbJ3IoKVSBROz8Pp&#10;M/QdkpnPimm9IgZUDqoEV/ouDynZZnpPJKPvkBPc6DWpJwHSi6wvQZAvIQVI3yEkOAq9mEolC03L&#10;utBrCz1TYE+K1YMsOoOwN+2bHz8Kvu60bYIouNI+2vlHwfkeUrFvVkB6tAdepAi9ctRwT7gBF1LM&#10;Nqz7T+o42dd2iJLL8GBmGr66EIvigRzcNBRAgyKC3UlotGn028RRpRRJv1UAKXWCn4UU4AS9NnmK&#10;nl9H2UgnPr5UCz9FMRbG1sA+vQN8erw/tRrKnnHOFbBuMhfLR/DUU3FwcfgSPqSI/SUZtO1R5m3r&#10;FGm7v7POImONv8PgZnXZW/f6lpV76n2F31u8hUfhKT4GN7cdePnVYlxtNXMdYQlt2N09iXWk0OZH&#10;NGBexhjsMm7CI7EI79cX4bKhmJY4SYUmGhhijRlUsCyp0BjDYAAbmxvBzWCsN5ZhWH0NRR1l2Hkh&#10;H/cmpUOYUEjAIzWZeQs8ZqczR+GUM4TlKWrcc4xU33s3IXw0HzarAzBn8S4s8t0LN58AuEtCIRbF&#10;wZ9g4eOZRs9jSM2FQ+wbQXaXACZOgVyYDS9pDkFMCQ+BAnKmsnwSwGegJDAJSZUx0EnI3krpUebF&#10;koAmZ7OfhBAkydYKwrFiBQHIcy+Ebt9A4v4dPJy+gpysngs9CoSH6bMzKtJDTkAk0PGFpCQFoXBy&#10;3gOxMAB+9JqfZzp8vTMgIevr4RVMtjiCktbPriHKabs995NSDCAIZsFZkgURbadQfhw+XkcIfAfh&#10;LwzHKt88eAuz4MZPwEL3MPCkx+F6dyJcH03BHR9fxsOKIaxLGII4YQxzYgax8DQpw9SbsIm7ApGy&#10;GHdnnsL3tRU4P9mKfjSTHb4IqMkCT4TAMnWc1CH9fvS7GSdInY/HkHrPwrj5LErU5Xin5DyWx16A&#10;Q9R1DrKOIdXYlNqIyH49N7M0axo7X3QTDz8SQZXPYTpu0XCnykkmO27YuO5Q6NG9Z6ydpa3x9xMM&#10;fgG7Ot+8b310h4/7UUicqLAJQ+Hs8A3++GIOrnXMTGN/hfLHTi1WpbfBMaEZ89P6wItrxGJVOd6/&#10;WoqrpsvQshsYsSmrRqkADVOBYjcpN6ig1cdjyBCFSeSTiqzF1YlmhFfX4HdpJVgcegGO8Q2kJLsp&#10;b5CaHIV7gR7e2WpIQzrg9XEdvO8rh2x5HhylAbCV7IKT7254LDkKd/8wuBPMBF5ZBMJMOHso4Sok&#10;xeZF4PMmdSgJglRENtRdBYkoA55eKoJaIimvaPoMAY/sqTs9enjSOsgiCylFZHvFnJIjGPpEQuYb&#10;QhY3DOvXZeHwwZtIiu9HZHAPQo91YscXldj9XQ3eeDUfGzeEw8srgQAYT+smZScLh6dfDFatjsSS&#10;xT9ShbIDQsfdcFt0GHY2h+EhPgGRPwHcJxR8gqE7WWwRKU+Z9z540es+i0+Ruk2D3/J4OAt/oOW/&#10;w6pV4fCWBcFpwUGIHCIh58eTzYzH+tWZePHFa/jjSxchuWMHXNd/h5UfF+D+5DEsTpyAvZIN1dPT&#10;sdVjTto47JTdWJpcjd+cLEXgtXLUjl8hJVhOqrwQmIoHxlmXmDQCXy7MxiRoyA5Pm6IwgUKUq+vx&#10;5rnzWBJZBplygH67PsyLaMK6072IHNBiiM6TaVKCZ4oH8LPHqDKQHMEi52NwJ5Xt5Xtwcs2a744e&#10;O3bS2jBijf/9oHN1flhw93P33JtxzdYpgGxcKllFslfOn+OFl1Ro6py5gVEX5bEbWqzL6MGCE81Y&#10;FHGTLFUXliWexZ8qsnHVcAV6XITJkAETuy+v7hQVoHyYuS4vyWStTpKtuozrxkaEXC/DU5kFWJpY&#10;AZfUDsxJ6OEmGFiQPgx51jTWZZqwPUKHVR91we3es5hH6mwBP4IgQErJKwwC3zCyhQQNgowbuz4m&#10;zyPQnYULPx8C0Un4+ObDf3EmPH1Ya2wo5PII+PvFw4f+lhBgxN6kvOjRwysGEr8EeozlWmIFpM6E&#10;BEeRLJkAmEqpJBVI1pdUmYPjETx4fwEaGoywmGnXtMT5KeLECDF+AmhonMYfn8slxRMKD7KqzqT2&#10;7n4kC0nZ4zhbOoH8M0NISbqJ8MAbCDg8iO++7sOq9Qq4yg4RgEkhkd31kJHak6aRUiKweYVCQtvn&#10;TuuT+JwgCAfCj+yu0OMYXBx34Y4VJ/DLp9Nxz7ZY8B0Jjq778dILl1HXZEBeST9e+DYLfs8egMsj&#10;+7F111VsDhvDsmgt/OjncI7TkYUdwsLIRnhEnMemlDy8c+k84vrrUGNuw5SlBhZdNnSTiTBrMwiK&#10;BTDTb2nQs2m7sskJXMCZ6RJ8cOkC1sSUQBDeAeeUMcxLaMXa9Fok9U1yEFQzO1w8hWefzKDf5zjs&#10;JTFYRBC0l+wZWb1x197EiBLJ7GloDWv8zwedo3N37j/59OqtByscvUMtdrJ0OJJacnTdg9deU6H9&#10;xkxrL5vPL7p7CpuUrXAiULnETUAY2IXtinL8WFOCKt05giQVGHUSDFOpMGlOU6G5ADPOQmc6BZ35&#10;HPoNVSi4eRU7rlzGXelnYR9TCl4qqb08A9ldPdxyTFieYcHGoEmsefsaZJuy4SyIhbtzKllMFYGJ&#10;FB2pKc/FiZD6kWojpeZG6ogvyCXbeR4yz4sQik5TZpLdUsDB5RgcXfYTzA6QcvoGAsmXcBOwx/2k&#10;rMieekfBRUTqkbOhLKNItUVD6BlHwCMAStLJSqcTjFLh5U2K0S0QTz5xDp3drAmIRC1BkM2aTP9z&#10;MaE244tvisH32M214LqJA/Cnzy+SbZyxhOzWkyb6x0gf12vYbSiB7ffGw1Gwl1OgrIuMQHaSoJsL&#10;mTgNEoKFu+QE5H6kEKX7IPcMhZ93CqSCCDz9+DnkZk9gcEiH2joNDh5swSMPK7Hitl1QpFwHu/VA&#10;r86EvdHVsPN5De5rfoTfo0rc8WYt7gs0YU20BcJINdxTJuHEGkkUpRAqTmLT6Yt4s74WJ6c6CWDN&#10;mKLfcHJMBcNwFu0EG8J4FuNTieifjCAVX4yy6Vq8VVCA5SEX4Z54A/MzBzA/phZ3ZzQgdmBmAgU2&#10;qWpFqQ5PPFOIBR6BsPFUwmVJCvjyXX1r137/zcnIFo/Z09Ea1vifCzov5+0h+N1253fltr4/GO2W&#10;JGKhLAGOHofx3B9z0Nlu5Pr5NVEGdU1iS0oT5ke2g6echChhCA8qruJgUTHa1eUEgdNkkUJhZHcu&#10;02XCMpUBLVlfrbkQI+y2jKbrCO5qwlMnKyElxWETdxlz82+BR4V4TooewnxgebwZKz8fwpKHyFaR&#10;qpPakWpzjMNtgkysINvq6RsBkU/YTH87SRpBJg9i8RlIKYWCHLi4JsLVLRIewkCI5YfJuu6D//L9&#10;WLVhHzbfQwBY+TZZ4zdIVX0P78WkHsXBcBXQ+lhHZi/6HNllgVc4ATCKvoMssCSD1p9DQE2HnBSh&#10;h0cwfvPb8+jo03OFWk97rTMbMa7WcCMiNAS6iJg6eAg+p20LwOLbYhCR2M0tZyDjP9Nrkn1yBpkX&#10;Lg5i47YTBPkZAHp4EuQ9s0mxZkNC3yuVsP6H4ZD5BdH2BsONfwRepEq/+XwQzQ0zCnSKSDcySQKb&#10;CFvbYMCjTx3Dtge+wZUmbtoC9Nw04JGHjsLN+R3w+d/Cwz8Uy54qx9bvJrAh3ILFSoCvMmJeMpvq&#10;qxa8lBq451bjiYvViOhuQ5vpBrSohnlCRYRPBLRkifWpMGiToDVmkR0uR6maIFhyDqKIU1wXKJvM&#10;UVKW9bhT1YLYW4a/QPBckR4PP5YPG7cAOLAuQX6xVAHt6Lxr26HP0tNrBbOnpTWs8d8fdD7OP3G0&#10;7XfL1+++7LB4p8lhZSh4ogNw9z6I117Jw81OE8xUoLuorMbemsaqxHLwQqswP0+DOUmDWBJVgV0l&#10;FeiaYHPWkdVlE3Lq2X00qERZmP1NhZqs0yAqcVHfig/rqrEm7RI8Eq9jXjxBNK4d89KH4HLKDGmq&#10;BZ6Hx+H8bAWcV2RD7J6MxY5JWCtWYYN3FhaLCQ5uxyH2PAGBPBgCcQIB4iTk0iJ4igsgFaZC4BFK&#10;1ncfvP12Y+2mo/jVHxKx80AlUnNGUFSpQ/6Fm4hNrcFn356m949hof3XXCOJ/zJSizLFLABpHd7B&#10;EBIEWedmsURFAMylx2yIxMlwcjqI3/8xH523dKRsDdBaptFyoxE3h29CR56Y6cLCiz1kmd+Hi9u3&#10;uPeBdFRctZDyo2X1g5iaHoVONwGjkYEQOHOuDWs374WTBwGQdY3xTuU6RYsIDhIp+276W0KqV8pa&#10;o0n5yqPhS1b9t8/W4vC+YcTGjGDX7ksgBY+OAXaRAth7JB+LHH+H9z68hK42E8YHgE/fLsUS8W4s&#10;kR+HiGz5QmEY+FtOw/OlZizePYEVSYAs2wSb9FHw0nrAy2yHfXwFtqVdxP6r19CgbaN9ILnKZqCe&#10;iCXSp5I9zoF2PJkqvXSq4EpxSnsFL12+BHF8FeYo2mHLJnhQXMddqnaE3zRyl0/Y8Sk+p8ZjDzF1&#10;ewKL3EPA94mBi+SHztvX7fg6JaVCNHt6WsMa/31B5+GCsIM3f3v3fZlViyQBZqb8eJJDsHd/B++/&#10;k4LuhplZXQZ1FiR26bA9tRm8qCvg5fRibmoXllDN/tnly7g8UQqDpRDsfrymyVSYDXlQ61Kgt6RQ&#10;jZ+BHmM+VL3FeJ28nlfaZfAirhL4erEgWwsR5VLlFKmQUaz4oBYOa2PgKAsh1aOAN5/SjSyqO9lT&#10;CSskQXD3D4TQ9wSpt0hShxnwkhTAh5SfN6kkkcc+sp3vYft9P2DPkbMoqhjFjREzpgjgbNA+QwOz&#10;hNNkP28OAYeOtcB3SQjBJRpLluWSjWbX/8gCcwCk7/EKgYh1TCa1JRJlE3jyyAYrSQkewtvvnUPv&#10;iIE0nJ7U7TQKSgpRVl0FjcnM6bprLQO4Y81nBMD38NobeRijQ8leHxwYQVtTP6aGp+g4zQwfzMqp&#10;xu1rdsCZtt/dUwF333iI/MLI5odCTNsjJhUsk2VAQgpY6JZO+5oMN8c98JbvxvYtgVhz+x7Y2/4B&#10;nj6/R3BMOcZ1ZpRWabB2bRQkHpH4zZPliAgYx+cf9UEgPAY+KWPPJclwJdjOI+U73z8O/IcKsfSD&#10;VtwROIHFKVq4qhgEu8FLaoZDTCXWx5/D5+eLUNx3ERPGc7TtOTBMpsDEpijTZ0FviMUtYyx6cAFF&#10;hna8U9UEv/hqUvjtsEkdhF1cJ9aouhA5oEcv/R7sWkD9+WG88gRVYgyC0jgskEfBXrr35rYte3dk&#10;hRcKZ09Ta1jjvz7oFJwftOvq7+7foKhy9gixOPtkw4ZOQjfPfXjvHSXar7HurMAoeRZFvQZ3RrXC&#10;OaoT8+kk5mXVQZp8Dp+WVaDB0IoxFGJUHUm2l6wRFQ7dVCEVwlx6vQj1lvM40ZaJn2dmQBh+Djbx&#10;HWSN1FiomoI4WUsFy4gNP/ZCcG8GFgj3U2E4TgU7gGATADkBT+wXAg+/cLj4R8DZJwJuPsyeBhOU&#10;IskGZkEuzIHEjQDFPwxvz4/wyuuhOH+pEyPkQ9m1NoaYP4Nvxq4Ct8ZnYKQlKfLpZzfIEkbBXUBW&#10;V5ZC6yYV6B02A0BSgSLPSFKBiQShdFKXyeC7EhyFO/H5N6XonzTR+nRQmw1IzihAbOIpjGvYtwCd&#10;N0fw8KM7SIm+i+MB5X+5Rni16gYKsq9jguwzt0EUcbEXsOw2AqD7UVKh8QTABAj9AgmCRyEmGEtY&#10;f0FxGjycM7FYVgyBUzSW+h1CZFQbqmr0OH68DE8/fQxLlr6Jex/8Dt/+WIT45BH89tdNcLNLg8si&#10;OlakZJeuzICzLAqCpUq4+MXTsYyjyiQBfAKPjegEFi6PgPxX57F+fy82xk/DP3kIjik3YJvWCo+4&#10;y1gecRJ/zMhDQksFOvSNVKlchoEUoAVU8ZnDMGUMJiuciZuoQvFkGz4quwavyFIsIDs8P3MMNont&#10;uEPVhOS+CU4Fsh+n5nQ/Hn8wFY6ScDguzYQjbZOXz6FbK5f98OOJfdaGEWv8NwSdevPDgiuevnP1&#10;wSpv/iEq+GlwJpXj4HEEb71+GjebmV4CxowWRNTpcBfrOhE2Al78GKm2dogyc/FddT661aWYtOSQ&#10;vVWg1xSOMQOpP10R9OoKUgOkDNX1+KilALLkOCyML4N9yhCc4iYhUoxgbdIE7ouYwqq3GuF6Wypc&#10;XaLgI1RgKZtLzuswPJbvg93yHeD5fQu7pcfhtiQefHEKhJQyUkkegnCygXkEwAyIXMPg4fIx3no7&#10;Bm09Uxz0WAFjBrN/RIuisl6oTnahqv4Wx5xp2r3+ASOu1Y3ji886uL6CcrkKHqLkmc7HpC4FnAoM&#10;oWTXAkmFEUAkbJSHKASOLp/iwPE6rnLQUfFXk+o7FpiPnbuyMKmeodrAiBovvnIYm7e+j4rLzO4C&#10;ZiJyamwFAvZegGGUFpoRgIiJLsHK2w/BmR8CV9Y30TeNbHAwgfgopLQdUjYiREQQ9EiD3CMbPpII&#10;HD1yDZO0H0xMsRyeBDKyevD669nw9d2N25bTsfTLJ7VYSPDMAp9UpItnIpx8k2DvlwAHvzi4+M5Y&#10;foksjPY/DEJ5EJx8jsN9iwLrXq/EkxET2EDgckxtwfzEOtgn1MM9+irWKaqwo7IN16Z7qWI5S0o/&#10;CDrjQRhNYdxkCgbjaRjM5fR+Kz69WAPv6FLMSWrHnOxB8GKqsT2jlJtKSz1bQxWfm8bPHj0JO3EY&#10;bKUKuIjZPh+d2LgqLCgquME6bM4a/3XBdXIOrX1284avyxfLdlvk/GAq1BFwcN2NF14kqLGhHSRV&#10;JikV13XYFHMTc4ImMCcdZHuH4JlGVqjuFJrVZ6nkKWGik34cYQTBWAwYVRgzlWKUjNDJgRY8d+4M&#10;XBNU4KmuYM7JYSxInIafwoSHSCjeu+sGPB/JwXwqfC5usVgqycFt0kz4iBRUWA/Back+ONy+D7Yr&#10;CAxLwkmZEvg8TsFXfBpiMbOlZBXdSCnRZ73EJ/DYz0NxpfrWjLKzGDBtMONy9SReez0d/ou/gbfP&#10;d7jn3kAoU64iNrYKLzwfh9W374VEtA9CQRB8fGj9XqkEgXiCYCxBkLUER1ASAOlR7BlNoIiCWBIA&#10;V/ePcTT4Gib+bK0NFuzfV4Lnfx+LwUFO22CCSvcPOxPwy19/iVvDbKsIur1GfPlhHo7uPAMzu7ow&#10;qwBPHC+Cp9ceOLlE0vefgsi3gKxwAtzlpMi8Y+HjnYRlvkqI3I7B3fU7fP75RUySrGXw1dK/OkxS&#10;arnV1dUBTz1eDKkgmY5NGny9T5KNTqPjR4rPmxS+t4KUXwz4PlEE2EgCIGtMCoPUMxRCCWsMospG&#10;Fgi/25VY8UABtu+5iZUpkwTBm+Bl9pItHoAdN6FrI94+XYIrE1cwYs6i746n84bdZjQR5kl6rk6i&#10;ranG1YlOvFFwEf7KMizMagUv/Tocky5he1YZlP0T3M3X2RE7fWYajz55mhRwAOz4AXSs2SwyYer1&#10;K8IjYmIu+82evtawxn8+6DxbtHdv5YsP3H+4RiL40OTpcRj+bOYR16/w8isqdHUyLQGuu0ZSixZb&#10;40dhq9CClwyw+1oIMmrxTlkeOtTnaalsKsAnYNIfxwRBcAKpBL4iXNNVIL6rFs/mVEEcfw08ZTsV&#10;nAHMy5mEP31kWwiw7q1eeG7OhaOI4OehoEKaBx+yswKXeIhI6bDWVxdSIy5eQaSEombG5rpnwtvt&#10;LHyFpyAh+Pn6J8PNRUGfCYWv7BC++iqfU0JGs4UbjN/VZcHrL5/EgjkfwnnRMVqObK7zPlJSr8LP&#10;55fw930Zd27fj5deysNzz5fB2zsCfAFTQQkQ/DlnQcgaQ8QEComUUnyMIPgpwhTXub5tzFKr6Z/v&#10;v6nE/dtD0dKo5RqNpghQuXnVOHIsjh1SLspKb+DBe3ch8BDrGkQv0Oct9PjDD/m0zt0zNtzrIlUA&#10;F+AiyCYYkeIVJUEmiSP4nYBc9gU+/iIRg2MzLc1cizOBb1zfRY/dJKb0aOkEHnv4DFxs6Vjykwls&#10;pGjZpQPfUIi8QiGTh8JLFkzHO4RU38xr7vS+u380WW82u40CIvabuMXD2z0RorX58P+oB7flAE7F&#10;7L4mBMGMTtgmdWBFWCU+zL6E853VGLdUkBJMh04fSfvGZupOhmU6E0ZdOWrHmvB+yXmIYrLAS6nG&#10;vFM3wIutwZrM61AMGWnLZ8RweakeT3P9BA/RsYgkACZC6np4bMuGA0fS0y+LZ09ja1jjPx50ftkd&#10;2l//6oa1+1ukoq/hJz/EDW9zsv0KL76UhY4bZOVoIdbaq+zR4J6YdtiHjmB+FsEvcwquWc147Vot&#10;ajQ1RJkMUjBHYNQchF4bTgpIRSqwGM3mWgS0X8R9aXkQRDdgnmIYvCwTnPKMkCknsSZsEn4vdMGW&#10;SOhAJ7crPw4ybxV8l+RAKE2Am3sE2Awry5dmw5s1NrjGQupOAPBIhZcoh+zcSQjobw9pBLz9kyCV&#10;KCETReL2FQFITGygrWcwMhFXLCgrHseapaRobE5gqawQcvq8j1yBB+8LxCcfJiI5qQbXm4HRCaCw&#10;SIO1G8PhKjxIAGRTWKVCIFNRpnCWeAaAbAhcOAEwkGD5LRLS2jj1xwGQJMxnH1/CltWhKC40cDMk&#10;M4XW3j6GhmtsqggCHR3X6Ogr8Pd/A3Ex52ZeYxCjlXz+eQ5Ekp3cMeCLC+HCP09qrAhiGe2vkKy/&#10;WwD4Lj/g/Y9y0DPYT985DY3RgrFpEy6UXkdtQzXxtIcgOI62HgLgo3T8nROxxDeDji/BzSeQbHUA&#10;5J4B8CMFu1QUSMkgSED3jIALLWPvEw0Hn3haVgkvuQrLhBlYzs+Ak1MKbG4vgPCjZkhSR+FcdIsA&#10;1kIVWwdE0Tew+nA93kiuQ2ZXHXpxmbYgHWN0TujZrUrHlTCPpNCe1qJqvApvXMiFPC6XKtSrnB1e&#10;QBC9Q9WBsF4DN58gqxNKStR48Odscon98JXEwEccROfCNwObNnz5Tfb5KvfZ09ka1vjbg86rRXv2&#10;XHpl65Zj7Z6SPfCSBBEQguHh/iOeJ/jVt5u4iQ1aKMNuTGKdogZuMV1YkKoGu/2je+oVvHKtGuWG&#10;64SWSyQRQ+nkPkTgC4PalEMFsgHNhjYcabyEOzPzYB97EQtUI+ApJuGWYsJ6lRkrf7gO/s9zMd83&#10;GfYeKZB4nya1QQVMHAsHKogePpGQ+yuo8JH6oELvaa+At10i/J1TIHaMhac0GV6LU0g1EtRIwfBl&#10;0dxQNgnZ900bI1FRMWM9mfpjkZrYhSVUeCRO9FlBBl54rg4JiUO4dtWC8ZmucVwHZqY8Ovu1+PUL&#10;bF6+HVyjh5DBj8FWkksQJBiSChQRAMVsggRhOJYs3oOM/A4OfgyC7Frc22+ewm3+hxEfNcJd69PR&#10;ysdG9DDN2tzRMQtefZNAL3sequwy7jUjLTdNtc4HH2fBQ/IVfX8IXITppPwK4e1bDokkG07OR0i1&#10;HcCrr5xFa7eOtref8Md61AEnc7rw3G8UuHCxhX6XEXpvBP2jFjzzbAZc7MPgKY+Fu/go3L2OQ+gd&#10;CE9ZEPzpmCwVhlCGw1ccBYmc7LCXArb0aCOl34KNX5ank0rMgI8oE3LJKdjy08Hzj8Gi5wvgRRWb&#10;/GQbXNO74ZwwClGEET5Hu/FkeiUieqpRb7qAm/pcTKhzYTaQ5Gf3KNYk0faVoFZbh3cvnIEo/DTm&#10;JLZR5TqOeVHN2JbagvjBmX6C7LrtmeJBPP44bZfzt1TB7ScA7qb8on/Thh92BAcXSmdPa2tY498P&#10;Op/mxUbX/XLLpl31EuF3WEyF2XFRECmrWLz8agkauk3cScfu26u4pcPGtCvghV+GTfZNzMlogTy1&#10;EB9Vn0WN/gq0xgLoJ2JgVpOtsyRQ4U/EgKkY16b7cax+AJtjq2ATUoq5WWR7SSGxe26sVmpw21et&#10;cN2Sinl8Koxke71JVYkl0QQ0JcQ+iXBhNpyN1yULJiB152C7nwpfKJ54oAyP3V9MheAE3Mmuey2N&#10;BN8ziCxdNIEihgpvJlxdArF+bQiqqlmXFAISEdBEYMtM68fqJWFwszuAZUtjkEqFbbbN4S8xQcyc&#10;JCU1ojNjf1A5PLw+IgUYTEosAwLR2ZmU5JAKZFNVkfqTJJAajcNtK44h/zyznKyF2YwRtRnPP0eK&#10;1OMz7PzuEgc2I0k+NeuVPBvllWO4bc0hgvyfcPJ8HfeajpYbJgX62ttKuEjeg8D3IPhUAbhJswi4&#10;p+HgHAq+6Dv85o+JaGgxzirOUVq3ARWlGjx6bzwe2hqLxkY9bQUzwxpc7zLj0Z+nw90lGj7eMaQi&#10;j0IkD6GMhpjWLSWLKyPQyUlpyyWJXMduL+8UbsyzuziOvpvSKwHO3omU8XAm1Sui30ZIrzFI8u/L&#10;xdpd3ViTNg239FtYQMd5QVovHKOuYF1iIY40X8UN0nNT5osYJfgZTPGwqNn9XJKpYriE+ulmfHm5&#10;nkBaioUJHbClitJZ0cx1lo7qVWOQ9pGdjxeK+/HUU7Fk/7+FRLgbXuRWBE4/jm1aHXLi0G7rLDLW&#10;+BuCzqP5gYFFz2zf+kOFXPypxY8Kg5gfDGe7cLz8QhNqW0nM0UJsJufwjincldWF+THXwMu7CV7u&#10;NfDTM/BNyzl06YqoRKcRLcKgn46B2piJcXM6JnAGNbpGfFvWgDsimuEQOY757F64KV1wzqzD6pwW&#10;+H9ahEWroslexpOyS8AKUjlLpEcgFR/kxrjKqZBJfFIg9UmHiAqdk/gEfG4Lxp++uIrzZQak501h&#10;232hcHL/Ap7+rAM0AdArDq6iREhkWXBxZgAMRVERa1alwkNAMxEJqyq1uGdrGITuX0Lu+yU+23ka&#10;I2YzJogiHZ3TuDWupULKOi1buMaDgks3sPSOzwmqxwh0GRAJi8h+FpEyIzvpFc+1CjN7LicArlp5&#10;HOdKejjLNknouTVpwm9/G0H2/C289YYSI2MzfQGNBGMjbQ+7zhcZ2QR7189wx6Y9OFcxY4sZAPuH&#10;QICLgj3/FUj9d3H9/9xZQ4wsDs4ee/DoL8NRXNXLNRRMkqpkCvd6sxbP/jwLjrzv8fyzFWglK89s&#10;P8NtU6sFT/w8D0LWh9KLTTgQTDY3lpRnKlUyyXD1ToaLVwpBLpV7TS5Kgo8gjlJB9jiOVHUC3P3j&#10;YLskBnOXBsN+2QGI/akSESqw0iEbvnanIF5+Ab4fNmE5a9gqrAOvsAG8jB44RLfhvqRGHK1rRL3m&#10;MgaMeRixJNJWJcMyxe5Kx+xwDeomO7nWYb/ocsyPboUDVU720Y2kBK8iuX9m7DCDfUnlKH7xy0S4&#10;u35FFXYQFkvS4ekert2yJiriq4/Oes2e5tawxv8ZdP7YHPou6w93rv+xTub+FSmqIG4aew+3w3jj&#10;zWpUN1u4E62G8miPCRuU3VgQ0YN5WWR7VR2QZZzDl3U5aDbONHhYJgJgmg6l58kYNSWi2VKBgukB&#10;fFTVhNuTyrEg8jrZmlEsyFBDnjeNrbkTkDyfCoc7guAmCMVioQorpWSp3Mh++cVhsV8iQYYUhTsV&#10;Ou9MyEiFCOSBWLz6KI5G1aCjD2ANpeNEp+NhzfBb+iM8PHbB2zuWbCotK0uHUMSuV0VjNX1HchJR&#10;gIKpL3a9re+mBS89xwrPmxCJPsGWO09g7/FavPppPh57KRzRedeogJIdpuVJMKKlbQK/fJxso+tu&#10;+Lgnw098jiwjKUB5Cpy8j8LR7wdIPQ/AV3QA92w+hPLyGRvKwHRr1IzHHjsMN7fn8NTTB9Dbx9DI&#10;AAiY9Bb090zgjy/Egmf/GtY9cBgldQMcPLXkoW8QC3/zRDikTh9iqeQYfW8UhG7BcHffjYefjkZO&#10;aRd3HLTmKdpONcF2HPsP5UPg9gHm8t7D7395Fl1dDIAz0dVtwVOPkp13pEpGFME1GLFrmWx0iYtX&#10;GFx9Q+DuGwNn+h4RKT4/WTRkfNovyXGIXI9CSipX5JsBJ78ELPQPhttKqnD8TtBxicBa1zyssj8D&#10;wcI0ON2eCsk7JbiD3Vnv1C3MiWuHQ1IffJK74RNRiHevXsU1pgRRiCm9EpM6JfRs6BzZ4hH1eYJg&#10;Mz45ewW3kXJcGEPnXtoQ2eFqrMuoQ/QAa9KZ6b95seQWHn6YXXvdS791IsRU8UklAdNrbz94cNcX&#10;kdaxw9b4P4POm/mHf8z/44NbDrbInL+Ht3sE1fBka+z248WXi1DfOTOxAbs90Y8datyh7MSimF7w&#10;Uo1kXSfgnd2ItyuK0KJn8KNa2xwJkyYY04ZYKvBJ9NmTOKcdxB9KxiCOroNTcjPmK1uxSNUHzwId&#10;fKOHIHvhIniiw1QAY7BYkIjFrklY6ZVDhTKJCh6lKAWentmkBDO4PngyWSwB5jDZxN1QnW7jCvQ0&#10;kWmCANhH4u71N7Lh5vQ1fMjCuYuVZFPTOesm8CBVK/gO+3df4CjARpdZ6DNssoG0tGvYtPE7CMma&#10;ujrt4zpPz/P4DrwFv8AfP4pHr9bEfQcDoHbKjLBDdVjithP+rgr48rPhKc0jVZoAp8WH4Lrie4L0&#10;91gq3YFfPhqJqooJrrV3kujUTEr6wZ8xaL2BO+/ZibpGI7fOP0dZUQ82bNoHW8GfsOHhABTXsut1&#10;M7DuIm7/9ufxkM7/EquYyqLfydP1CO66MxApud2kMBkINKT8xsjej2NKq0bBhUZ88PE5bNl6Ah99&#10;eAFjM+KXi95uM55+jNSoyx54s9mtSTXxPVWk6pIh8A8kFXiAbD7r9kPHWxAMF/uv8MxTkTh2tAmb&#10;tyTByfkE3AVppEITIFgcCb5fOFnzWKoMlPDzSMNy1wws42dBQiCy84vG8tersTWc7H3yKDwS2c3d&#10;O8BLaIJLRgM+rqtHh7oKY4bzGDIVYNCixIQplvY7DTpLKeonewiCVyEPr4BDah8WkKXmRdRhXX4P&#10;Im7pcYv2h1UwhQTBB34eCzeqfFyEoaT+w8g57B/ZtGbH1+GHTrnNnvbWsMYM/CJCrz27dXtYLd/9&#10;KHy8VGRz4sB32IMXXyxAI8GP1azsmt/BXh3WpHdj7tFrsFf0w0PZB9/4Cvyp6grKte0YJours0RR&#10;4TsOkzmcnmdj0Ewnrr4Ln9d0Qq5oINtD1lfRCpfYTizP0WGlYgI2z+aB5xdE4IgndZdMqikeMmey&#10;Y2J27wyyYe6keOSxkHlGw8M9EPZ2h8F3DYG3XEGq8CAefiwGZbWTXCPDFPlZ9lhXP4wtGw5CICAY&#10;EQSdpHHwWqaEq8d+As/n+MUToehiN2Qn8hg1FpgJgpOTepwILMLajd/A1uld2Nl/Ck+PL7DR50ME&#10;HyyCRm2G2WQmsMxcqystH8LatcfhRypT4MZGfuRDLD0JDykpKEk0xB6kmhyCsdgzEL/9dT7efOsc&#10;3nqnAu990IGlKwjGogD4LwvCF983IS5lGKfOaHH2DPDt522Q8A/D1WEX7r8/G0UlM3hkKvDiVWDT&#10;A2wygL2Q+YTBzuFHbNgcDYXyBgYJ5lraew3pKAPt2KTByB0L1lrfP0wV2NVhNF2bgIZRkq2SKoB+&#10;kk7PPplEyvoA2JRerqSWnb2SCIDsLnUR8JAxK58If7LAIueDWL1yLwrO9kFPxyvvzCgeeSwfDk5H&#10;CDIBpAQD4eEZwk0MKycAehNM/YSscURF6yBF6R2Pectonb8txJ3Rk6Te1LCNbMH81F7MTW7Hkshi&#10;HL5ci3ZDJyZwiRR3NCbpPLIggyq2kxhFPc5OXsO7JSXYEF8OcVQHnOOHYJvYiTUZjUjqn+Im3mX7&#10;e+7iCJ59hipBwQE4SqPhSOeOvWhX3+3rdn0deazYqgStwcFvzjd7Mh+9Y8uRCkd5pMWRFIy7LB98&#10;/lG8/tpJtN3QcXaqhzKiaxRrlU1wiu+Fa8IgpFHXcbeiCN8UF6F8qppUXi36wUZ5RGPYdBTTJgUV&#10;wirUT/dhZ/kN3BF7GU6JDXBP6YEkuhubEjVYf2QIDk+cAm9pOOyXxYO/VMkNdGczLHt5xZMCi4C/&#10;fzy8qKC7C/ZA5rUb6zaGYtVqqtHZdE8eZG9dYsi27sbb75zGwDjr5GuknDF4CgLtsjsOwcU3GM6L&#10;CYKsP9uycCxddphU4Ns4uKuQg4CeZJ2W4Mbi1qgGJ8914kRUPQ4eqENOQAMa8shWdpC2YDUBWVQW&#10;rL1CkdEK37X74eETDmdSQULJOXh7lcFLegFi93z4eZXAy7MYHsIUOPJDwLM9ABt+KDy8T8JRlENg&#10;zoGtRzREy2Lgu1qBpesTsPnus1i6nCDqRH+T6l29OA3P/uIsXnz3JJ7/9CSefPs8hBuDsWjpUSzy&#10;PYwlW6IQo7qBMSKdkXZGa5ymbTOgtEKLi5Vm3KJtZqqITTfPFCQLC+P37PN+ssPPPJkOZ7djcPNM&#10;grOPEg7yaFJxBENSmHKvbCz1LYTtvKNYd1s4lMpesMErWstMRXP+kgYvvVEGN+HXtI9fkdIKg0zM&#10;Gk3YvVDSCYYZEHqSqpQr4eQTD9vFUeAtD4Hrs7lYG9CPtekauMbdhFPaAOSJvdgaew3HmurQaLxI&#10;hzsTGlMMqcB4jFiy0K5PJJN8AdXaa/g6vwCbDxXBP+om7NNHMDea3WipHvF9Wu58Zb9meekUnngi&#10;H4sEQVjkkwp7v2S4yHbe2LJl10fK8EtWJfivHnsPFvxsxbbdxYvkR0123mdgLz4NW8cwPPeHQnR3&#10;MSUxM6VVZN8E7lZVwzaqAQvTbkGU0IYtBL9DF4twU1NPoCvG8HQcAZCdoAoMWeIwggI0axtx/Gof&#10;1oV1YFHYdcxTNkNE1uXuDBO27+qH7MHTcGZjTGVxcBGT6vRKhBOpKXt5BMRLyUYtjoC7xwE4kZX1&#10;9d+PH/dUoK5hEKlZbXj40XBIBD9A7BwIOUHzjmUnkEDbNUEbzdp3WSEdJaXz0ZcFcPPeC3e/SNgL&#10;j8FDHgi/pSHwEH2O9Rt+QGFhLwwEAyMVaB2VmhkMEufoNTb3Huf9WUln0KBHLdnH8wUDBNwMst9k&#10;2Um5upLacxEpyQZmQuCVwdlBN1KnzpIEOqZJcFmSCFufAPAkBzDX8wTmCEIwV0ZqyDsRc70iwJMf&#10;JPv/LXgOH4HH/xE2YrJtbE4/YSQ8JAQL6QnYkJJZQKrP2Y9AtTgYjrLjcPc6gceePoe8PNpXNkSC&#10;Qc1sQX2lFg/dpcTK24Lw4uspSM5oQ1sv7QrbH7YIh0r2hwk9HcCTj6aRijsON1Jp7BaffLK7bLZr&#10;gTAHUmEBpO4Z8JOF4MDeaujpONChhZp1IKdHdmgaOy14/9MiLFt5CJ7SQHgJYyBjM1R7p4Dvm0YV&#10;UCr9rolw9IojdamA4+IYqvSCwf/laWwLm8SaNAP4cbewKOEWFsa0Y2PSeQReL0a/uYq+KwfjljCM&#10;IRIDpiD6OZT02iU0DVdjR/4FrDpxBvOjr2NR1hgcYpqwIekaYgb03IgR9luePafBA4+cgr0kHAvl&#10;iWTRWb/N3Z0bN+58/2Jut+tsUbDGv1LQeTH3669znli+YWep27Jgk8OybMwVquDkHoeXn7+A7raZ&#10;eevYheXY4THcnnQWtnFVsMvpx9y4OiyNKcB3ZSXomGIT3RcBmkQY1JGkFlMxYEnnJrxsMTfgSF0Z&#10;tkRVwi1yFPNTxrAosxfLVOPYcLgfvo+eJYURARkpndvEWfCTklLwSoF8bQ5clsdggeQgqcEf4Oz6&#10;LZ5+IhVZWQPo7ptRX1o6s2sJhIcOVWPL2jDwbX+Ai83XWH/7XtTWzEzKwJZhELveOoXHn06HvdNu&#10;iDzDIJSFwY018CylR9l3uOvnIcg6O8A1nrDCzFqEuZLNfBRrWqTnZmJFayOQSVbty0/OYf36o2QZ&#10;fyB7GERqLg5OnrFYRAV7vnc4Ae0o5vjux5zbjoC3JhK8TQS5exIx565QzLs/Eg6PkxL5eRbcn70A&#10;pycLKfPg9HQqnJ9KhMMj0bC5PxoL7k6GzeZ4UkoBmLfkGOaR0pvrfZTWHUCFOASOEtoPzxiy3AGQ&#10;kcW/c00M3vpdLrJIDV3KnsLHz52DbFEQhPZBkIt/gKfvJ3j46SP4bn8GKhvIvhL4WB9AMz3roh/5&#10;6ceS4WR3lFQ2u9fISYgJViIZqXBZEZxs0kmNBuGH765ieIydFTOcVRsNGNdqOHXJDtXQhBnvvlcI&#10;sdsReAvZDaLYNF3xXOMIl94JcJHHwU0czR0z18WxmLsiCvzfnse2CA2WJ06BF98HXvZNOERW4anU&#10;SqS31WLEVE5bmYJJyxHa5nBotVEwT6fSN1aims6/984XwjO6FPMUbbBNJ0cR3USVdTNiB8ycEmTn&#10;QdF5NR5+KAvOHsdgKwjnptJyl+9sXbnqu3fOnKlyni0W1vhXCDon5oUfr31m811RZQvFgRanpWcw&#10;1y0WDi4H8P7rxei6xjAArn9VUr8aW1WV4JF95WV3wSatDsszzuOrmnOo1VXSiXkG+rEYmNjdv8wn&#10;YTGdwrSlBG3GRkR21eNe1QXYBJUS+MZhlz0Jv9Nq3BZ+C3Y/S4PH4ngsdk+C19wIrOVn43ay3o6u&#10;MbCVU6G4Ixbzxbvgs/IEvv+2GeWXtJggK8e4NGXSU4FjRQ6YJDBVVY3ivTdP4zZvdr+Mt/D2yxno&#10;65np48fUCntymgrGerK+PpJgLPZPgYsgFkKyli5LFJhj/ynu2BaA747VobBEg5tUaqZILZnpAJhJ&#10;Rpw7q8XB0Bv45UuF8F8XDHvZXvDcfsQc0SEsXByGeaQm594Rhjl3xmLBY2mw+2UWnF48DY8PyuH2&#10;XROc9nfB6XA73I63QRbRB1F4P9yDSEWHjkMeNQ2P4EHwg3rAD2in1zvhcqQD9nva4PbjNXj+UAX+&#10;O4Ww+91J2DyWh3l3U0W1Oh1zfeKwQBwGB3EwKdkT8JYSCF334TZShXffHoeVgjDc4Z4NX0cCmcsh&#10;ODh+iUX8D2jbX8LO0FPccZzEMP1+GvTdAv7wy0SI7Y/ByyUXvsLCmZZdsr8i1zzI3JV44Y/5aG4z&#10;ETANGJsahY4qht4+NVo7BzGh09AhJtjcBN5/txq+BGiZiPUjjICbVxhZ6nC4sKF1XjEE7Th4eSbC&#10;w4MBKA52BCLebdEQ/q4E20Kn4H1qHLwz1zE/9Qa8gnvxQvo1nOyuwaiFzQweCMtUJKWKy0ltOqm8&#10;MyjV1eCTy1ewJLoE9kmdWJR6C07xnVid2oHwAdYNnBQrcbu6cBgvPUG2XHIUdpI4LJRFwla6p+2O&#10;tT++WZLZ5DhbPKzxzxx0LswLPlD0q63rD1a5ioMtjt6FmCc4CUeykO+8cho9DTPwm6BUXB/EfUnV&#10;cFY0gpfSDV5OBwRJ+fjk2gU0GmsIQSeh00TDbEyA2ZAF7UQ2jOoL9NkupN1oxmPZF+GecAULMzsw&#10;R9UOafYI7ogbhcvL58FbEkS1MRVSSRbWe+RhpXMWwTALnp4ZsKFtcfYNhbP8AP74yjn0kkJhLbTs&#10;GpaB/psyjWPKOE5Fjk0YOnNda3LUyI3kePjuE5DwX8KeH89gmk3qx4JOfi3B7PA3rfAnCylwPcHN&#10;4uK5/CwWydLgSMrERnQYdm5fYdX64/jVM0l44ek4fPj7NPz+ZxFYtuYYHMh+zxXuIqt6jFQZFdpV&#10;SeBtV8HmmQI4vVIEl/eLId5ZC7/ALviFD8AnfAReMWp4KNVwydFiYdoIbFVjcMpTY0E6U8Jq2Kgo&#10;09WYnzwOWzbdV/oEHLM1sMvQwSlTD+ekfkipQHvGdmNx7CQWh2gh3zUB6RfDkLzbDfffX4HbY4VY&#10;dFsobLwIcr5BWCQ4CkcPgqIrgcZZhZXyk/Ah0LD5/AQ+IbAVf42vj+Zzh2WS4Ken/4ZJML/6xzT4&#10;uh6Hv0sm/Pin4C2Jhw8pTOeFAXic7OPVazpa0oxp4xDMZhOa6wehSmnAGMlmHZPH9Etk5/Rh1bJo&#10;uPPZjNqB4MuPwJlUPLtviYCsutSTwEjQkYpisMQ/Ay4EQUdZPJxvU4JH2+b93CWsSx/EglN1mJM1&#10;hIUhU1gW0oIPzlWjeOgi/f4nqWbKIrl5mn7TPIzrE3ELyejFOVycqMRnpZfgFXEBdnQeLMgYwxxF&#10;K1ZnXEfSgIYz+7QDaDw3iF/8TIn5zkfhvCwHTouTyXXsbV99+w+vpKTUO8wWE2v8MwadAnOPHzz/&#10;260rv73mLToAvoQNK8uHg1sU3nz5InqbmC4ARswGRLUM4N60ZtiGsr56g7DJvAV+yiV8UFeMamMF&#10;2Z4zMOmiYNFH0MkYC810Mqan8zGir8GlyZv4JcGPH15CBX4Yc7MInNlNWJPQA883SjBvNdlC6Qm4&#10;ihWQeSjhw1dhsUcufMTZ8PbKpNcjuZZEsddhbNwYjZRE1rmBFTEd2Zk+TBlG0NnTh46OYejIf7HW&#10;WzY+lmVr6zS+/joGTz/zKdLSyqDWmAnS9GFaprXOiNefz4W787fwJnsm98wlC54FV0km3ORKOIuC&#10;4Ux20tltJ5ycvoHAZQfc3X/EQukO8HwJfiuDMffuLCz87RU4f9QDj4OT8IjUwjVhAq6pw3DLGAaf&#10;IOeWPAGXWA1cFXo4JIxhobIPC5JvYEFiH2wS+zEv4Sb3fH7iTe75XAU9xg1gfjwV+iSCo5KAqByB&#10;XcINOCW0wYmWc06ehkMyYE/pqAScU0BwNcEjagROu69h/jtnMP+XGZh/VwLm3K7AXN9EuHiq4Lk4&#10;B67yaG4ePwdRBJwEx3HgWD109FOz654spgmAr/w2FeyOfn6iBHiJk+DvFQk3p29xz/YolJRMc9NQ&#10;MQCyX6GnewKH9xQgM+Ua93nWoXp41IxP3j0LiVMgXGg9zqTGxUv3Y+XaY6S4voc3qXl/2WEs9Q6D&#10;pywGfEEM3CRsGi8V7DxjYSMOgf2ySHj/qQSrcofgorqFufG34BjfA//ISryRdRbXx9vpy6oJghn0&#10;o6sIiCno1yVgmipiDQpRMnQeH1wop8qiAnPiW8HLuAVeTB02qSqQ3T/IWXV2Hlw4PY6Hf54HF28F&#10;bCSxVAaCIZMf6V6z4sSH2Qk3rWOH/xmDfvr5R48W/2b7lh11SyR7IXYOhliSCjs6YV94rgg9zTOl&#10;gV3vj23rxYb4MsyLbMNclQZzlbfgq2rAe1U1qNBUQUsnnMmQBIs6ikqRgk6qOOj0yfTZS6hRt+GN&#10;i8XwVVZxF6bnxPRAdHIEG7K7IXktCzZLj5P1CCDVFQnxknRI/TLhIU2nApFK28Nu4J0GoSiKLFgo&#10;5NIjkAh24/nfn8WVKnb6so4dZL+MGjRe78WJ49lQRNZgiI2KnxV7LCbUeuSeLkRskgr1zTegme0W&#10;oyEFWXh+GHdvC4KjzdfwEsZjqWc+KUZ28yLaBmkcXOThcCVb67wiAouWhGHu4mOYtz0I83+RDLe3&#10;K+Czewh+YWbI4wlCSYANAWle+jTmpA2Ax+avU1yHTXQrwa8f3omj8FG0wDuyAksUV7EyvgWrlZ3Y&#10;mN6Frdk92J7Xhe259DyzC+tTurAmqRu3J3RheWwLfKNq4R1bB7mymQDbioUKUuDR9B3xY+ClasDL&#10;1oKXRZVLajfmpXTCNb0fXgROaSApqA8bMffJYsxdS3Z5aQLX8GJHcBGuTCcAhmDjmgQE7G1B+Wk1&#10;bjUbYCIAfvpWEXxlpBLlJ+AmOwiZ526svmMXUtO7oSFYargRMUaMktLe8V0yXn85AH09Rq5fI4sL&#10;5zqweUUgPGyCqUI5AreV3+OzPddQX6/GJ29lYon7J1gm+Jbs9T74+kaTOoyDq3c6XH3S4SxNgMQ7&#10;kbvjnsPtsfD/uBGr6Zg6q2if03tgl9yF1XT8dl9qRaemgX5rUoK6RDodkskZkDU2ZEJviqLf+Czq&#10;pjrwVkEpfBIuwT6XPq9qg218CR7MK0N63zCG6BzQ0qleeFaNnz1+mhtLbeNynL47Dou9Ym5svC3q&#10;Y5WikT9bbKzxzxBsPr+D+6689tD9h65JPD6DnzAS/pJE8J1349VX8tHdPnMWM9ub1DGKbWkNWBDT&#10;TrZ3kgraGMSpV/F+cTk61Ww41kUqDXEwq5UwazJgmUygkzGeNIAKjeZz+KypAO6JGZzqm59NSohU&#10;zbrUSSz9sgS2K4/AQ3gM3j4xkPjHw8UvAbY+8VjklUgqgAAjS4JUngyJMBp+UtpGWRDcHH6AXLIb&#10;X35xDmo2lxR9k5kejAS1WMVFPPLAHnzxfgUaq7TQsv46XLDhakOYNNzAOKnFQcM4Bgjb7JrmECmA&#10;qLgOrF1xELdJg3G7iL7TnrUmx0C8OB4Ot0VhzrITmLM2FPMey4bju5fBP9oE5+g2uBHQBCkW8EmB&#10;OSRa6BiZsCBKB3vFCNxIqXgmN2MlHbttOY14orATLxb3YHf9LcTRMU1qVyO9x4ScfjMKhs0omjSj&#10;hIh82WhGucGM8/R3wYgZJ2+ZkdlvQspNI450TOOtukH87sogHrrQhzW5NyBP7oRjbDPmK64RDK8S&#10;AJtgSwXdjuznAqqo5seNwTbRTMrUCOcvh+H6diPmPRwH3m0HMMf/BOxlofAWRmC9PAD3LT6Ez39f&#10;jLRANZ59+AwpsiOwXfwjbJd9CunyD7H/4FmweQtZ5cGgoVEDQceuY8uGjxEdc4obPcO6b2toP779&#10;pACOvM/An38cdz6UjgAVKXQCKxvSN9FtQuSeCqyRfQqx40cQig/DzUsB/pIMUopppPgT4eudhMUy&#10;BRwdIuG68ixW/0AVQU4nFp3s5CDolHQT6xJqENRUiluW2WGW41QLac/CMJmJielg2spsmMyXcWWk&#10;AR9fKoF3wik6h6swL78LcxKqsSr9GmJu6dDH9oey9KIev3g6mxv7zN3gyi0WIuejzRtXHXr91i1Y&#10;7fA/Q9DvvGjv7roP16/Z0y2XfAVfUlVyjyjwHQ7itVdPoauXTZAJ7qRIuzGKu+KqYR9DqiLfTApj&#10;HPzsBrxeW4/aiUZyP8Xkl+KAUTrZdDmkAs9CO54Gkz4Lw5Z8hLalwE8ZCdu8KrIffXDK1WNTDrDy&#10;2+tYuC6EFNYxLJVEcGM03ZjlISWwwC8G83wVWOAdAyfWcZisqacoBoulMVhOFkXodhR29j9gzapA&#10;qEgJEP9gIIgx29V/S4tPPiTVyP8U92+KR9jxAdzoMXBjX9m4FQNukeobJs04gU76m+0jY+T5y7ew&#10;aVMAxC47scQzGj4+CjhIAsg2Hsec9SFY8AwppU8uQ3TkJjxiJ+GYo8b8kxOYQ/Z2TtIIgY8sWvQg&#10;5IpBrE7qx+P5w3ilZATfN2kQRhIjmzaglOhQS8luCcoGXbB+x+y7WTdClsyVa2kfmK5lzydom9kQ&#10;uzGqi0bpObtwzwbqVVKyibBy6bVY+uAhguhn9ZN4rWqIVE0TlidWQxBxBbahdbBV9MCWKi2bdBMW&#10;JhCo2Z3bYg3wD2iD41u5mH+/AotWkxWmwu5mdxCihbsgX3QQqwk+nmQFhf6RWLD4W9iueAuf7j6J&#10;semZ0Sns/CBO43zhLazw24tfPRWM8UnW31BLhliP82dbsML7E3i77MAbvytHbsE0BmhfGDjVf95Z&#10;shaKo1ewdQ19r3gPXKQhcPdLg4dPJlw8YiEWUIUnjsRSYSbcXU/CaWsm1oQ2QZY/gLlpPViYOUaV&#10;aSN+npmJjD4671BKBzUTlqEcWKayodfHUwUYCf0wVcioRc3UVbx2LhuyuFwsSG8AL4fUc9x1rMvu&#10;QgRt3A22T5SV5Xo8/oyKbPtuyKni9RKEwkf2Q82GDV//qqenx3a2GFnjHzHo9120f2/dh9u3BvR5&#10;yfbCmyyOxP04BPwjeO75AjSRoGOWd2ZKqxHcqbwMt5hWslSk/JL6wKca85VrdbhsYMqvDBgMAoaP&#10;0YciYNbmUQEohppyFNU4OViIp3Kj4aQ8BdszA5iXSnYs2YCNh4fgdg9ZbckJLPYmeyMiK8YPAJs5&#10;2f22ODitUJDqiICTfxRc5WHcVEveYjanGyXZJKksFgJZNJwdj+DhbWm4dnmmkUZjUBPg9GhtUeOZ&#10;xyPhtOALgmYA/vCrXKiy+jEyqxbHjMMYo+LC4NM2bkR0Tg9+9VoGREv3ws3nBBw9A2DjFwTe2hAs&#10;fDIFgk8vwTe4G37J4xCmTGNh8gR3K09e8hjmxvbCPrYNKzLa8ZvSQexs0SCV1BwbHshAx6DFRiEw&#10;4LEx06wf2hhtg5ZTpDNAYN1y2LU3vVkPvYVNi6CmNHGAYVNtsWXYsmoqniP0rJfeY8lGAg/RkqO0&#10;PnZFtIuWvUJwSe+24PvSMfxS1Yl1cZ3wjO6FW3QfHBWjcI3TwCN+BP7pN7E0oQc++1oge7ceTved&#10;hS1ZY48l8XBmM3s7h8FDnAxnOVlQ/3146evz6BxjLb50nFllQlleNo67NofBU/A1MjN6ufdYDI+r&#10;8c5bx7HM6238+Pkl9LbNvMM+N62zYFpthJpNFU600VEtkJk+gCeeyIGctQx7sPsrqyCQJnG3K5BJ&#10;w7DCMx0+7tmwISB6PJuP5RED8DypJgAOYFHqdUhj8vBCYR7KpxtolXXQT2QTANNhMWZBMxZDB45U&#10;oSaFXEIxatTV+FNxAURhOaSWmzEvaxRzolqwLaMTigED10WGHetCqrwef1LBzSAjFx2hcrLLIhK8&#10;X7tm1Wd/yMiocZktTtb4Rwr6XRcEBNS8um71Dze85Xuw3DcWLrZBkJH9ffHVC2jpnVElDH6KwTGs&#10;TbsAXmgZ7HPGMSd5ANK4y3i/qhaX9c1QmwoJeCF0Yp2gE1lBJSIJenUKJo2nqFDWoszQjrcqzkMc&#10;mQGXjG4sSBiBJzmUNWF6SH51AQtkx6jWD4SXJAwySSR8lyRCROpvvuAweK6sc+9huPoEExSpEHiy&#10;m/FEQ8L6ipESFHimQOiXQdY4BXLnY3j1d9no62eYMGHSxOQFcKawF2tuOwL7eV/Bw2kX1q4Kwlff&#10;lqOe4Mhajok3aG7WYPeuCiy+7XvM5X8OW/9ALFwRS9aQVM8TuXD+ohbiY+3wSR6EJG2ELO4tzCGQ&#10;8MIZUHpwR1ofnro4io8bpxFI33/GMHPs+ggFrNchEznse+jrZm5mRP+Y6C+9RQOtZYoeCXK0gJm1&#10;MzHpYSFdZWGfnPk0s4psdAbrg8h6YGro9UnKCULhlIX2wzQJk2mMFiKUc8M4LGD3Uhqj5dkUC2yy&#10;LCXR97PLU3g8sw2rEpohjLmJeSGNsI29Co+0XoiSpiGNMIOELvhv1GPOXSlcF5QFrGXWPwduHnEQ&#10;SYJw4HAXRujQsn1h+9TWDjz58wTM572IX/0iCoO0yewXYNf/snOr8atndyI2qoabM9HM7txOMTKg&#10;QW1tO9q6++j8MXEzYbN32MzUn35cgzuW0vloT+ejKAVePqkQekXD3TsIfOFx+LIZpkmV8iThkL5y&#10;DVtTLRBQhbwoqR7OiZfhSxD8vPYyGsw36fiUQDOVRLRVUiaQK4kjSxxGIEwkO1yKmsk6fFJWNdNP&#10;MKYFtpnjcIppxl2qFoT3av8yn2BR8QAeeyyKILwDIo8d8Pc+DKHrt61rbzvxccB+6y03/6GCfs/5&#10;hw+f+/2D9+2/7in5An7yExA4hcBpUSTeePU6rlLJZfBrp0IaeWMc27NrwIspA+8k2YSUNojSavD9&#10;tTa0TdGChkJaOARazQEqyCFUEONhNlENa1CQqsrCFUsNPm+pgo/qMhbEdXA3MPKJNmBzMBW0Vxox&#10;d3kcKYsAeJL95W6v6BkBV88wOEsDsWJDOn776kU8/quLXLcJCakxiSwUnl5UG3snwkVMCkWWBifP&#10;TPo7DZ6kXv0knyI05CJ0elJVZh2mzVqQCMFXn5/GHcsOk8oMh9iV7LbTYfzswTyER/SiIHsArz2S&#10;ha2ex+m9Q5jjQYpvSQrm3l0Iuw87wQ/VwiNdDzvlEOYmdGKOog128TcgzNBgbc4Yvijug6pxGHUk&#10;a9gdRIYJUMxgs9uVT5i0MDLgMeHDksGN8Ynz6fSeeRQa8wipZSPZNALKn6WgiUBmJs1oIZ1omZgh&#10;H32EXd9kXX109E0GUogcgThgMjqSXjczyrCLa9O0LBvyx1rtZ9QmU6BMiZZTiY7s0eDpoj4sz+mG&#10;U3wt5iW20W+rAS8RsCFeuCUa4bCnCfZ/yMO8dTFw9EqElygL/i6JuHt5FI4cOIP+YVKgRIhPP6yH&#10;m+MnWOz3KWJoXVO0KWyTRmizc0hR5+U1Y5q+k/URZBr4VncbEoPjkJeVi6GpYYKUmXMaTIUrs/vw&#10;s/ujsZQcgS8/Bkuk6fSbJ8GFKj5H/wC4kgIV+e6ByIu2SZIF+5UFWPFuJ7YTvIWxTbBLvo5FCVdw&#10;W1YxdvY3oRENmDZk0ddGUN0QRedFNH1bIizqaHIqyfSNV9CouYFPS65iaVwl5hP8bNMGueuo/w97&#10;7wEYV3VuC496732kUXfFNAOGACGEGnoxNZAEQidAIPRiDDbuvUlW770X9957l2zLTbZkq3fNjKZp&#10;1r++M3Jubi7/vfl977v/fe/lwPYZnTlzyt77W99au3z7rtKTyG8ZVJpG5Mk372jDcy/kQxM+DRHB&#10;S6koChAVmNx+xw2ZP6Us3vPPJTf/d9ikw2Pud1Wv/fqOHxo0QZ9iTNQiFuYiBPstxjtv1OHYCZv9&#10;nWUNXnRBjxsKpEJdgkN1N+wLTyKyYis+ProTR8nqrAS3YWnj07JSDScQbOag07CEzI+VC3ms1OuR&#10;eWUnbq1dR+Mi2FUOwierC/flW3DbO6coa3MRGFGI8PAshIcuR0RsOoJHZ8I9dDGixqdhZVavsvbt&#10;ngPAfb9aCV+vT+DrPR0RYVnQaKrhL0NUJH5fdBk8Q1KgDk8gO5yFO3+xEFWrmxSGojeZCATDaG+1&#10;4E+vEjDt/ozRZDJjNTXw8ZXQ7omIG7MC0X4zoPadB7+4dKhuLILzK0cRuHAQobQR52wdnApoFIWX&#10;EJhXj5i8o7hnzQW8d9qINFqutBfJJvczE5FkTV/jcD//JvyQug0TvITBKWAlSRohZeStVeBJT4OU&#10;eRe2GIKCc4KTSsurlXRomMlMuqVM1OUh7mTpdBnobbQawf9t1ikISzZpc128N5mgZZjX5g/kurY7&#10;2UBGzhBAlBjSK7ss+OPeJtxSfhZB2RfhkNEBVYEBztUWeJVroSnQIeSHRrjcsxrO4fkI9s9BrM9i&#10;XBfxOT5+YzW+/5iy2nchgj2/xe9eLUBTO9+f19XyDZr7zUrUHdnojxRGevZMI6Z8/i2+eO8znDpx&#10;UsmKPqK6PN/u+i489OQyBPp+jnD/BRhH4BsdSQkcTCcZlg7fWJbxdQkIjJ1BJpiAcaN2wMevFP43&#10;1OK++R24Kb+TzPwy7Msk8vhhTNq8C9kDp8mTD8Lal84XXwEMJTKTKYWHMnksl0WwFv3mw9jddxYf&#10;79yHuIwNcM88Cu+yFvimn8AdRSeQ0TqkOA7REzt3d+PBB6hGAqcjLrII6qB8Ou+k9ltuXPrdoqkV&#10;/5TD/5M3gp9b8szd7z5066zLsf5fYkzYQsQEL0Ggz494643NqD8zrFTeNhrVyhMEv7JuMoIBqChX&#10;Hcp6MbZwO74/uBoN1m3oNK8hc9lM77oZ/bpKmAzUTdaZtMVlaDOsoInW4ox2B15fW4Wggq1QraFc&#10;LGtHZEkP7pl/CfGTchEdlIzYoAIEeyRRWqTAJ2Q5vAhiofGJiBq3CFVrLymysI8W+9OPJbj3zqkY&#10;FzOLTI/S16cMHm4l8AosQnA8JfOYLITEpiFYs5JSbT5efmUDTjYIOnAT0OG2r7oBr92Tg3FeSQj3&#10;KUBITCXcKXFV0TPgFTsfLqOXwP7BYvh/cRIhGXr4lg7BuUgL19w2+GQ0YFT6UTxRdRozTnZizZBV&#10;kZUCswIoNtC6usknGYb9r4/+7UfbJgeku8aGYQICMn9FgIrQxn/5e9GRSgPgyJ/cCbjIcgNikP9y&#10;yZHzlZeV/dVk+/dvv5Uk15fI09IGKcZd0W7GRztbcHvRBQRkX4I9Jb6qpB/2xUaC/jA0CwcQ/Nph&#10;eNxSDD9Z/MhnOaKcl+I6/zzEeCfgprgVKC64ojxmH2/Wy09tZN/tfH7lGF+suOgkfn3353j+qT9j&#10;/+4jCmYbWETybPUN/Zj8Ug68/T5FRMRCOrJURKpzoKEHiggrppMsRlhEHqVwMkJjliFGQ3Yo4fUJ&#10;gH4hBYh4ZAt+kTgATRlZbEkrVJVN8Cjbh99TCh+0nKVjqWXmLueDzOc+gb4im36lAEZDBevxOoLk&#10;HuwdOEYmuBGjUulYc0/Ap7gFditPYXxtB5Z22hydlNHGba147Ok8BITOh09AInwDkxAdu/jKnbfM&#10;+GTJ1CXeI+b2z+1/0ibgl5vc/NbdExOvaIIXIzpsJaLJ/IK8v8brv6/G6fO2MPZSyBl1etxPmeeU&#10;wApQYYVDcRfUOdsx5cg2nNXvxJCxBMNGMj9WHB22YNC63hamnCzQaM1Ah6mIFeoYsut34sY0gkzB&#10;KahqtPCoGsINuTpEv7QWEVFzER8wA6FeUzE+fikiRy+EZlQ24sZW0LsTjDzfxId/KUNrh1EBwTMN&#10;zTh64Aqqihsw98djeObRPYgIyYCX9zJl3q6vOhnBUXmUyYUIC0rFOMqlmdMPoqffFs1ZpKNsGQTf&#10;GK+liAjIQ9ToWthHLIXqhpVQTUyGy4vroJ5zCbGFBgSWaOGSewVueRcQlFWPSUUN+PxQL2rJaKRt&#10;T1rmhE3JJC9hb9e82TBK2QlTEwckRiaflateRS05wM/yp5STDEmS/cjPr2ET4LVQng8r5FKIWh3v&#10;k3VlGL/f0UVndxFemefgnNkEt8wORDJPJuSaET6Vxx6pguuoNKhjyai9U+DpPA+vPrcTdYdtzzxA&#10;wO4zm/guVqXHel+dAVOnb0ZQ0Gu46fqPsXO7QC4xXd6J25UWstDXywhyU5kWEgBtC1mp1VQH6iIm&#10;AcECaAiIEZoU1p0Esq40xKpLqV5KqATITG+rQORb+zA2S4eAWiOddjucK8/g1rU7seTSPjqpw2TL&#10;1PcSgNdIBjhcTt9SybpcCoOhEHrWaQOZ4r7+w/jT1jW4uXAbgql+nMkonQo7ML66HTkteoU5S76v&#10;29KOp56uJAjOg0dwEgKiM+Cn/qlxwg1TP1q06J9M8H/UxvJynDtr6+9/eV/+Wa+gDHgElRMoyuEf&#10;MA1vvVWOc5fMCpuQBt+siwN4QNr5Ui/AIbEFrllNGF19AB8eXYujuvU8Yw2tVCpSKeVDLYyWWuis&#10;NRiyVCjetG+wisZZh41d5/Bk4SoEpO+BY3EP5fMw4suBuM+a4TwmFX7+X7MCf4bvv9uEjMKjmJmw&#10;CSmZbZj8xGGEB9OgXs1BeeVuXk9HAiTzdkfY3Mh28pgVs2cexx2T0hASPJvGJfEAqwmK5YgJykS4&#10;33TcecdSVKxvV1iVjPHbd0aPD/68l8aTiMiofMg6FaqQxVD9sgTun5yEb4oOmlIrfHI64JZ2GiF5&#10;JzGm4Ch+u6MRmW0W7OMjyHWUiDCCUv8Kqa5xEwSTNHIN2f31clf/+JuDshNGJbkxgh/XvMm1xLnI&#10;fGh5JzFsaSeUNsKEC3q8sO4C4pL3wz/5CELJhvyKOlkf2uCf0gb731VAdeMiqGKTKI0TcOukbGQl&#10;N/11rKU4hQFmfFVtO56cXA0H57cwZvyXqKyRqJF8B7kvX6CTnmTaT7sQE/s9QW8B4uMKuC9CaFgZ&#10;wsIqlMH4wvyUhdzJCqPI8KMjEpVAtMF0dgGUoV6aLHjEp8L5jiyMm96ECRWAe6keTqXNdF4b8eK6&#10;NTigOw2tdYfiuIf10hlSQQdeTQZaApM2C1ZTHoYMZegd3o2D2gZ8sn0z4pKq4c864FU1CPvU87iz&#10;tB4lHQbIuHrJ+z07BzH52TVULSthH5YNt5h8+EXNPX/zLVM+yFmy+p9M8H/CxnKynz5n1Yvj7/jp&#10;tLsmEW6R6+AZtg4u7kl4/bUNuNRsUSSchLTKbOvHPUUH4ZV2DL5lnQik9xuXvxufHt+Kw5ZdLPQ8&#10;yoclpB9pdPPSq1YJo64U2qFiGIeqYB7air7+g2g2DeDjLUcQuGITXCs74FBuBJ04JiwwwOuunfCU&#10;tXu9vsR775SipduiEBzZduwh+LISv/psFS5QjstmsRL6LGLuFoUxaHVWmGg5w8NGDPLBayrO4LfP&#10;ZiMqhMwhpIbyuAaxIWSSMpUu8As8+YcqlB+kMK/uxJ2TyxEYM5/yOgM+lFIqNSX3A6sR9PUlZeqY&#10;Q/GwMqzFN+cSwlIP4NcVdZh1phc7iA7iHCSfFNARBJI/RIfKXv6+lu0qsMmrSiZIEqp6lbJKgx9P&#10;sM1ptiXbf7avRr6+tk1+P3JPmSqoRLxmBhuIiMJCZZjO9gELvt7fhFtzdsMveRdcyILt1xAE1/TD&#10;JekU3P+yFar7i6CKWwJnzTTccfd8rFy8FV3NlL+NJkz7egtuuzEdbi5fwS9oChIzTikRdSQcmYQi&#10;E9BdlrAf46+fCk3UHPj6yNopBLywVQgJW6Psw8LKEarJQ6iykHwCYiJXIo4MUYLJekpotFEF8ImT&#10;TpoVcIlZgvDJm3DTkkHElIFl2Q2P7CO4Pn8Tph06gLPWC7znZoJ0AQa1hTbwMxbBMpTNl8/FkDYN&#10;Jj2P4Sh29R/FB1s3Ij5tHVz53BJP0CuzHr8oPYmsdttqc1Jsu3eZ8MBj6+AclAD36DIEji5EYPj0&#10;kzffPPXd8wfP/zOKzP+fG8vH6fuZVS+Pv/OHk15j58NtdAmcNDXwCMzFm6/vRmODLRqwsoBRZw+u&#10;L1gL77zdZGxn4ZxzHNeV7sPnx/djl3432UElrX8Ra+8sGv5K6j8imr4Cw9pimFmhrLoqAsEB6Ia7&#10;UXK2Hddn7IFbuYQuGoRLgRa35w0jZPIROAbmwcN1MR65PxuXLukVQDnRApRuvowHH1qMlx5JwvHd&#10;vdBJ+798ObJdlUuyDfGPIRk0NsKBdm+8iCfvz0SYD2VtcC00BMDY2DS4B/0Iz9g5uH3yZsTfVQxV&#10;4EzY+82EB2Wv3ZgkeD+2GvHTW5Vpa3YllE1lOjjlNCE27wze2t2Gss4hRe5KD6WeZmGykNKYaL0y&#10;WE9QQh5BtKMwwWvdBMAE7KSrWHoElHU1mWQZOpqY/Gdbn03aZ21//xUkBcC4u6aNvxPQs4GuJAKr&#10;SUeZOMDjg3xFHSX+sG0M6OU+PLyuHgEF+6GqOMkyvQSnmm4EVRrh8mUdVL/KhWrCAjiEfIAJEz7F&#10;p1QV771Ygjjf7+Ch+pLOaQF++OEIWgdt7aXdzDsZO1hZex43T/oeIeqvERWTiEAy96jo9QhVb0RQ&#10;2EYFBEPCy5WF5RUAJMjFRqYgPjxHmZboEpvPOp0P39GZCOXvQzRL4DMuHaPeOI4bswD/XAN8S7sQ&#10;lHMEv8jbjIreKyzLw8rUOJ2OAEglM2wuhHW4CMMmVgIZwWDI5PEC5vV+7NGfwbvbtyEieSNcMk/C&#10;lSzYM/M07qXTzWozK81FQ3yPrdv0rLtVcPNbAt/IXHipV/J5Zx37xS+mvZ2XsOOf8QT//9hYNs6Z&#10;aZd+f+uvVp5xipgHzwmFsAtaCu+weXjvrT1oOmUDjysswJw2AyZV7IIqeyPsq4/Bv7IOYws34E8H&#10;1mO7USI5b8WgMQMmE4HPnA6rPp1GTxlsIG2SuGuDTLoSMoqdONXfiddKj8A95SCctuqVjg/frA7c&#10;PO0s3MalwNtvBSJDV2LunA5s3DSIr6asw2+eLUTMhPm4deJXqMg8qBilDBfrbgfKyk7is8+q8c13&#10;W5FT0IAzMsKXm8k6RC8uYkTLyjuMNYUXMWlMCSKC8hASkYGQ0VlkByvhrlkG18BF8PJbhhhZwyI2&#10;BypNAvxf2oExK/rgn90P16IeeFYOwC3rnLKWybcnBrCPRirYprWQeSrRTPqJSR0wmzp5PwKhAJYA&#10;n7QdXCsDtKEfd0LDmEQXCi2SLlO5Pr+XyNXS6SFDRaTTQuHLcr5oVwUk5bxr2ORnrAIyekamDUrU&#10;FzPhaRhdBIQ2MuxOGCyD6DWbcZGn1g6a8KdjnRhbdhwu6Yegyu+Gc6EFIUwBMy9B9XA+7CYshGfM&#10;XPj5/ohwjxkY7TsPEyOX4v0/bMN5Kl8+MVqZZzLmb9e+Xtz/cAJCI76COnIevHwXInpUNQLDqsju&#10;1jKtQ5C6FkGynrImHyGRGQSVZGjCs1h/ShAUWQ63+GK4jsqDb1wGIqOTyQwTERC6HIG/qMaYbzsQ&#10;l2FFaKkFLtkX4ZuxHx8cPoF6w0Fm8SoCXwksepG+OcyKUuhNxRhknR4y5tHHZREES5kTBwmC5/HV&#10;4UOIS18HDzpGl9IOeGefxaSyRqxssdimzTEf92/qxe8fL0J46Hx4R+TAPSLF6hLy48kbbvvpo7X/&#10;jCz937uxTJwT5hx+885fpF7wjEiBc0wJ7KOz4RP+A2VnCS6etFEWqk9k1A/gvrILcM0+BlVNPVSr&#10;DiEmpxo/ntiLw0MH0Y7VrBh5MJtLKY9WQTtcAb01HyZDBqzaTAIApbCwP30RdJatSDh0GOOT98Ku&#10;6CxUJefhU92F8dnt8HsgA/6UORGRSzCOQPhreszrJiQjJGA6vDznws5pGr78bA0Gugk2NEoTASgp&#10;4QiiY76Fo/On8A2ehZixC/HSa8XYsPOiwv2GyFaMhi5a1iCG2oYx5b3DCPZfgIDYVDKBPDhHpyMg&#10;OhPqkFREk11EhuXBO74IIc8dxA0JeoQWDdGQL8Kx4gICMg/jyfWXkHRZj9M0UMkhWYDcKg1VRtJR&#10;SxfBoYfMoA8Gq/BBGbjME+VBrhGD5IcibJUXFjomQ2ME/IQeyWFuQjSlw6OPZwo8mRTUknP5G4kB&#10;dq03l5/JpXgJI7U0c5CKvpf3aue7tytgbzH3wMhnEpYjzuAwH23uqUHclX8a/pl9sM80w7vIiMhi&#10;E/ynnYfqifWwH0eVEUEZG5wPjecCvP5EDep2M7f4uL18GRmYve+EHs+/WA1Pny/I8GYhOj6F7C6T&#10;0jGPwFeMwIhKJoIhwS9QU0oAZJmRWYVpshEcWoigkCo6sjXwHVUJ71iJrJ2KcHUC4sJWIlKdQjmc&#10;AfUz+3B3ihWRWWbYZ7TBpaoN48o2obh5K9r0a/ni1RgeTGXVkVUJi+noytE5VAz9MOsyymDUZRIU&#10;K5jnlMODx/D53p2Iy9oJh8wGOFMOu+RdxMSq80i/IkyZG/OxfmMrfvtwHjwDl8OdGtw9Lh9hsfPP&#10;33nLjA9zluT8s03wv2NjUTjMm7njD3ffuKxJHZICz/AyuGnoKUPm4U8fVOPSGREhQAcLLPW0GXfn&#10;tsA5sQkOFb2UNicRULEG35/YjcMDe2gIa2EeziUYURYYa9Fn2YNO62YaQyntNIOgR0Yo4KitoDGt&#10;x4GujXi0uAb+BacpKU9TMpzG7WuGoHl/Kzzj5iMyZiGCo2YibPQC+JCVurnPRpR/FsJ8izF2TDXW&#10;rpIuBm40kh1bWjDptgVQ2X8G35DlCIkmqIXPR2j8dFw36Qek5uxTCNBgrxHWkbEUmwrOY1TMLHrf&#10;RZRHOfAaXUqplIHY8BRoyDq96AxCJx/GdctNCKeCty/qhX1pA/wLd+L1nQ2o6jIqnQDSLKD8I+gj&#10;4YJFGg7LOmp6AtEQQUIGOdt6zQUD+f81bko/LP+TsYoCaEyKFOZXvK0oXXkEAT8BQTE0GTGoIJec&#10;q7QRXOPd5Wfyc3k9/tPPP6S7qIN36SfXNFnJO6XtVc6R2/G2UnPO8HNFhwEPlvfBJ7kLHpntCCga&#10;QGCuEf7z++Dy3AXYjd4Kj9i18PWag/smzkd19knQVymvdrbFijf/tJlydwkCA5cRABMRHpOJiHhZ&#10;9iANwTE5CInJR1B0AYKjCXZRxQhQF8A/OJfnFkMdw+tq1sE7vJqgWKGEzYpgGY+KzkJESBJiJaR+&#10;aDLcxmTjru9acWv2MFwzumG/RgvHnK344/oKNFjr0GskC9Rn0sERAC2ZMJL59RMEBwmMpuFSHs/G&#10;sLBBSxU6LVtwcOgkPt6+D2Oy98E+9xzsK7ugyqrHLeVHUNXSaaszLJLdazvx8MM1Sigt16hCZRH4&#10;8Ih5jbfetOLrosyu8BEz/ef2v2JjEThMn776D/feubAxyn8Zgv3yEaAph6PPHPzhzdW4dE70GtBG&#10;5Eg+1Yk7SlvoyShTC0yUvxcRVUOZULcbRwxHoDWsotHnsHKQ6ely0TdYgw7zHhrJVgxYK/kdAdCw&#10;CMOGNBhMa3BpeC/mnVyHmKItcChvgh2BJa6mDXcuuYyASfkIDkxEdMRK+MfNoTSdD7/4JASHZSPW&#10;vxJBLvl49KH9OHVSeTxlRkTSynrExC2gDEqBOr4U7sEEc/VKeIYthKv/95h4+1KsWk2pJmAhRsrt&#10;zM4WPPHASriSLbqSMYRcRykVkUXDWQy/MUugeXEjYhYMwjcXcCyx8p0vIaL8ON6vb1YirkifhsCL&#10;UptlbUtBOJm0ahbpKSxJZnlYIYHihY3JMA9ZOePaN1kzQ4aLGPkvxa4wO972alKULj/KUJsBIu0g&#10;WZ8MtB62GqiYBRrl22sFQHkv3oAgKiA8yCTv1c3ryXtK55NyeaHCcivmieDtIA9L21dhtxnPbepH&#10;TPYZeGU2wiGrH57MV98FgMtT52AnbG58OsaNnoLbxn+ClQt3KusVT5txUFEBwYE5BK5SsroChGiy&#10;EBiVStBLRmBMEkJiU+CjXgGv0EQERuZAHVUCdUQZy7ESvhE1cA6vIkjWEPTKEBuSSXafRAeXikiW&#10;eYQmlzI4jQC5EqOf3Iw7F/cgqthI5z5ARVKPGwrXIav1NC5YDkI7RC9oTOD7LSXgJZNU51LFiNIp&#10;JPjxZQys/9ybzWUs7z04qm3CR5v2I4JM0L2qSRlr6JCxAw+v3o1KgqA4CJHDmzZp8cCja5VncPZf&#10;QVabivio9PbbJ2Qumjf9dMyIuf5z+6/cZIZHYmLdB/ffO+diiO93GK0uRWRwEbx9ZuK1N2rR2Ci1&#10;2CanMi/04vbSs3BMkcHJgKpKh7D8g/h09w6cNTXQ5jex8peyAkgbXwGsA/nQacuUZQcHLOIh+SMT&#10;Pad+NrTmlQSFvchpO4J7122BW41MqbqEwIor+FXxAGJYCcNZ0SM8yvk8pfAblQbX0SvgyooeRg8f&#10;E1yCIPclePedvUrodYWPkPqUV3XittsL4eGbBL+wYoTGroJ61Bo4+2YggvLCw2MOnptcjiaJBi0g&#10;KIZ5ogu/ezoFHt4/kkmUwT+6Bm70wJ4TlkL9hwpolp6CVxXBvkrArw2RBZfw7YlBnOBvdQrqMXeG&#10;ybNkTUg9/xbj57VlwK7cQtyH5J/sZSCxTDVTQEtBrGvZCIBWCTo/xFuJqB4ZOi3/yGXlkZgECC2U&#10;xoYBQi7zxmjWK50UNvnMh7+WTWl35AsO24BUQhvI64r6lrHXygwTcQDytdIewLP43QCBsYX3lEAB&#10;q/j92/tbEZV9FKqkS3AutCKAVcZnrgF2D62DU/wSBIyZQ6b3Ka6LnY7fTa7FbTek0jELYNVCHVaN&#10;UNaNUIJWUHQagqQjJHY5AqKXwS9qKcswGZGj8qgcCil98+Djl0NFUwivMcVUBGR+3oswITgBN9BJ&#10;RqjTER5XQrYoUjkHMbGZ8IpZjPFv78btZcN0yH2wq2qHZ0EdHl6zF9usreikasHgUhb+bL7rHBbs&#10;Ir53ugJ+w6YC7iXlMxUSHGuZQyewv6OOTHAnRtHRq4oO85pn4JR/ADeXHUbW1XGCzKdt23R45qlV&#10;CAydj4CwFIQE5kLtu6LzjokrpmdmNvyTCf5XbgJ+s2ce/uyOSXPaoyK+Q1ToUkQGUkawgrz51io0&#10;NstCkLZIJCUXO3Fv0Qm4y0j/Cosy2j+09hw+rDuNY/1HWfO30gKKaAl5rO2Utn2VrBjlsJpKafDS&#10;0SHf0TvqE1hJFlIOF+Ao6vDG4cNwzzlEcOlgxWjFdRWDuGtmE/xj8hDnW4vRPtsQFbwB/vEl8ByX&#10;B0dNCit4PqJkYRyfaXj33VpcapW+Tp3CSGRxoy++rYNPwDLK4IWIH78FmnhKp9DViIpcCy+PpRg/&#10;fgE2b6FAHMGAU4cu4deTfoSX+488dxXcQ0thF5+BwFdqMTatAd6V56Fa3QpVbQeCS5vx2SkDzjNj&#10;BFSU+bPSpG2hDDf1cc8vaPQKCxsBQMGEv8Kd3FTOEQoqJ13DJi2AsvqaSGABVAWAmISYKX/IAMar&#10;k2SZrP28s4SgIuLLLwS25CrXtsnLCQBK4md5KbmcvOBV8JP7j4CffC2MV+Y39/DL9uEetPLoesMw&#10;XtvbgqiCC3DP7YRrgQ5B+VaEzuuA4+NVUI1aAq/o5QgOWU5HtwAx/imICyslANYQAKsQRkcdqqFC&#10;iJSFkFIIgisRFJsAf80S+IcTBKkawkRGhmciNq4IgfGpsNf8RKc4FaODfsCNgTMJgosRE50Dt6BM&#10;qoQCaOJKMTYuCy4+U+B/TxpuW0GZXkqlU6ql2ulEQMpuzG68hEvW09Drs/li84Ge71jfp/Odl/Cd&#10;0+lUC2E0yTAZ1nljEaz6Ipg6CIjWQziqq8c7m2oQllUN58o6qGouUw7X4ZaaC0hrtyrjBCUr9+0m&#10;CE6uhnfALKj5bGM0RdCEzLx4661TP8vO3hU8Yr7/3P4zG/PZeeG8k5/ccfvSDlkCMjZiKSKClyPQ&#10;dy5efXU1GhpNiv3IcIaMpn48WHwcnkmyhkcv7Ku7EVpzEm8cO0IJeJbVexfQm8oKkAzLUA6G+2tY&#10;KWTgcy0RoIQpy5YGk5kSaApZ9Hg7kD9QjxtXHSCrukJGqYVX+RDuyjMj6qlNCAjKxrigNRgTuA3h&#10;AesQQBkTdt0quLBC+0ZlICyWsidkKh58aBF2H7jEZzCOSELg2EkLPv7sMKJjE+HkPI+gl4G4yHVK&#10;hBA3x+9xz92LcPi4AKZtW736BGIiP0VIyFL4RZYT/Grh/uxeRC+9jJCaK3BY20BwPoBAyt4vmvU4&#10;TqsW21fiv1tEwNha2oQLibQVLBDWI22NylRbOfevSUCTZ/wnGeDVsSjy71XMkVEwCvBIwbURIjdf&#10;wtBm6kcZnNdl4k8ELCXQgW1k4LVtchN5fr6MvI+AntxTGN9V1sdj0vYnZSF/CueUMFxDyr89PKZT&#10;5PAa0sb3jvVAnXYQLqlnEFFpRkS+BYFz6WQfqoRdXDJ844oRHVKMMX7FGBVcDA2BKixCkqwuV4Bg&#10;skAlRVHyxuYikA4yKCIRGtaP6NiVUKsXwTdgGpyDPkX8XT/h7Q+rkLzgJP7wSA4iPb9BXEwOfMNL&#10;WO41CI0pRzR/H6qZC8dRMxD97jbcVjIMLz6TqpgKILUej6w/im3mLvRbd/PlWOd7fmDx/8g8n8v3&#10;TyHjLqYUrsCQqYI+gnVfTyUkC3sZKpgLu3BQux8f7VzPd66GKu8kHGt6YJd5FpPKG5HTLiHKbL5k&#10;0/Ze/OaJbAT4/UhikkDZvhihQX9pvOeen76tqLisGTHjf27XsjF/7efMOfTH226d3RIbNY/gl4pA&#10;r0REhq7AG2+txpkmaawHZOx9TrsOE7P3wznpODykPSTvPCLytuHDo/uwx3icxidLV7KABxPp/VJY&#10;+LkwD1WzMqxloa9m7ack7k/nOakYlknlgyms/qsoCk7g85MHEZx7mOAiC/qYEFtuxe1zeuA+Nhth&#10;oVkYE16GmNAKBPlSugRVInbMJniz0nvGpFMSJyIgci4iI75GGg1IzFkW1JYIw2J4jU1WLFp0GpNu&#10;SkBUyGJ4OE1DoCcrU9g3mD5tnRJTTs7rGBzGJ1PW0WimQk3v7xSWD/f7DyJ0ph7+JSY41VLuF+9D&#10;RNk+fHymX4nRJ4wGOpq2LBwiQ1CECfKYYIFgjwJGckQOS22WLyTJeD2Cn0CkQJdNuF7jJvc0kwOS&#10;9mn5UeS1gK6ChkJEzxhw4KMM7Hx/Jb0Yn7GXd2XmDJiHeMq131luIbgn+38FgJLkpXlheQ7JA8kL&#10;eRyZj2Mbh8jMMJOzmiSUl1lhPLUGM97YcxGx2SfhndUG7yILnFb2wfXHRtg9WgO78ESEhRRhQkAF&#10;4gIzoSGzi1DiO2YRAAmClMLBdI6SwqIqKXvJEmOyEBS6EJ7e31ICf4frbpqNl9/OR8G6JjS1m+QR&#10;kLF8Dxnld9AQ8NRxqxEYtRa+YSX8XQLir0uEY9QP8PxVBu5fMYRxrN4eRSa45DUjNmcvFjS24Tyf&#10;vtfIeq5LZN7O5MuSDQ6lUvKWYshcpYwZtEpboTJYOg8WbRozI585sReHtcfxyY6diMrZDbvsM3Au&#10;74ZX1lncW9GAjBajbZwgk0SR+c1vRKZPR4j/j4jRzCET/L7jtpsWLcvJuTh+xJz/uf1/2ZivdosX&#10;73j+gfsXnAsP+RqjolbC32MlfNzT8Kd363G8QWLGQRnDlXPFhLtLzsCOMlBV0QvHimaMqjmIr/Zs&#10;wPGeTbRBMjxDBsy6JLKPLOiHs/nbfNpEAUymcgzrZbWtVQTAcu4zWKrLyJxkYfMdqOyuxxM1uxCc&#10;cwruxQMIKtZjbOoAwl/aDw+pwBEJCI9YhojYFZRBiYgJLEV8+FrKmzJ4jcqH8yiZR5lJUFuMV56p&#10;wfEjUmXE+GTEm5i4Gd09VqxbfQlTvliDB++Zg99OTsK8mZtxss52rmxrdzYh7s4lcNPMh1dcDlzv&#10;2IaQT3rhy8dVlZmZrsCv9Dg+r+vFKRq8yFolhvswWZ+M6xNLZ5L2RB2/s3FBMXqeLD20JlqbMEUZ&#10;FkPpK9JVuKesPSfYcU2boI8AKwFNQE3P+0qZKTgsnusSCd/S3Si9/VMU3vgOuldsU8ajWPiAg7R+&#10;eWR5jWvZlNsyybP/FQQF8ZRphwZ+JwN+JOqg7IWR8wQ5Rx5Qnk1aDASxKaMNzKkmnrORjuG1PYNw&#10;W3KRgGCEGx2hb9EgnD/ZCtUtCQiJzMZ4vwLEBy1HZDRBIHoR1JHJCgMMlfbA0A3cb0Koeh38/Ivg&#10;6bWMCmI2br51OT75Yhc2b9fS0ZmU9xaMlk3WeP7NQ6z3fnPhG1gM35BVlMdVCNCkImTMUnjEz4Tj&#10;mIW44bUjuD/FCnVmO3xyzyM08xBe2H4G5UM9fPZ6ytwqFjidjE46RbIIruUs7ioMcw+dBFJNht6Q&#10;RvuQ5h/+3S8DqPehYegS7egERmXthWteI5yLCf45Z5QZI3mtWmWcoPgUiSLz3AsFiAyfjvCghQj3&#10;X4lwv2Xae28tKMlKaLx5xKz/uf0jG/PTcd60Lc/dddvMk+FB32GUZhnUQZIS8NYbx3G43ma851g/&#10;V5zpwZ2k6D45l+EgsreskyAlc3v347zpGCuwtPMtZKEuJdPJw4D0hJmzYCQQmqzZ9IIlGNKvgVm/&#10;jtZCENRSAutSaAcVOGvdj5/qTmFsVh38Cy/DM78N43MHMGHKebjcVAD/0VnwCZtLEJyNiPhF0EQm&#10;Uf6UIyqAMiW8FiHja+Acmwa/6FwywyyEBCzBJ58cwYXLtjV76ZJZ4YgCYnU8YNBa0HqFnpXfD5Lx&#10;SROcGGXjaR1eerkczsGz4BCeAIfrixD5WTuiU4bhkmuEXXE33NKP4rWDPdjP8xXYlDF3lL1GWrJA&#10;mWJR/EIUqYCCMDEZeCyhrSwW6RzhER0tXya4DvEMi0j1IeKRkWBpi6IjlxCMUB5ekEn2V9PfbbZD&#10;/Fc0uEGG8pBJ8jfye6UDgrRKV9mF7bfOwI6wv2Br0PvY//A8WA7RnFi4IpNlhI6yKReTLhER7zJW&#10;UJyHtC3KfyNRaYiqEhpLri9JnlWARIzzr8/MBxDwM/DNB/lfH/e9PEvHtxuWh5IxilKxRryDmcli&#10;teVCL8+VkqoiQL9Qo0doSg986AxlZbuQjCYEfbQD9uoliA3Mwi2xKYhT/4iIiDlke8kIiixGkKYG&#10;YQTBkIA8hPhJINT5uOdX6fjmhwPYtMugBEpVmiJ4Dyl2Lf/QDfN5eWDuwq281mIyzDIEBW5ASPgW&#10;yugKqozlVBhL4Bg+GwE35uGJBTqMSmmFR2YDAkvOYkLFcUw/04kL6MSghQA4RGATFTRUCouhSgFB&#10;qwz4H0ojC0zDoDGXeUM5LOG0BgiWlMVm007s76zH57uOIjJjNxwJfk4V7fCmzd1RegS5V2zxBKU+&#10;bd3ZjscfTUNo8AzEagiGocWI12Sabx6/rDg75VD8iHn/c/v3NuajY/JPR167+7rFF8STxgcXICo4&#10;B8GBc/Hmextx4oLNQZ9lzVh0tg+3ltcpQR5VJX30yAOIyDqOr4+dxyHDaQwM17BGJbNiLyCrWES2&#10;l49hiZJhZgGbbLM9TPSMA2ZKTfMqsiMZ9MwK0p9DBrUeGwf24LFNdfDM1UKV3Qrv3It4KGsIE57f&#10;BpfoJfCNWQr/iHmIHk0P7TsX4SEZiA6uRERgDcLVa6COqSX45cFTsxK+kYlwC01FUGw23vp8G45f&#10;lHh6AivSdSPIxMekpUrlFxIic0plu3TOhC/fOYA4/6U0ngw4jiqC75t1iMsbhnt+Nzwp9TVpe/H2&#10;1ovYQoOVq0nbmd46wP2AYuoDVlZPARNBAsEK7oR7Cu+RVi8LzzGZu6Dbtwfa2q1AfSPQ1sYTZWD0&#10;ICHUSACQGRsjgMJnsyozOviHPKdcUAEY207+vCqgBTrNxm4MGwTV+K2gEgHGvFOPfXcn4pTzt+hz&#10;+BGtDt/hcNC3OP/ntSxcgj/PM8gN5fpKo6Htdp08MMBryrAarfJ0hETpqNEPwWCxzfOV/NMREKW3&#10;UoBQuYTyWZ6J7HJYzyT94rbOFqWRQZkywjNlnIeEj+Et5Tpyv1beqZN/yTAiuf7+NhNeTLuAyGXH&#10;4ZR1HsFVOsSmD8L1wVXwCVmJiQTA63ynIdRvHsLiC+GhyYNrcCrC1CsQE/wdHr1rOhbPXYWG8wPo&#10;YobKNZVwiPJBnpPlpOfza5mkyA6d0FJilsDXg6zPdwOB5QDUYRsJrmUIjU2Hs/9s+MWsxKT36zAp&#10;zwiXrMvwWHUFXtlH8MqOZhwbblEC+Zr1MrKBclicvYHO3kjpSzuwWEgILIVkhBUwmor5ILQZ0yI+&#10;GOWyPo3Zsg1HBs/hk93HEJm3B6qiBjjUtECVcRQ3VjUitdOiKDEpn22Uw48/lYXA0LkICEnhPg1q&#10;9Xz9bRNnrizO2hE5Yub/3H5uY/45Ji469/JdExPPyaJAYd45iA4sRIDXArz2x3U4yVwW8JPFchaf&#10;G8QdhUfgmXkErpUtcMg9g8jcI/jqcDMODDRhwLiVDp90HsthtSwivU/E4FAxC5mU3yRj/KSto5DG&#10;WYG+4VUEiQp6Owktnkf0KeDfO5DRuhdjS45AlW+CKrcT0aWduGdWCzS3FcOVHjx8zEp64iUIj1xM&#10;r7cMYQEprPTpShDJED63f0Au/NU5CIrPRgDZomdUOez98xE8diHe+iwPm/fUY0BCCf/NJsYqIDNA&#10;ezx8sgd/emc1xqkTEOqTBi9Zt+LJ/QicT8ZX0Aun6stwSd6KJ1cfw+ou6b28auwmMgiZ+yBsRxr1&#10;ZXydsB9uZBUSQNXWx8oqqwQZ1RNsWlG/YCm23f4kWl7+GLrlmTDt30EpSI+jIBEruPI7YWFkW4JJ&#10;8qBitFdRZgQIZSdgI4OaTby20dJNdsP7yHnSek6Nfvn99TgSOBOtqh9hUs1EH/cnHb7BkTuWoy/x&#10;NNDM5+X1rUZZV0OLhvZG7Gg/hY39p7FXdw7nze0kkYNKV4VwQqG2ck95HJmK1meQwK22W8rQlyEF&#10;EG1y3gZ5IvKlk0XJMeX3So+3oLsknm+gk+3h9128h3Bpk1BYXkBLcM49osM9uSfgkXcKrtXdcM7s&#10;QuD0y3C9h/I0aBHGBS3B2JgCBMeXwi0sBf5UMfc/mIGEhTtx5rAMJrHlkwLWyl/ceNvLF/tw+coA&#10;2dgwBsgC5Vm76Tt+/PEY1MEJCPYpxuiY3VCH1NLpZlJmFyB2rMwuyYbv3atxc5IZgbKmTfF5uOU3&#10;4N6qs6huP8l7FLHuSwcggU8AcIh7A+3DlEzim808K1UksVnCwFlkrWsCoHEOz13CByxkvh7D9sEW&#10;vLR1D0JL98C16gzsCk/DJbsBt1Q1I+eKThkiI/m/dquAYAml/2K4+S9DUFQ6giNm9t1w07RleWk7&#10;YkfM/Z/b327MN/ufflo7+c77suq8w5LgG1aGiMgyBPjOwBtv1qKB+kPMUGRIUvMQbq1og3vqKdLF&#10;QwjJO4Sbi3fg4917cEQnQSuP0XikV5cFaUlg3U6G3pyDXlMNBpmsMjHcQKk7JG2ARfS0RRiylBAL&#10;ypTCtg6V4Jx5Dz4/sgO+qbuhKtDCuagfN5QNYcw7R+EVmwEvdSLCR5HRkQGOHrsMH390FFO+OYGn&#10;H6/FDWNlWloCYqJyEBFVgECCYHBUKcLjtiE4chOcfOfBI+gd3PubHzBj9hps2dhKpqdDa5MRVyiB&#10;9x7swtKk3Xj2Zd5D8w28vObBNSITzvesQfisbvjnDFL2XoZT+WlEFx/E3Mu9igcWPLKhD0GOBqT0&#10;6ootM8l3tlkWIqsEDPlZ0cNi9DRBAuFw+QacHPco9juORl3ATWj41SPo/epbWIvJyuqJXDoJ7iCs&#10;S/pJR5BOoS8jiZdTbsGvhAEKExWmZjAPEAB5H7F0ksu+afuxP2I6TtpNQYdqFrR289FjNxPn7L7D&#10;Xr9vUP9IBizV7UqkfOkIOG/ox5SqZPxq+ht4Mu0L/LZiBv6yPRGpF9dhW08dGk3tJJXSt65AIe9I&#10;ICR4yePII/418R8Lgc329jY2eDUJV1WktICcdA0rUwTFQcjKb0PMM15ZaCQRS5oST/K0T+r74FN6&#10;CKqyU1CxPgZVWuH9GT+PTYdvUBLCIovgHZ6HXz6xCyuy+3HgCHOFv5VNFqsXEi3PKJFjOjqMWL9q&#10;H+bOSca+Q4eVbJSslf3uA/34zWOJiI6eDXXockRFZSOSdSsgKBnB4VkI1ZQq0cPdrl+H2G+vYHSp&#10;AXaUqp7FlzAq/QBmsh63YSNBjg7fwjqudP5JotoxpigAqLWWjDDAUjK+XNaZFL6vrH5I1jiUy6xY&#10;jyuWk1ijbcYf9+2HOqMantl74F9+GW7Jx3B30TGUtOmUDiOpCvt2D+HZpyWieSJcwrPhEpkNT/Ws&#10;/km/mJFYlL3tn4Ol/36bNr/q8dG3TTnqplmkhN3xCi+Ci+csvPlGDS42S2uZjfllXdbjtoILcMrt&#10;gkfFIAKzjuCW7DWYfngPThjO0NNLt79IWRnKspyoyUI0ZrPSlhFA19AwVhMc+b14PyazJZPH0mlo&#10;ZH+DrBRaVhCsxbrOvXiwZhtcyTBVhV0IrzDgptRe+DywGu70tqGxeQiktPULmYNHHi/H+bP8Gbdj&#10;R4x45okCuDu/jbCQGYiLyURwACts+Gr+vRHhEVsRO7oGvsGULaHfQhM7FddPWITHHyzF759bg7de&#10;WYUH711IufQ23P3fYwWaBW/KZruJZfD8uA7qYgsc8q/Aofg0/MqO4a1TfdhJQ5JJdiaxfqEUQnPE&#10;smQv2Ma9ABa5mO0LxQoFpZgUKcsqK70j6w/gyvXP4IrdOHS7jac8DUOdXzR6b3gI2je+hWntRl5f&#10;5ooYKNPojqR3We4j95V09TP3vKoCSEO8uRLgQKyim19Xd2D3hBk4pvoMXarp6Labi37nJeh0mIsm&#10;+2mos/8Kh4O/R9eHm4Hj5LC81vlhA/LPH8Dk9KmImzoZwXMmw3fOUxgz+zk8kfQnfLpxCXIvbka9&#10;rom30KGPD9BHwBIgNBH1LApd5cbXtVqsxDjb4BoBaRtTtWWVPLoAjuI5RI+a+I5mZqCMJZTBi0Il&#10;eZLIVTH0SrLMO3fVU31shRMlp1uFDt7Jg3B+eR8cWD/cIgph77cSjz23HWcvyh2JJZIV/Ngrl+Zj&#10;XaBDKC29gt++vBK/vOf3SE7PRr+Sxwo/x9HjOrzzbhV8fd6Hr993iI1JJOtjikpCzKhchEfnw9s/&#10;Gz4BpfAYUwOfyTswPlMLv+J2+NBJ+q/Yg5dr1+KAfj/zZR1ZcC4JAGWuTjo/CIBUQkYqpUEUQ08S&#10;IABoNBfDZC4gIc5j3RGQzIVhMAf9g1XM3XPYMXgW72zdgDGZq+GXfwzefP7ArDrcXVqHFNqnkHzJ&#10;x907jXjgUdqLOgUe8RXwjM5GSNSs7jvvmLWktvRQ1Ijp/9+9MZ8cvplS+9T1v5x1zGfsAriNyoMj&#10;PYZX8Hy89no1gUU4h22cX2LTACbm1sM16wop/hAcClpwCxnQ9/v3ok4rAz92EcAyYdUupaES/PoJ&#10;fhLbT5fP2lZGey9nPWbBD4kXJOAZM1gJV9KxryAoStufDIdZRaDcgfkn9iAycx9cypthV3IF15Ub&#10;EP/VKdiPyyU4F1D6lhH8ViIobCGefrYShw/q0d9vRVenEZ9/VgKN+rcIDXwP8ZELEBmUiQi/CgS7&#10;lyMqcBVGxa5DKAFeZoqERObB25vX8ViOMLd5CHWeiiCXLxARNg0RY1fALSYJqqhM2D25Be5JPQT9&#10;fjgWnWce7MPDey6hijpPZi3IyovK7DFhWSPWPLIkB99d2vQlKCwPCOtTxvjZzlGMWhiPGP2+02i/&#10;6xX0OIyGxXsMdA4B6LXzJVAF4qyTBvUPPYae/AzKU5bGQBetuE+xYrmUVHgFV+XefA65nMg3ndnM&#10;POcZNHjLwUHUPZ2Kox6fk/H9CLNqNgFwFrocFhB0Z+Oy3U9ocZiGsw7f4mwkZfGc3UrQiBYLmTEv&#10;W9nTgMeKv4X30ufgkPo8gpY/h7CZjyFg5iOYsPz3+FPNXBRf2IKThEHpxB3gu+rMZKAmQqESXUbe&#10;lV8oD6v8r2SBZNPVJH/LGymBrWTNEqsAIPPM1oio/FZeUWaLyJIBi7r7MKFiFzxzDsMh5zJ8iszw&#10;/akDdnfWwjG+GM6UvxOuT0RlqSwnxeLgP6JkGi4ZkJZ6Hs8+uRPR6ukIDfktZizIIThKy6SWpWXC&#10;lVYrPvrTenh7fomYCIkVmCrrcyAkbCnrD/8enYfoUcWsRwUIiMiFE5WT483ZGDX9IsZVG+FN+/BK&#10;Oo47cjYgvfEYmrGXTDmNryMdfSQBWhkknU5nls87FhEAC+hwKJXNth5ig7FakcQybxhmqikTWeFQ&#10;Hu1oPw4NncP7O3YhJGU9nPJPw6OqEy6pJ3BXySnktPPZ+Y5SHTdu0pMgrIGL/3K40679ojNZ52d1&#10;3XnnzPlZSRv+724TZP7YpyU2PTPuliUnPWMS4Hd9OVQBi+CnmYF33i7H5ZHQUJKZuW1a3FZyFKqV&#10;J+BUo4VjZRvC8vbjo91HcWSoifVyP+uqFGgCK2kyvZeM6cuj5bOgBwpZ4ML4Uqn0pMtfQLAYwzzP&#10;Yl1MRrCE57JS9BEAjdtRp9+FV9dtg1v6GWUAqCtp/s2ZPQh8ai0cY7LgT2kTpClCsDoLwUGLMWbU&#10;fPzhd5UoLjqnjCY5crgZM6bl4t47P0N0yMeI8J0FjVcyYnzSMTo4E1FhZI+hRfBRV/Nd11Emb8LY&#10;6M0YF1yG64KyMTpAon4kwT82HXajcuB89zr4fXcZ3oU6VrZLCCu7gFvKTyGhXQtZsVjaRUW5CdAJ&#10;q5NFiqRDRdiTMgmCRidN/jIpTTFmYX4CAnI+93qilUGWqbx4Be0vfYRWxwgYHPxgdnID3LyZgtHv&#10;GoJdrj7YMGYUej79mtTkJPNriOTIyPvLHGIbgCggIRbOvdxCMIfoC7STyX1Vi3Ue76HJ5XtYHRfA&#10;pJoBrWoOelTz0Kqai1aHeehwZrKfjvOqL3B04iwWyTnl3fqJrhdpUrkd+3FdyZ+hSn8WgTkvISDz&#10;RbhkPw+7xMcRMPsR3Jn6Nr44noXannrKPgPfmEyKbNBi5PvJMB955xEHIYgkzyh/yrPLXslCAqCB&#10;UCE96MJ2lZPkfPmSzyL8sZ/e5TLBSqZ3TzlO2ZmyD54Zl+BaYEBo9jDc3qE0vjEPXnGp0ITNwCdv&#10;rcPZ0wacvqDFopTjeOKFGoQELYOH848I8vkCM2dvRS8fQCtNBbxha5sJM6cfxpjoJfBwmYO48FwE&#10;+S6Hv+9CBAQugjoiBRFkVAEhqQiNykLUmCx4a5bCPmopwl/fg5vzhxCQ3Q7v7EbEpO3DB3uOYp/l&#10;ADqRCovIWy1JwSDrvD6DAFjA+lFE9ZRD5keAM5IoGFZRGKy1tQuaSQ7MtCv9XLL42Sz3HDLZw9im&#10;a8Y7R04jIHcH7PLPwL2iW1ly8+6Ki1h5xRZUVdjuro0DeO6RYqhJFjxC0+AbmwXX4O87b7x1xoLk&#10;5NURI3Dwf9fGvHFI+GnP5Ht+mXvCm97LLWYD7EKL4eEzBR++U4rm0zJHivnNDMxv7MIDlafhlC4r&#10;3A9CVdFIENiKz+tPY+9ACwYsx8n6ajBMADSb06G15mBwuISqThp8CWr9pPx9wgQF6JJY8JUEwFJW&#10;s6VMc1i4y/gdwbOvlgZ7HOVN+1iBtsG+oJdMswP+ZS2YuIgAdEsufFjZ/MJzyP6yETeqEurgFPh4&#10;fIfrx/2A3OxTilHJph0YxsG9F1CQsR9ff7gN992Sh7FBP0Hj+ZmySFNIJK8TVQMP9Tr4qzezYtci&#10;xrsC1wWWY7R/HoKDs+GgyYBqHBniGycRnTEM98JeeGadwbisekw7ocVpGqSOxikSF5RjINMR2qcn&#10;mPXzza6O9evjCXpWcZmGp0ReFdY3Ysxi2x186A5+Z718DudefQsNHqEweATA6uMJs7s9DG7usPgF&#10;ocszACfs3XHWbxQGfv8ZsO0wr2NGLy8mbbPSCaPMPLnKQmUTeyY69tMQt4yZgkNOH6PTaToG7GYQ&#10;AOfAqlqEftVMdNkRBJ0W4pzDT+i0n4Uh1U844vAnHH+R7Pwo34SgaiKANRMEv2mugnvqc1AtfxCq&#10;3CfhVPU8HKtfhCr1EagW3Q/flGfw6Nop2Go8q/TgCvhLgAUICAqTk/hXQsUUMLNlxVV8k03aAyVm&#10;zABFo0Xa/uSd5H3kJIXmGkh8+6A3DxAIzDg0aMY7a5sRnnAO7jmDCCgzw28lWeBjlH3jkhAeMguT&#10;4ufjz2/twEOP5sAn/Dt4BM8kkC3GqJjl+MuHG3HqbJ/iSAaGjRiin1q24Bgig2cg1FNWpEuEOiAR&#10;v7y7Fq+8ehATb81HcKjEGswlAGYiQJ2KiFFJCI1bDq+IZQh7ZA2uX9iJ0PQu+Ba0ISDjDO6rqkNp&#10;72EyVwLcMG1A5K8AoC6TRVjA+kH2N5xBcCRBUGaG1MCiJwAaa3g8j46ONqKfxe8WsMIsgbVfAiic&#10;xxpLB145fgwhBZT9mWfIBKlQss7jhvLzyGwzKPYr+XZycwfefLoIvoFL4BiWC8/RxXT+c3ruvG36&#10;4vnTK/7vmjHCLLGb+W3pi7++dXZDUJBM61oHt7C1cPNLxwdvbcPFOjFbKizSh9zzA/hV3hF4ppyE&#10;Cz2MquwiQqt34cNjG7DPdIp5S9alWw9Lbz5ZXyF01gJ0WIrRaWXBmTew0NbR+ih5B2wDnGUaEPpl&#10;AGgFC3YuK70U6koekzFSq9BpacCP+w8hLPMQ7Ev1ynof8VWDGPvJEXjHJcMvIgnBBKbAsCzExVVR&#10;khTA12M2nn+6BK3i8gRUmP52620B9m7sRX7aXrzz8jJMGD8F4fHz4B6xEgGja6EeLeGTqhAbUIlo&#10;rwKMCquAZkwNXMYWw+XhDQiZegUhWYNwK2iFT9JRPFN9Fnu1ZCliwAI2AzRunfQYyNCaflbmAeVf&#10;GeDbKzxmWLoIRNLxZGncF7ozYu3ycxnRL8BibTuHxrffwzGfQHQ5u8Ds7QC9lx0GvBzQ7+EA+PqD&#10;hUXGFohLLnHQ/+ETmA8e4uUMuDQ8SHYxDD2vbxngxQUsJNGYzXv7UP9kBg74folG96lotf8BHXbT&#10;YFDNJwAuhk5YIAGwxWE+TpP9XbGbCYPdXDQ7fom6yE8x+Ocq4LCWipQy3miAhLB9cP00qNKehF3J&#10;01CVEPhKH+X+caiKnoAq5zEEEiDf3boQm/rryeOkL5pvKosSy9qVWiKagKDkAXeCb/JRiRCjbDJ4&#10;RxoMBimdmcmSX1fbVnmKVXrOafhWUzcBQ84ESq4M4Xayc6e0VtiX6OCe0YWAz4/A/RfZZPsLMIpg&#10;Ny4qGU5kfN7qJQiKXUZy/TleejkPFy4IO+cjMQ3wQ0F2K24bnwBH1UeICp6PX96Vhx+n78feQ8Oo&#10;Pwu89/EmePr+qARRiBtFiRwgEaXJECmPQ1k/vW/IQezH9ZhQMASfgk5453YgLucspp/bQxZdiyEj&#10;ZbAongHWeW0W36FQaRs0DpMkmGwzQTBIm9HWkg1WKjY1ZE0jE1/BPCAT7KO99Mm6I5sJgYexytSI&#10;P+46iLisPXDKPQ97sdPMetxcUYfylm4l66QuHN7QifvvK4V3RDp8x1bDMyKNTHbW4C03zE+e+pe1&#10;Y0fg4f/sjVlhP3Nm1cu/uv2HcxF+XyGUlNgvtBTOHsl48w970FwnNYx4xHqXVt+GO/JPwz2zSemI&#10;cChthqb6AGn3Jmb7LnSbyPostSwwGeycB4M2h2ynjIZYy0q/hgC4hoVIFjhQyr00+BL8WPDWHvld&#10;DbQmshCQ0g8RHPvIAK3rcbDvNF5YdRyeuY00qEH4VBpwQ5EOIU+sgX9YIkI1KxA5OgP+lB4BATmI&#10;1pRDE5qBLz+pt7XBjWzSiqT8J2B41a64tTf1Y/2GU/hs2maE3TAHDmGzyQQzERZeiFjmQ5i3hDyq&#10;gHtUAVTjs+H7SQMrlgFeWW1wJfuLza5HQpNBkZwK8xMm093NCttJo5SuIlmyvJ/m3k/ztQ311fOz&#10;CFXWep7PmkjwtFKbiDQW45WlL9ulhl46hUuvv4kTvkHodnGBRQDQRwVtiCO6fckEXZ0Ad39YHfi9&#10;XQhawm9Gy9sfYfDMYV5dgo0SZswGWAYNvD5fXND1HLP/6/04HjkTZ8h8Gx2m4pLqe/QT7Prt5sBI&#10;EDQrLHABWu0WoNFpPpod5qKToNii+gYN9h+ge/x0gIxI6eomcEk2J17cgLCC3xPsCH7lT1IVEPzK&#10;fgNVJQGw5Ak4J/4GkQsm45u9GThmaePTCQNmhumJZrKyueQdHax0gkhniQymMVotMAtbNg1gUBlH&#10;KUDH8wQA5ab8mRSnMix8mPlt6uB3eqV/pJ7HPzw8BN+MJtiVaynRuxC5tA2+T6+Ca9hSjIoqhCZE&#10;1gMphb8mDV7q7/HUb1Ow75gMNeflicCDpmEkZxzBhNjZCHT7Ak/+pkQJmnvgsDy9ZKeEFhtGfs0l&#10;RMbNhref9Axvgo9/LcFwA9TqImjU6XAOJQt8fifuKQQCqGI8CrTwT2/CK/u24Jh1O/ol8IECgKz3&#10;tAuJDGOUcYIKAKbymHxHEBwogZVKSWstZvmSISKHdY6gOSgpF1Z9IYVHGeviLuwfPI+/UBGEp26D&#10;M0mKXXUb82A37q/Ziaq2Llv2Mf+2bB7Ew4+vh0fYSrgEJ8GHKTY61fSrSfmlc6YemDgCE/9nbswD&#10;16SkI+/cfdePFzQhX2BUxGJKyMXw9JqG1363CY2nWAtYmQZZy7IbjLgzvxF2CQS/MhPsqzoQUbgd&#10;Xx3chuP6/TS2CoILC0lGsg8S3HozYNJm07kX0vBLiQvlsCjTfAiO0rM7RElsZsGbeHxgDQGwCjrj&#10;bFb4xfyONUVfzgLejsJmWSLyDFwKO8kqeqGuMGLUrIvwnVTEypuKcA2lR0wCAtXJCI8oooRZDU1Y&#10;Ae6+oxqzph3F5s1tuHhJ+hf/ZRMDEWmoH5QPtmNX+q2YkXIY8b9gRQ6fjsjYTESq8xEaVgjf6CLY&#10;j86B3cNVCPjpPDQEYM+CZnjnHMeLBzqwjRVJGgiko0GZ6ztAABxikhkdNFoxUAvNxaKI006+VxeN&#10;jAyK8kqRyvphYqFV6fiVS/TwXxlUjBOH0PTI8zjv7E+w84bV3REWTzsMMQ242cPo6gx4+gH83qjy&#10;RZdDKOrDr8OFTz+nLLoIk6WLJkoAJGuyDPBFhXTmXkH7bdk47PwN6py/x3myv1bK2yGHRZTBczGg&#10;mkfwm49upg6mFjsBwPm45DgPVyiHWxy+QYvXVxh8IAPWNe3yegora7T24KW9S2CX+ijssh6FcwlB&#10;UJhgxWOwz3sEPplPw2fxE7gl7W0sO13DXJBmAAE05oGwYKK/gJ8ESpW5MhS7CkTKLBPJC8kxcSfM&#10;IoUdigFL7nby+x7WMKO4IDNBUCtLFth64fP5z92VrXDK6YJj6TDCUgcR/UkdnK/LQVB0CWVrNYLV&#10;5ZS/C3D7A0uwaV+zMj3QYLIQlwls5Ydw/wM/4dEHlmLZwn04fUoGEtk2o5SiSYLWAo0s6t/+YQNc&#10;vZYiOKQaIepNCItYh7BgAmBoJrxCkxDy6424bdEgYop1VA5UD3Sg963diZqBvegc3kAAzFXAT1ZA&#10;VAKDiMyVzhEZH6uVRdYFBAlyQ5THw8XMi3LmUSWrD+2OtqR0LOpkMkECy5uMEgdxqOs0Ptq6E2NL&#10;d8GhrI7O6DQ8i/fj9vL9yG3VKcF4JR83EQSffnodScQ8kh/akSwP6r/SctfE5NLli/bdNAIX/2dt&#10;VqvV46dpez+/+6657dHhXyMydDai6RkDyQLffLsSFy+KHyaOMRWe0eOu7BZ4ZNOTVliZtAiqPo73&#10;D2zGyf6tkoWswDKIkwUghSATuHU0EEM2gYaFZqGnMpHRGfJs4DZURslbDd3wKmjNa2HWEQDN5ZQC&#10;S7lPYu0iUFIuX2EhTj1+lPL3PBxl0eySdowrNyLi3X1wjU2jd82GJioFwdHLERKZiohIWeKwDMGB&#10;ufD3XcHPi3H3L5Px8m8zMWfBKmza1oB26Y4c2WSNWr3JirY+Lb0qoYm1eeaKHQgf9RUCQucgJDwT&#10;ATElcIjNhmpiLjze3wN1cisCi7vgSSY8tvYM5neZcJrX6qbhCKha9TRLE5M09POawjz5B/8XpBVu&#10;IfGdhQHKYGgeF4sSi2ZSAJSnWQS0hGNs3oK2G+4nGAUAbkGAkyvgIqzPE8NuXjB4MHl6YdiDIOga&#10;ALN9ANrsAtAQeyP6Zs0BWs7yOlq+J+80oq0HP9iKi85TUaeagpOuM8gAf0IX2Z3JbhH6VLMIenPI&#10;/OZxP4/3ncdjCwiCC3DGhWzQeQ7a7X9Co+pLnPT6DP1Td9kGUvcSwPncKV07oSl8Ha4Jv4FPNuVw&#10;PsGw+DE4JP8a/jkEwIzJ8Jr3KF6pnoEzzINeIrKZLNhMKSyDw0UaS4hGQjcVRSvWth1E0Yk1SNlf&#10;iu935GDKnhIsOrAWGXU7UdZ4Apt0zTjO92tifnUqzoX5TkCVcdN9BEGZgy1ts2HZHXAqsiAs14Tr&#10;FnbD65ENcIwrhmdYBQLDi/DLB4pRsb4JA/yhnlcSWDh7sQdz5+xAetoBnD8vM7BtmzDTfmZmP/+T&#10;kq272IeM4tN4+vk1ZIH58PHLh29QGTQxVCh+WYgIy6JSocS8rgLjPj2HG1h/PQr7KE3bMDZvB5Ze&#10;OMwsPIIhg4TBKmA9KKQ9pLO6iD0xSVAELZnhIO1KmRefDROJQ7+1msC/jvt1MJpqaWtFdEbJtLsF&#10;3M+jF02jQ92LE9oz+HDbWoRmVMKp8gTs1rRAlXUCN1edRUan9a9DZPbt0uL552rhFzwXgf4kFv5U&#10;PoFzDA/ctyQzq2Df6BHY+D9jE/BbOP/EN7+4Y0lPWPBUxIYvohxYDG/PKfjdH6pwttk28f0sSzi7&#10;SYf78s7Bc2U7AQj0IgMIqDyFt+uO4bDhJI22hgYgE7pZOAJ+OoKfgZ8F8MxMJmnE5fEhJhnsbMqD&#10;xVJMp19JT7aK3raWYFipjIUy6vk7GedEVmjGDhww1uG3Ow7DJfsS7Mr64VHUgttzB6Cmt3IPTSfT&#10;K6Y8zUJwZCJCotIQoM6AX2AmomPKMHZcJQJDlsHe/lP4BXyB+LHf4Y67Z+Cl3ydjCUFu32Edukjb&#10;BJL6how0GFuIqNMXh/DwY0vh7TsFvuoseMZVQhWfDYeHKqCeew4RBd1wySUDzT6KF/ddxEZahlQi&#10;mac/TAMaMg+i1yJTtYYVFiILdWt5YRnDK2OcZfaDRHcWxijM2kQAFvCQSqg0eckQGJkHLCWQX4G+&#10;8NugU4US9DSAvRfgwOToT9YXDIObP3pc3dHt5QaDvy/ZYACG+V2LvS9OjLsJ3XnMb5q0VaaUkZga&#10;qi6j+foENFPyXnaYg0Z3sjv7Wegl6En7Xw+ZYIvdLDQ5ziWQzuXxudDyuLDBi44EQPt5aCcbvGw/&#10;A/tUn+Lcg2n0U3SRXXxw5t8xvvVzWygXlz3B+vIIXHIeI9t5HI4r76XzfBwuBS/APelZTEx/GyWd&#10;+9FG5tZLaTtglfZRmb5lxFrdOfxwrAzPlH+PSStewy0LnsfNy15G8LLn4bPit1Av/R3iF7+GmxLe&#10;x4OlU/CH7cvw4/FirBo8iga6zAHmm5TjALNR8limI95T3Qr7dFl2VY/RaVoEf3gKdjdWwFlToQxX&#10;+csXR5SWCBkfOTh8mY65C+1dOpw/RcdI1iyd9FI0gywbYamynaJdLEvdi8kv51ItzKL8ncF9NnwC&#10;k+DNFDeuHEHKoOhshGjy4RVRgIgX91DN6BBQ0gWnwitQpx7A53sb0GC5SKW0CpZhmfdLZTSYwjKj&#10;HRgJakPFTCQOMlpCFgejncl8YRMJg9ayRgHAAesqSmaeJwRkaAkr3EJYOyXwqoyhPYADA/vxwY61&#10;0GTWQJV3AvY13bDLPoeJZY3I7hhWRnVI/du2W+RwDkKCZyEqJAWxEcsRGf6l9o47piSn5hwbY0OP&#10;/803gp/bDz9s+/wXty/si49ZiPjINIT5JyIoYAFef2s9TpH5CeuTQc7p7b24PmsrPDLqlUGlqqwr&#10;CMk/gneP1WG3qYGVYQcLhV6nexEznSyPNN5izLYVnkXoOwukP4U1h6A4JCti5cJozaN/LYBRlgZU&#10;gj8W8vxcfi6AWaSxgezPVMSKvBdlXadwx6qDlFL0WhU9CClswW0LGxH+y2J61VwywGoE+GfCnxJD&#10;E5+H8Nh8fk5jhctGcATBSya5R2UhPDIdQWS3nv4/8NiX9NTTMPH2xXjz/VUoqryiTG2Saq0lEAp7&#10;+MuHZVCr51AKF5L9rYLqxlI4vbEbMRkdZH+tUGWewfXVF5DUolOawWThHaXB3irN9DLcYBgS7VDG&#10;SkqHhgBhH7+WJPxCWI700MpYQduUMIEpGxFUOgZEOhsphOcmYNBzPEyqSDK/WFgcAmFxCoBFFQir&#10;nZosMBwDXv5o9XdHb4ArrJ4uBEkXgpkH6jwCsP2RR9C5djVfjNe8aEb7B1Woc/kK7dLL67AQLY7z&#10;0W43myxvDkFWAG8WwXM2mh1nEwBnExDl+DxFFnepFlIqUxY7LUWr81IcdZyKnSHfouP7PdJoqaCE&#10;hLifd6Ya8amvwn7J/XDPfZJs50k4ZT0ExzxK4VwCY+ErUBPMvt2VQQA0Mj+0ikPY030eMw+VYvI6&#10;KpHU1+Gx9Cl4JjyOgMQn4J30OOwzJ0OV/SLs0p6FasWjUC28D3YLH4D78scRlvQC7ir8BB9uXYGs&#10;hg04qmtiHkvX0zAamLfvHe+CR04DWfsVhGZ3ImJeNxwf3QGHsasof5Nx/72ZOHZIXL44xD46sx6l&#10;PVa8o0k7TGdt43/9zMZDx3uwZPk2PPUU2V34Avh5L0JwUAr8A5cjWLMC0WNkGEwCnXECAqPSERid&#10;i7CoUoJiHgLvrcWklBaoy1rgVNyI0NQG/K6qGXv6W3jXTfRRFVRAtAkCoEwWwFA5hmX9a9qJRQFE&#10;YYC0KR1tS1eAYUMFhkhA+lCtNDMpkWOMqfwukQ+eiWHanXWQtoVdOKw9hg+3bERExlaocs/AoZR5&#10;knUev6o4g8w2k1KEIoc372rHY4+lU75PQ1jgTEr4GQgP/Vp/682z8rLTTtw4AiP/e258P6fEpIPv&#10;//reed2hQd9irMTHc09CgGcW3nm7DkfPSKOubd3ezPZ+TKrYTNBjqjoNu4oGxFQcwNcHD+CErp7S&#10;ZROMvUkw6JnZpO3KMpVGWbxIGmcJhNJ9L4yuj/uBAmJDKY29lMKhiD6ahWIRmUzmqFvO3yfCMsTf&#10;DGxkKaxl4eWwAu/D4rOnoCnYA1V1C+zL2xFX0okxn+xE8HiJ2luEsNC1iIioVuK7BVOuBkWkwDd8&#10;Jfy5D4nORliMLGpTSU9cCT/KEr/gQgSF5iIwNBX+MubLdw5ixizC4hV7MThIyaoMQAamf7UOo6MT&#10;4MNrq2I3wu6BbQj88RKiCui5cy7AubAZvz+qxWmeLqM4LDrSB5206ekIbFZFElMcgm+DbUS23fQo&#10;B5gO8/MhHpOxalcjdggDlb0S3IAAalUCpfLk7kZ0fvAFWu1jMGwXD6tTHHo91OjwUWPIJZpAF28D&#10;Rb9waEP9MODvBIsri9jJgcDogytkg6tCI7H7zfeJwIPoKa7DqRt/xCnXKbiigN0CBfgGmfqZOlUz&#10;0EXw6yAD7LCbSQk8W+n46CX4CQgaeb5ORZlsn8hnWoFTLnOx3eULnLwnAeat0t5pA/GNxjP4Re3n&#10;UCU+DNfCZ+GQ9wjsSghYpY9DVfgEnAteVAZMv7F6Di7xF5dpugf6zmPKpnTcsuId+CycDPuFD8Eh&#10;4zE4l0+GU9lTUOU8RPB7guzlWdgXPA3HIgJiwcM05Af53W+gSn0MqkWPwGvu0xiz9I94quhb/Lg/&#10;HZXdW5jfHUgwWHDdjpNwLTgCn/wmqJOH4PN+M+xv2gj3oHSMiZiH1MWnoGdBSMeLzQpsrFlhzjy+&#10;a8cgJfFuPPjrBAT5/AB/N6oO7wr4uZVhdMxaRMdmwStoOmLGLUPk6GQC3kqCXwF8ovMJiOUI9CuA&#10;9435GD/zGKLKLlCSn4I6vQ2/SW1DRVMTn3Irc6KSiqgIEglGYXy6KpgMa8g8q1k3ikiyR0jFAL/v&#10;p21phXBIG3sJnU8pgZAgaCYTNBRiyJhLNZJJUiLnF5Jd7sZJ3QV8s68OsRm74FFwCc5FbfDJOYs7&#10;Sk8hq1WvOGp58y3bWvDk01nQRPyImIgliA5LQmTAYtOdE9PXLJ3dMGkETv732vheTosWbHnrrjt/&#10;bIkO/xZxkfMRFrAEgT7JePO1ehw7Ja1Tthkeyxu6cGfZQUqWXWReR6Bacwy+xavwl5P7cN50grVk&#10;DYEthR4oHQZSb63SCCuhfMpZgQooIXJYkGR8Mr1NvpMFzQ1VLMRKFlIJhqxkibLm7+BCFuICfl4B&#10;sz4HwwMbWHgy+DmLzOooPjt+ES5ZB6CqbYFLyRXcUdyNmBcq4Bu2AOHqYgSHrEJ4+CoEh+XDNySB&#10;DDABcRMSERw9F27+06kIF8MniMAYWk1Gt1mJ/RZI0AwKraE0kaUQi+DmNw/PPpuES2eFm3FjDZg7&#10;dSciI5eTAVL+jtoA+xePICJJi4DiTqhS6hBZ0Y55dJnK4CAhDjKfakgPvX4AG843YOaBQ3hr23E8&#10;s+Y0Hi85j8cyz+GpjAa8VHwOf1h/Dn/ZcRHplFc7iBvCIEVCNzJ10PSGpWfYTPHWcByNz76CRlUI&#10;JW8czA5qdPmEozkgEgbf8bA6jCIwhsHqEgSjnzd0Pg4wubGYXexgdfNCT1AEdsdchzPfzSbtpByf&#10;uRHHvP6Ec47fo81x4QiwzSa7XECGNxctlL+djjL8RSQxGeIIAErS8lwr2d+wain0qpVo477RdSHq&#10;fWZik//naJu1VxlbKKTpEjPwhR0LCWDPwLXkeTK2X0NVJMNiHodd9QuwT30EviufxRNrvsd2vvlu&#10;YzM+2bgM181+GUELJsMtlSwv/3my/qf5GwJbOYGulL8vIBDmPmVrVyx8CHbF9/McJn5WkWWqCKx2&#10;mS/BNem38Jz7JEYtfAaPpv0OS07mK9zqtbpzBL9t8Cq+CJ/MIYTOMcHx9o3wjMpDZNBCTP51KppF&#10;9ohD4044nwDf4X1afPbnLbjlhqWIi5qFUColP7ckRAVuQkzgfsSp9yPEvwIRVBma+KUI0MxBCOth&#10;WEwB/DUEPU0uAbAMgWSAnvFpGPfJbowruAin/HoE5vZgwvLLWFF/kTlxgLZRCR3tRun8kE4RXbUy&#10;+HnQUkupW6qM/1OalwbJ8vqYpE3QkEUFUUDHW8JUDllm02yuQT+BUMdjEnLOSltVJiBY92M/VdXn&#10;e44hMmsvHLLPwKWsnSB4CveUHUXe5X4FBMUh79jbi6eezFPG1MaG5yFeXYHokEz8YmLW6qUzDv7v&#10;NURGZO/KmXVf3n3j3PZR4bMQQzkYrV5O2TsNb76zHSfOykBTMhOW/NxzBtxUegZ2GcfIvJrgWtOA&#10;kII1+LphL/bod7AqVbJ2CM0mc5MhLPRQliEJYy+LGtHTmCRmmYxJYgFKj7AsdEQQlGAI4p2M0shL&#10;yavQeZ0MgyFNt+TDIF35hgIe455Mcn//Gdyz8Rzsyil/a/oRVtKO+xfWI+aXuQQ8SovAHASrSxET&#10;vxqBIRlkgQsQNeoHLE++iJLKFnz459V44IEURIXPRbAvJYl3LoJYUf2DqpRhPoESEy6+HP6RSXj+&#10;8RVo3CcwxFsT0D76fA38o+fBQ50Cx4mV8PryAnwLDGShnXBIOoqX1hGeSfpk/LLCEkS7UgK3DOiQ&#10;sPsg7k8pQvCiMvhmH0ZARSdcctrhkNAIv+QmRKQ2QbOyEWPSO3EP3+n9A+1I6jdiPS8hkbTNIrf6&#10;LDBmVqN5zC/Q5xUOeIbCYueGQWdfDHhrMOQVA5NzFKyOAo5+sLp6wOjpRBB0hsHNGcM874JfJPbd&#10;/RtYth/H0KEeNBHkLzh+QvD6XhnkLAA4SOCTJFK3k4DXRdnbzX0PUzePSeeIpKsSWU8Q1BIwe5ha&#10;7OfhrNdc7PSbitP3p8K0hQjIPJE+ppnnahCe83vYZxG08p6AA4HLgXJYVUL5mvEIXLKfxfh1f8az&#10;dUvw+N450GS8ApfFj8A1fTIcc5+DXdFzUBXz3GKyPrI9VZGwQEnP8BhTqVyLoFhM9lfwGBzKnoNL&#10;xSsExxcIuq/DO/FFTFjyO3y/fikO9ZzAFUJaVZ9RiZfnnnEeLsVGeBNj7P94EPbjM+HtvxDjQ2Yj&#10;bR6dO9+hr38Y5aub8eFXG3HTXekICF8Bz8BFCIlYgfCoLISE5iGU9SgydANGxWxBaEgpgkOzER2f&#10;D82obATFpsIvMhH+6iQCYz7CNHnwCpVF8xMw6rF1uCupD94yf7xIwKcRf957FsepqoxYh4HBpawD&#10;hRjWlZIJVlBVVfDvMrK/YqoqKi2lY4RyWOIIKnOHRW3RfiwSQIQskRLabCrDgKUSA1ZKaIm0pFtG&#10;FriY+3RozZtpx2fx5u5DiMzfC0cJLFzSDNfkQ7i57BSWtpsVBSjKZPPmDjzym3yow8l6A7MRwBQe&#10;vmz4F7cuyFw+fdP/HnOHBfwSZjV+8+vbMnviQ1iAPssQF5YCP6+p+MMbNai/aLSBH9OCM1rcUtwA&#10;t7wzUBFEVHmnEFt6GJ8ePo79umPM1CraeRLPXExAWwbTQCbM2rX8vEEBOAXA/uFkGzJjNRUSAFnI&#10;sliMrPymFUlci1Wd5xFVdY4grCUAGjG6kIXx7Q7E3pSJ0NBCBAQR0Ch9wzQEsrA0RMXOw/Mv56Cp&#10;Vfw3RWSvCafrB1Fe1IrPPtyDu27NRSQLMiCYzE6G+oTMg0v4fNj5forZX6+FiQUvbv/0GTMefCEH&#10;LtEz4Ra5CB73liJ0QStl1yBUVT0IzD6BhUc6FUMX+SsTE2T8mmBh97AV2/qGMO9CP+7ffJ4y4zjz&#10;kHlZ0QPVKgvsSo3MWx28C81wzLPAPn0QoVl1mLT2AP5wqg45g31KGyHO9eHk4x+hziUKOu9AGChr&#10;QWCzugbA6hkNg0ckhtzVsDpLz7APWZ87TJ4ESD936KRn2D4QJwPicOK9z4FWI3qqzuLk9dPRqvqK&#10;cne6AngCcFf3/2gSqTyomsU9pTI/n3Obi/2+P+H06PkwJV5SGjhlicvi3oOYWPQBnShBq+AZOKU/&#10;Bc+sZ+FMSazKIahlPw6n4ufhUfUKnMtehCqLTC+LzC6f4JYnoPn3icfzJ/NaZIb8naqEfxcJ65NE&#10;Vpj1OEH1SbiX/x6q5GcwoegjLL64CY2mXhapxJmx4hyL9+1NLQjKvMRy0MKhxAjV9ydhd1ceHWEu&#10;Inzm49UHSpG7/Dw+/LAE0ddPhZtmAez8l8MtOAO+EZlUFhnK+iERMUVKZKToyGoEBxUoy21GRVUh&#10;IKwQHoHp8KbjDIqjbIxLR1x4PsL5W/dIqhEC4OjbVuG+eVqESn0qIwhWNGDy5nrs6jpPP7oJWu18&#10;mC0kCfpqm01JjMD/t/RvbMqWho1F0NKmBoepvIRo6Al+g1QC0kNMadyJ/diob8PLO/ZBk7cbweWN&#10;cCs8T+d0EhM2tCOFtiBMUCKVr9/ai4cfqyDpWA5Xb5Km8HRExs7T3Xz9NwnJs/+HT5vjOzgtXXzq&#10;0/seqGr39JdR6SXU9Znw9/kGr79RjtMEP6G7Mm1qWZMRt1Q0wXnlPjhnHkJQSR3GFOzEhzuP4NhQ&#10;LwzWY7T4CiZpoF1G1pcAnSEbWiNpOgFr2ChtDz9fIP9ekhWwLCayx+Eifk4kACZQBq5HeuNRBBSc&#10;IHiwolQbcV1BF+75YA0ixiQhJKSA7yJRfQmAfKeY6EKEa2Zi5twD6NdboVfCsIiIsUjEKHR1WXDi&#10;uA65+S1494PVmHTPQkSM/QKh1/8F97+wEIf2NdOr8nSmkpLLiL1lOVxiFsFx1DIEPL8WsWkDcMzv&#10;gx0Z283VZ7GODEE6MWQQrAx1sSrjX5g1PCYAJm2AOWSSkw92IijnKNnPabhX98KhfAB2Bf1wLJXV&#10;8chA8ofgmVoHv8QNiMlejRd2nUQRr91KANw1+Svsd4uD1tkbZncZBO0Fq3s4rE4xMLhSBisAGAg4&#10;+/B7d+i93aD1IRB6+JKpBeJc5A3oTCFbYE1unr4BO30/IgBOwYDdz4PbP5L6yQIHCH59whb5twyL&#10;OeD2A44E/QDde5v44jIHBdhnvYIHa76BY6YN8OyTH4F3znNwJbOzLyKQCagR8FQZZHCyl7/z/xbw&#10;/i7xO7tiskLlt5TGudIeSPDLf5py+BnYCcNMfwIeqc9hfP77mH9hHc6wdKRn2RYE1qJ0PC09P0xw&#10;bGG+d7AstXBfchl2j6+GW1QuiUESJhKg7pqwnEzvc/iofyDg5cIrmMxHk4OIUfmIHiPgRyAMTUNg&#10;QAaC/fm7EBnrV4qwsDI6YjLBiFKERBchKCaD10lDrLoAak0GvKKXwT+KjHBsCe6Y0orYCgJwaSvs&#10;K87iV+V7sbrpNCXrRhhNS2A25CgRokUJ/SzwXU0/Y0+SrExDZI16izBAkc3JBEGZOreCNpZJSb0W&#10;zdQb1fpLeGf/YYzN3QS/7P3wLW+iWmnApJITKGqRmUT8Cev1ju16TH6qEoHqFXALyyZxSIdn+Oz+&#10;W26bvqgydad6BG7+Z218docfZte8NeGOOc3e0SnwjCxXAnh6+c7CO+9U4sJlGWwKZfJ+5iVhfhfg&#10;UtAMj5ILCEjfjkn56/HD0aM4pGsi+DUwEzcTnIroSQiA2pW09nQyoHwWWjm/l0HOP18Y/1Eapmw2&#10;DfG6KGbBkQHqM6Af3obZh3eSNRwhE9XCscaCCbldmPAymV/UUgUAI6PLEawpYKUrQExUIcaPT0LN&#10;qn5KAF6Km8SL6x+Qam87IEEAJCBBe68Z+44NIrfiFFIr9uNIc6cSk05a8I0s8Q/e3wq/qBWwi1gC&#10;u5uSofnkCEblGuGZ2wu3rAt4eXe7AnDS2SHDYCWmiwJ9cg3ujKJgeUTa9Nbwfp+c6sP4oqNwTjkA&#10;x8JmenwJjklWWzwEp3I9Ass6EZZzBkF0POG5h/CrDWeRSuBsqzyK45OewmV7f1iDw6Dz9IXZNRpm&#10;+xgYnaJgcg1TBkDDxQdD3u4Y9HWnNHYnSAZg0D4UlyfeB+u2A8ChPjQ8vAhbVO+iw4nsjdJVZO7P&#10;Adx/lPoIgDJWsEc1Q5HQTU7zcNxlOg64foWmu1fAskvhr7jIWvHC+plwJuuTdjv7lEfhmTNZYWp2&#10;BDGn0hdgT2YoTFCSA49JknnE/28AqLC9XJ6fScmb9QSccp+GU4F0ijwD5/zn4J78NEan/h7LLqyn&#10;cZvQPqxFl7mfBixRpqWuW7GeTuk3q67AKZNsp7gb/rk62L22Hw5RRWRq5RgfTnDzmU4W9z3iJ+TT&#10;sdbA3y8T4dEEvLBF8PGfCV//GVQg86kmlhH4liM0cBl8vZbA12clIiNLqEQqEaDOp2zOhYbXjSIA&#10;hmsy4RsrbdNp8A3PwPj363FdhZkA2E4AvIAJmRuRfeoY69RWPmkKDFRDVhMBUIjBzwHf1fQz9iRJ&#10;RlTIEpsGc6kSX3NYlpw1SgcKk4TSGipAe18F8+QstusayYzXYUxaNYIKj8OzlBiQdgC/qjiMrHat&#10;0j4tFnRgrwlPTl4P56AEOEeVwG90GQI1c3pvnThzTn7qof9ZIMjndfpp1uo/Xv+rH5q8xsyC++g8&#10;OKmz4R20CL//fS0azw0rPXanmBIuDeCOopOUKWdZIF3wKj2PO4p34IfdO3BKf4rV5iiUubsyNa2P&#10;dFrpfZIxfrJSlUSmzcXQsG0Yy88Vxn+UhpkMen62CgCm8lgROg178On2TfDIJQOs0pE9WXB9cgsi&#10;HkqlvFhED5wPTUy5Mr4qNFJma6Qjmt51yrcXUU2AOd9ghEFmmgkdsSliZYydfBReKExN3l/LI70U&#10;bXqZgsFSXl02hPFjc+EbmQvHuCzY3V+MmLmXEJ6jRVBuNyJSTmLWOQkAIP20MnxDArN38Sq0rBEA&#10;lMYTmRInYCsyeS+v+9mhZozK3gPXnBNwqKEcXq1XpL19eS/cS7rgk9cJz7QrZESNcMipxyPVp7Hz&#10;WDcu/rgCdeHj0eTqh0H3YFhd4mG1GwWrYzTZHwHQyR/Drj4Y9PFEPwHQ7OHJ4wHodwhHxzN/JBJ1&#10;wVB5DnXR3+C4/ddodZ6P9p8Btn809RAAO1UzFQAclHZAh/k46zIT9Q5foV4zBbqyi0oGt7FWvLtz&#10;Odxl6ApByi6NEjWHYJj+iA3kKIXtBADlM5N8Vv7+OfCTJACYT/DLewyOBD/PrKfglf00ZS/ZYDa/&#10;S3gU4UkvYNqpIqqZAZYJy98kka9lSLkUiYTrtyiO68NdHfCl1FORCfpVWuD2VROcJqxDWGgVxkaU&#10;Q0N246EmoIVmITqwFvF0sOHq+QgJ/QFRkdNx+6QleG5yDl59JR9PPZmEZycX4t57M5X1Rjy9f4Jf&#10;0ApExhQT/Gp4zVJlOU51JFVXTLKyuLpHUArCX9xNJmqAa3mPsmBYVNIGzDt4AFesu5h9AlAyE6Sa&#10;9enaJLAMqJbpdAJ+wgR1lMND5koltiAkzNxQOqw6sbVi5tVe7NafxPs7t0OdtApOWSfgVXERrhm7&#10;8cvKQ8jqsIGgVO0t24bwmydW0e+ugFdkMQJiiuAXPKfnnrsT5mUmHvmfsfi61Wp1WTL/1Ifjbpl1&#10;2Xv0bPjdnAZV2Bz4Rc7GO2+uwpVGqwIGTUw5HTrcXLAfqqQDcCJ7si9qRmT2Pnyx9xjqdOdp07sB&#10;Hb2HsnaBLMoiQ1eYyXrp2BDAksi0qTDJdB2jtOn928L4j5IAp2kojx5vpIeLBX+qfw9eXbsOHgWn&#10;KYG1CKw2Y+z8c/D9xXJ4yeLV6kKoo0oRRPDTxBYhRJ0OX98liIxIwpjoFXj52XWY9V091lf0oaNZ&#10;jyGZAkZAEhYo3uxqkvUnZEy/NPjuP2TEE7+pQZB/KtzIMB1uWQXH1/dAk0KmkEXwy27BvYUNqBoE&#10;WvnrQQLfkGLqnWTAgxiW+XVibdIrLAP8ZOqZ2da5tJ3S+v0j7VAXHqURn4Oqpo/MtksxQlVhByWx&#10;Hi5lVtiVGnisEwEEyj9WHUX91jqcef1j7HYMhNYtCsNO0Ri2jwYcIwl+BEDHfwHAASaLuw/0Dv5o&#10;d9ZA+8l06nEynwU7ccb/G7S7L0CzM5PC/ub+G3D7R1Iv5XOHncwcmUGZvZCf5+Gy81w0OUzFCe/P&#10;MLBgnzIoUmbT/liXD+8MytZCMj+ClFPus3AUlldA0BppB1T2AnACfpSz/wb4rqZ8Ac3HyNqehBt/&#10;75XzFNwynoAjgdU+9Qn4rZyM326fhwM0VSWMgdnm0MxmK8vGyo+yorCMOQQSTw4hPq+eTPQC3GsM&#10;8F4wAIdJ2+AbUo3w4HIERRQgZAKBK64Ssd7FiPZaiuvHzMFfPtqE4oIuHDpowZWWYfRpLejXm3Dy&#10;rAWbtmmxcOlRPPgbyt7wn+iQExFBRhnM64WF5ZNBZiMwKoUOOxM+IRnwe2gtrmO9CqgaoBO8jLCU&#10;7fhs6y400PGbIIujk1wMV7KC0s5+Dviupp+xJyUptkgQFbZHABy01KDfsgZacw3BkXY2JPa8hB56&#10;DllAFuvoIWwQJrjvGNQ5O8nUDzNvGuGTuw/3VB9BSqtOaSaT6r198yCefLiMTiERrgEZlPWl8A5Z&#10;0DPhpoWLMhN3//8Lgnw+15R5zR89cH91i5s6CW7x+bALXwjPoA/w5w+K0HRS5BrQZSJ3u2TAveXn&#10;YCcRlle30PjOYHTZCXxxoBF7e1thshxjJpXQUyylRFxCT7GCGZBBoKIXkWAHEtBgULrqCX4G6cG9&#10;NgAUbyVzgo0y3ceYzcq6AZs79+DhijVwI+DYFfcihgxw1NQ6eNxIz6xJREhEEYLoWYMJgP7hacqY&#10;P3VUnhLAwNcjA76uiVD7LsON8Ql45pFcLJxzEPv2tKClZUAZEywskBClrO0zqB/GjoMdeOG1EgQG&#10;zKSMKYV7cDFUN9SQHVyCf44ePjkdiE5rwEdbL6OOv5NFiYyQcAVX+LzdMFllvi2vKO2IgniU2cpq&#10;bhIRxmIzvCL+ef+2K3DMIagXXoZ9aStUJUyVvbBbbYF9LQGQIGhfaFCG/ARlbscPBMDGNXtQd8sT&#10;lJwxsDioCYLS8xvKFPxXBjjk6Q2DlxeG3f3Q6xyI5sAxsMxOppczouO9IjQ4fY4u50Vosl+KFgLX&#10;tQCgtPn12M9Fu8NP6LabgSG7RWijHG6nDO51mMF7fIqeD8rJOiXOjQkpHZvoOF60AVvOk2S2BEEy&#10;P/vCv2N68v2/B36SBAALZFrdE3AuIZBK+x/ZpFPGU/BJex73Vn2Fan0dHRMzXwaSSyGzXI1aE4YM&#10;FpY1IXDYtq7xFhbGXeUn4Fp2BnZVffDPNMP7qePwiV1LECyFW2g2vCYUIjAiC+H2S/DyvWUoy21G&#10;qyAA68tVJWGbqSzTGiVAsC0gxJ7Devzx3RoEh/xIR5qCuJhVCOL1wmNzERCRSuUioxUK4XlnGcYs&#10;uIiIKj3f6TKCMw7g1TU7cGBwP9+gHCalt1fYX9G/gN3PpZ+xJ1sSWxS5m8lrFSnjCPuG12LAsoqg&#10;yN/pSGZ6pVNkHqyDi6HXFTHvzmCTuQdvHzmBqIJdcMw9Dpfyi3Cjs7i58jTS2vVkqHxJVu26LV14&#10;84lCgnsiXEKL4RxeDC/1iv67Ji1ZMndqcegIHP33bnw0pyU/7P/Tg7dnXQkMJiOKqYFjGGVv+CyC&#10;XzEu1Mn8DqpYll7uaSN+lXkBfumNcKxsIiM5gbDybfh43yHUGyRWcTOG+6phHUhjga9koSyiEa+g&#10;Z8+GkR5FCWjQRwAcYGbLeCXF41wbAMIkgzRJxQfS+Xce9NbtKLy8HxMLVsOx8CycCjpxXbkZcZ8c&#10;gNvYpQiITFMqUbA6D4GReWS2GQiKz0NAVAHCYqugiV6t9MypWdnCKPlDAr5BSMifcN31n+LlV1Ox&#10;aOlh1KxqwqbNHagsbcGsabsx6Z7ZcAn4CIEh8wikufAeXQv7W9fCa3Y/QdgMz7wWxKccREJ9Pzkf&#10;X5/VXSa6DbPa2Kbv29a+EBWsfJDVfwT8Blr5Tj0YtJpxkIenNlswprYd9jmX4FraDrvyduZ9N+Xw&#10;IMFQC7tcHdyyKflrdWQ7JxCTvRHVp3vQ8nUqrrjdRHYXCKubBD8IUgDQ4hYAk6cfpa8PzC5eMFMq&#10;t1MqN8XeCqwogvVoDy4/sQInVZ+gQ7UILXYrKWGXEtCuhQHORpf9HLQR7LrtZkJvt4DXnMVjc6G1&#10;m4VG+y9waXIKLMwjCXpaZjiM0NzfKSzPTlif9PRmUAIL6xPAu8r6RAbLsats8OeSAGD2Q2RtBEEJ&#10;r5XPlP0EXNOfQ1zm65h6tFjhfv3SHitzriW6jMSxYl2XeLMWi5nJqDDCc8TGFzc2wKukDnYVlMHF&#10;Zqj/1ATH2HJ4RZXAf3QhHCKXwMV3Bl64sxzH1ktbCv8XmcDLypRG26RJCZPfTlLQjx4DVQb/klOO&#10;1lvw2h9XI8B/DtTh2cr0zDACYHA4wS84R+k99rgpnw79JGIryPgL+Qx5p/Bg5Xas7zmAPmstpWqR&#10;0jT0s6D3t+nvbemvSVgeCYUsr0nGZ2OBqyiFq5WB08qUOonSblzOc1YoQYkHrZtxASewjsrvg31H&#10;EJW+A07ZDXCq6oZT/lncUF6H4tZehQXK6x9Z14rHHihRQml5j6mFV3QeoqIXDl4/dtqSr7+uChmB&#10;pf+ejY/ktHjxltfvuXnepUi/BQhVF8EnrAgeAQvxztvrcLlB/JMQEyvSTgzhV0VaeKX2shJ1Kb1Q&#10;wdWr8ZeT23DUWI8+/V5m4FZmkLT7JcNgSmARp9DcMwmC+UrDqgKAA/T2A/RSIomHrhH8mIQBGs0i&#10;g2VsUyE6zLuw+OwhqNNqaSSUvSV9uCVfB81rW+EYvRQhsTkI0xQgIqYEQVFkgPzbOzYLPjH58Ism&#10;A4yQBY/odeOSERo1F2HRUxGs+QzhMZ/zd1/CP+gbqDULMWFCPsZqUhAdsBjqiEXwiWCFjVpCWZ0A&#10;p9EFUD28C16JZnpBwC2nEROz96K2zaR0cChralD2wsq/yP7EHET5jnSH8ARajFGms7Xzcy8GzUNK&#10;Z9M6pmd3kVGmnIVLTrPSC6iq7SADpxyu7IZLfjd80rvgWMKyWdNGRngCT685jYbKU+h++E+46OgF&#10;k4ur0vlhcQzAgGcA9P4EQ4KgxdETemdfXPIIwplxk4CsVTBsbMaFO+cQnKYQwJaj3S4F7aol/Cwd&#10;IT8Hcv9+EsBrI/h1EfBk8LSEzJLo0TpK4iv2X+P0fYswdEwWrgSqDccQXfym0svrVPI8VJkEv58D&#10;t38oPUkZ/TAcSwmmhbyOEmThBXgkP4enVv2Io6yZ/TRNxQ0JANoomi1JUQyZlCYKM4usl8emNfTA&#10;T5p+yhvhUjSI2KltsL+uAO5jWYfGpUMV+DXG3LwUJctPs45aMdhrwJCslDSy8ZIkmDpoTX0sW9vf&#10;kpSoXnSCazZ04Prx8xGuWUYnnc46xfoo6/KGlSAstASuo9IR/+f9GFtigH1RNzyLmnB9/jZkt+xm&#10;PdoOg0E6Ln7eXv5V+ntA/GuiPcqUOX0Kz8ukjeXDJGuLyBx7ymr5W2GIMqtEab7KhoXHdcPVzMfd&#10;ODR4AZ/vOImotAOwL2iCXTXrY8ZR3FO5GzVtnQrblULesqkfjzxZC8+IRDiHJijDy2Kil+nvuDk9&#10;6dtP/5sWWlIGOa88/OYvbp9yKT5iJqICKP9CUuDlNxN/eG01Lp4RWkKs4i7zpBG/yGqBfeIA2QfI&#10;MjoQUbQRX55Yj4P6bbZ1eyUSC6WvrMWL3lRWnjR6h2z0WvMxOFxEhSESmOdoyyGxycyk6iYZy/eP&#10;FNjPpKsAaFYAsASXjQcxteEU/LK3QlV0EcFFvbgzvQ9RL2+BE8EpJDYPIZFkewKA0fkIGUOwJwA6&#10;hq6EG+VwgMiN6Cx+l0LPm0iQXIjI0csRFrkY/iFLEKHJUXr3QgIrEeFbg7iA1YgMFzBNhjpmCYLj&#10;l8FhbBocXzoE97RhghTxJfccHqs9jr1a28I4tDJWANZ2k55GpsAhZR+zi0kUsCzxaJW1fy0yRayP&#10;UtukjKs6wjS1zoxRlNPuWWTeJW0EQEmUxuWX4Z1/mXK7BQ6lZIXSWVLdBk3xGaxYdR7NC4pwadxE&#10;DDkTAB19YXIIQLubDzolGoyrN+DqC71XAM56BqJOADBnPXSVZ3HquilodJhC0FpOAEshA1xGMLu2&#10;NkAbAM74GwCUGSXzoefxVvtvcfyuudAdlPksQGn/QUQV/pEA+AgB/TkyPOnE+Dlw+0fSk7DPfZRs&#10;icyvQobWEAQznsbo/HeR331AaYmVvl4bDClrydk+SdXnBwmPpUTaoeXKEp3JLXrElR6gDZyHS2kf&#10;NLNb4PjrStiPWgmPCSvhNOoHPPtSNppIFix6Iwx66TIDWpqGcWBfN8oon5cnb8GsedVYsfIItm7r&#10;QGOTFTIjUm7Tr7Pgo/cJDL6f0ynLnOAcaCKKEB1SjvCQCnjGpGPsOzsxgY7dqWgAjkVtiCzch2UX&#10;96Ibu2CQOfLSJq4A1c/bjZJ+FvwkCQAS4PSpNiCUz0MSRbqI1VZC0JUog6slDVMiW00jgGi0AeYw&#10;a+rR7ja8t/YI4guPwqVCnHUjvAoP4q6qPShq7UML81GAcP3mPjz+TBkCwmfCI3g2GW4GNIErLRPH&#10;JqTPnr3lf+04Qd7ffdas/X9+8MElLREhn0MTtACjNfQ4/t/hrbfKcWlkDQ9hLYVnhnBndjfcs40E&#10;FoJfuQ5BFUfxp72rcVYrIa1WMSXRepmkh0ii0yrxxyhRyfrM9CDDBrJCAUcd01AJgatUmaKjpYRV&#10;2hZ+rpD+g6R02RMALULbCaxn9Ufw/nEZjH2AAHEZanrIX65oRcSTa+Es7SixlL/S8xtdTNAqoAQm&#10;BY9Kgmt4ImV/JiKvK0cQ2aBnUBoCI+h146sRFb8K/oGUNwHliNRsQHjYBkrj9Yjw3wa1zyZEhK4i&#10;K8yltF6MgLgFcBi/HP5/OQsPPpIq36BIlLf3X1KmCUoFV/4RLSBBRvlZuIFMI5SgqDI+UEsjtPU/&#10;Eg6NIqFsnSHSe1zZZcY92fXwyGpUhkGoqtrgUCGL9zTCv+A83Isvwq5UQJHlVNxLoLyIh4rqsHPn&#10;WTT+4V20UAJbHIMohdXo9vJHm7sHTM5eSiQYvW8QTnn6o2787UD+ZvRmHyD7/EMAAP/0SURBVMUh&#10;zZ/R6DiVUnUZ2V8yulQrCGbXCIAEvjb76bzGTCVAQh9ltcwK0VMet9h/h0OTZkO7p11xEjltO6Ep&#10;eJ0qg2xNZoCIbP1ZcPtHEiVwxsNwkEHPhU/DTtoTE5/C73cvwzkKbq3c0cpSIOJJjRfDlKSUlRyQ&#10;D7LnKQJltfzy9tojcC09A7fSHmhWtMPnlU1QxS2Cy1jWgeun45up1bbfWU3Qk81v39WEd9+qxd13&#10;JGJU7HRERHxDmfslfD1nYExMFt58fQcaaW+CuRJZZmXiUda9r+EVswiB0TmIppONCa6AJrQKPlHp&#10;GPO7jbghfQBuxUO2ITlFR/FD/W5cGd4Fo6WMxCCbdYcV8Gds5q/p3wDf1cTvhnL5IAKClMIieWVu&#10;sfQu8/shcwVtViLJrKUsXkUgpJcXNigDpnULYO3Ph0V7Ase6W/Hx9v0ISdtAxn0K9qtZX7OO4cby&#10;emR12kZDiNvZs6cXzz1H5RX5A/yCFiMiKA/RwUu1t06csWBBylp/G1r9F2+8r/vs2cf/cvttCzrU&#10;od8jJmIeotRLlbl7r79RjQuXbUNdZK5p8RUDfp11AZ5JlFeVtpBW/pUNeKfuGI4MHWPdkTU5ElhB&#10;lnDPJNEkJMOU5SoJegZKXgmtoytmkmMy3a1AmXozaLVNwblWAJSpcwZ6oGFZFU5bheMDx/Dc3pOw&#10;LzwGVVkrPSMBcO55qO+rhIsEPIgpoqTIRUgUgZAS2DskARFj0xF1XTb81Cso+5fB3TcRfiEFCI9a&#10;Cz+/VQgO2kLGtxka9TZEEwCDA0sRri5BRHgF1GGViIuWleFYOSOS4U8W6DB+MTTTm+BDnFfl9iAg&#10;9zi+Pduj9IQpRiWIpwCg7YAcE/krDFCcjSx5KVPqWRNhFfZASSwGKd/XGc14ubKOrPIMnRDlb0Un&#10;nIrbEJh/Cb5FF1g+BMZKVrQKHYFQD/usVqiz6zB12zmcTi7GqRvuxhUXNYY9NDD4hUHn4YthSmO4&#10;+0HnE4RzHv44M+EuoGAbulL34UDIe2h2+h6dDotxWZVABricYPZfA4C9BMAuJmGDzfbf49CdC6Dd&#10;16EAYMKFdQjL/wPz7zEo83ilHe9nwe0fTFmPw63kRdinPwmPtOdxW/HHKOkT8SuRFZnXElPM9r+S&#10;11L3pZgURJLj8gf3cnwf05ObTsKn4DQ8CjuhSe+B/5/2QTV+Gexj5iJ0zI9IXCnhLLgRWI+cqcfz&#10;r86Dh9tf4Gg3FT7eSxCmTqUjzUJM+Fr4uOTA3/snJKVcgMFiA+H165oRO+5LeMTMR2BMLmLCyhET&#10;WIXIkBr4UanEPVWFGxMpf0uoMooJhIWn8cG+rThn2A6TtQJWGRFhJIj9jM38Nf0r0Pu7JLYr42ul&#10;jf4qCAobNORTCpcRAFfbQmkRCI2yMqNElh6SEFrzMdyxjJ6cahBncbC3Hu9u2YyI7PUsw5OUw91k&#10;42dxc8UFZHTYVpuT+r97Xy8efjKNRON7RKvTMCYqjZL/m66bbvps6sGD531GYOu/ZpOhLjNm7Pzw&#10;l3ctb48Mn4uosARoCARBgT/hNYJf/QXbIGdZGje1ZRC3ZB+GP5mEc6mOHrkJgcUH8NaJI9hnOs36&#10;sYdWmwJrN9HfIAEOUmAxplMy2Mb6KesR9NMTyUpuWkrdkfm+BovEJJM5v3k89h94qn8nybWMvI7M&#10;I4a2Bgd6juPezcdZKRoUIIgv6sEvp9YhaFIRWV4uAVBmgORQBlP+RuYhkqwvJi4JoWHz4On9Pbwp&#10;/SVIamhoJjw9pCNkDeIidiM6dBv8PYvh5ZlAz70APn5T4OD5CXwjZiA4OJFsMAdRIdkIjE2Hw62p&#10;iF10Bf4VrJx5LQjNO4x57SbFmVxtBFasXPY0MKkA0gguMZ8l9rNEMZbFzqVXxCohhnmekEUxvlYa&#10;yNd7zxJcJUIvAbCkD275ffDN64R7yRUywkuUv2SANEz7SmGBWnjmX8SdBQewbVcj6j/+CQcCxqDb&#10;KRhm91BYXf0Be29YnLyg8wrEFc8QNI+7G8jaiJ4MCX3/IdqcvkW7/TxctFuKNqUN8D8PgP1KO+JC&#10;yuLFigy+QJZ54qEkGI73KgA082gZgnJ+R6Mh8xMQzPvPMMCnyZZfhHPhS3Bd+SzCFkzGtCOFdEg6&#10;MmvDSF7bykK2q8UjsfvksCQTC8lMFJSpejLt8739zQjJOQWv7DaEZfXD9/MTsLs1Cyr1XESQ4ZXk&#10;S2QE229TitYQtP4IP98VVBC1iIlZi7CIcoJgKYL91yA0sJZguASffbURfRIYg9uRQ50YNeE7uBEA&#10;AwQAQysQ61+DqNDVCAhNQfR9+bhxURt8yCtUJQY4lzTilS0bUK/bxtpTRUIg8pU2+DM289f0c8An&#10;yVQIs7ECJoMQG3rxvwVBSl2ZKWIkC9QN1zLVKABok9wyN38592m235DwWLEXx4bq8OHWjQhNJRPM&#10;vwD7sm44Z57DryrPIZt2IaG0pG5v2tWORx5Ngb/Pt4iOWIiIsOmICv+q+45Js2bNmbr+v2awNO/j&#10;kJJy6PW77prTEh76A0ZHZcDLJRFhAZl4863dqL9kW7dXJtZnthswqfQwVKkH4FR1GfZVZxBZuhGf&#10;HlyPI6YDMA6vh2kgAxYZ6yeZpbdNvJboEgZrNiwWGTCZrHSGyPq+0rskwKe15tOgRR7zmKzzK4EM&#10;ZMnLvy+gfyBZyP4MEhyBhSZrAO/sOI6bVvGZy8iEqrswmgB41+cH4TchC27qQoREs9JFZisyWE2J&#10;Gx+Vg0DP6YiPnIU3XtuA5QnHUVLeiEVL6vDE0+XQaBbAw3UGC2UxwgIXY3T8Yjz6SA4efyYJT76x&#10;Ah/M3oj7HizF6KACjA6pREhcJRzuKULY/HPwKe2DU+FFxJUeQfKQVenIGBQjs1mX0usr1V2mW8lY&#10;M4m+LDAoHSMyBlApCEk8X2ky5LcyRi6trQv+1RJsQgJjGuCWa4YTpbZ9SQ+Z32WmZr5/O+zKBuG8&#10;hgWefRmjko5i7o42HCjfhX13PobLLoHQ2fnwS1/A0QdGe08MegSgy1ONtsjbgKXlGCw8ggvXfYlu&#10;h68pf2cTpJbgir2wtmsFwJl/BcA+AmAnAbCFANhFAGxw/AFnJufB3DCosOHPt6fDN/1lAiDBK4cy&#10;WGZy/Cy4/QNJeozLXoIq7WmELHsO9yW8h5099cxacTXCtFkQUi4jaEeCwN2wUi6yGLwUlyRZiEn6&#10;MQXapp/VITa7Ad7pZN+Z/fCbyvp2ZyVUIUsxirK1MP2s0oYo5Ts3dSNcAz5HICVs7Jg9CI2sgW9Y&#10;Gh1xOkIJhD7+GayLP+GHmVswYJQ7AyeO9OLWuxfCRQAwNg+xBMA4v1ru1yEoOBnhd6Riwpxm+Iki&#10;KxuGY0Urnl63Fsf6t/PXtTBrk2lf0lHx83ajpJ8DPyYJLjxkqoHOtAYmo8wppnKTufaKFKa90m6l&#10;d3iY55kssvB6GcyWEtscZNqiYTiTMpmkSC9Lb8qg7K2o19bj24MnEJO+A655F+Fa1gufrPO4u/QC&#10;Ui8bldERUu7btrfj6Wdyqa6+R0ToLESGLkGIz4yh229IzZv23YlxIzB2bRuvbz9vwcaX7r77p0aN&#10;5jvEaBYpy/P5uyfhzd/X4Zisj82TxFCTzvYrCO2YSUOroUGtqkdgWRWl3BZcGNrGjKLr0RL8yPB0&#10;xirodGsxrNvEzFhLLylL7GUyI1YyM5kJJgKgIZ0ZlsPv8tDPZLLk8PfMzK4kajvxGNcIgEYBQP5W&#10;Bn3qVmNzRx1GlwsAyvCcHowr7MVdH++D95hUeKjJ+giAwgAFACMIgHGhWYgLmI9P3t6KSxLG4m+2&#10;Iyf68NvfL0Wo+lU8Q8AryD+NtWsasZcy7cjJThxtoawlQH0mQRb80hDuXoTA6Fq4PbURYcub4V7Y&#10;Cq+SS7ilqg4lZBkigaUtT6xJZpmI6QkjNCucQ4pfeoX7eYD+UNb6ELQU1yiYyJNlScd+Szc26HUI&#10;qTpIACTrKzTChfivKhQpNAi7klZ62GbY0SBUFf1wruH3mR2ITrqA+3JPovJEP/a/9xUa1bHoUXnB&#10;ah9I+RtEAHTHoIs7esgI2wPGAbOyoSs/geZbf0CP/dcEqxm46LQQVxwW8PO/gJoERLia/hbsfi7J&#10;LJB2+x/5ecZfAVAYpYTPP+n4Pc69XIDhRh1k9d431y+Gc8pkvtezVB2PwUGGwvwcuP27SUCTSQCw&#10;YDIc0p/DqKWvYN7ePHQOyzwb5rHEcBwJWKpsCggKGopTEjIwrIxKEgDUsuZ2swRFGa1sseK67HPw&#10;Tm2HX7YeQXM7obqrBvaBy3FdbApWzDmsAKBcqXZXG8ZOTIOdUwqCyQC9CX6+VF6+mh8QoJkHF58v&#10;cePt32PjrktKL7AsC3Ngdz9uuysBrlELFABUGCABMC5sDYKDkqC+JQkTZlxCkABghRWOVZ14dM0G&#10;HO4Tgb4exgHa3jUDYAkk0rrWvA560yplXWFlmJoSVZrMUnqHRQ4bZcpdPkGvmNW1HDprJXOnGl3D&#10;eei18jykwapdwXpM8CQTPNJ/Bp/tOoS4nH2wy5RQWr3wymzEvSXnUdAksTDFFiSUVjeeejqT7zkV&#10;mtBkRAcXYlRYNn45MWvN049mXTsIfvdFybO33/LT+dDQmQgJT0ZYeBKCA37Cp2/vQmOdzRc2sLCX&#10;n9XjtrxTpKl1sF/TDlX5eYSUbsWU+k04rt3MCiLLU5aT+ZWxclRhkF5AO1TGDLctuycx/gwEOLOZ&#10;tNnMjJL4ZMaRkeUSuoppWMLyiFeRzpJBfn+NQ2EkIrTJWASrmTTcvAHlzYcQU07QrhAG1IGbyZDu&#10;/NNxeLFS+miyEBRViIDwPHrcQmYuK1ZAFu4al449W8QH8TH0BmgFeKTmctu+/SimTl2CwweFqP/r&#10;TQpLCNoXU1fD12MqvN2Wwj2+EG5vHURg1gAcc3vhn9OKpyouYD+NqoUX1StBSyl4aXiypocAoEy3&#10;ZwYxEe2UeH4sCbGEEfanJMVGzTAN63DcaMb9W6/AVeZeF/XCqVjmB/cxUVoUthF0O+Bc1Aq7yl4F&#10;BB15jiylqMm5gg/Xd+B0xSbsueVWtLqEkwFqYHULgsnNDQYXe+h9PHDZLRD9H82AeUsr2h9JQaPd&#10;p+gncA04/oR2u2nKUBaRs12qWQQykbPC6GSKm8QBnEVgk7VBbBFfbGApIbNsEaN7VdN47nQM2S1k&#10;Wsbv56KT1zrh+jXaPqiAtcOIY2jH3RWfQiXhsIqegn3OU3Ateh72yqBnHhMwLGRSgE3GAzLlyFCX&#10;J2AviZ/tCYD20uEhUV8oo+2LXoZj6ou4M+sT7NI20qcwn2VBJVltXicZbMtisQFJMjbTxsytygwg&#10;idwzpEhmHa7wWGW/FRMLm+Ga1gePfAvUCf2wv7cIrtHLERS6GN9+uQMSU0Ok88VOC6b8dATjJyTD&#10;338uPL1/RLB6CkKiPsboGz/Fy28moGzdCWj5AIorZKUoLWlDrMzE0qxAUHQBwjTlZEQSU68Y4ZTA&#10;wROSMOa7syCBZLnrCCZXcF/VFmzoOsY320YHK+BHkvEzNvMfJQkwIqBnJLExUQr/NVCJjLRQeoRF&#10;zY1cX2GCtEGCpnRqDhEIZQ1vCcBqlump0qGik2tWo9u8E3t1DXh3925EFeyAXW4D3CmHfZJO4Vck&#10;F2VXhpR2bimNbduv4OHH0xEcLsPy8skEC0lWkvCLGxcUzpte9f99iMzSFesfu++eOXWhAdNJodOV&#10;YJ7OPnPx+lvr0HROaAZwiYW85AwZUzGpfe55sqgWqErPIKr2GD48uAdn9Htg0Uq7AMHGSP2vr0X3&#10;UDFfVhZnlqEs9CAGaecbyUylG16Y3VVwy1e+s33/L8f+c+MACzFM8IW5mtV1MzIv7IKmvF4ZFyfx&#10;0m4tsGLS6/Vw1yTCNyoFgVF5CFAXIUpTipiQXMQHZeK9V3eiv1equw5GA2ut6BZWQguzxaDvx+Xm&#10;EzwgZkEj4U4Ig4HFNMTqKgshvffnKgSGfkfvvgxO12fC7oMDcMggIOXqEJzeiXfKL0M61LtoVLYF&#10;AyR+swRCUEae2bBNoQtMwj7MknhMkjyLnMBDSuJ2iX9/ftyM8OwLcC9qgkP5lZGyaqO8aIN/UTfc&#10;CzrgUEpWIlPmKrroDHooyQ2YlHkRmw+dx85338X5wBthtIuG1ScMBlcHWN1VGPZ2RIuzO6489x6w&#10;sxdtr1XjuOov0DtOh8nuOwLcFGV1t1Z7AbsZBL+fMEhQk30vUxeTSN1WO1tYfAFBWROkj6mfANjP&#10;c7X8nZHsz0L2J9Gie3itI96fo2/2FtYFC8qHDiCq+Hdkb48T4B6DXdbTcM1/AQ7SlicdIgJ+RQS9&#10;IrJDSWR3dhLcQKa4ce/KvYMAovxepsAJAOa8CM/E3+Ktncmooz6RJSlp5SxIZqasRs+dZPXV8Zji&#10;eyyS4SM0TvpIzGTgModH2se3Dllxe3kbHLKH4FQKBCX1wfXxQnhdnwhH/9l47Okq1NfTtfG3couO&#10;rmFs23IFi+aewNefHcWcmceRm3cUm3Y04GJ7r3LvPpNecYh9rFMzZ9UhwH8KwiIolSOL4B9TQulM&#10;px2cgUiSF/8xyRj1xWnEserb5ffQGZ7HXaU7UNJ+mkxqNx9Y2Ny1qSpbsrXXS/rXx8VWrybb31dt&#10;+moSwLSYKmCiTZpkzR5TJVMpnUEFGfQO7Bg6hTf2bEFQ7hZ4ll+CF+3UfXk9Hqq4gtIrMiDdlv9r&#10;yJzveTwX/mGLEeSfjAj/FIzWzDP+8pezs+auXB03Am3/8fb1d2ufvu6m6SdCI6mp4zLoTVbC0+8H&#10;vPLGGpwYCWklDfRLLppwa9kFOCfuJZO4AK/iTkTlHMTHB7fhmKkeAxZKX4kyIRk7lEYwTIFRl0kv&#10;IcEWxUtcO5Bda7IBoAAyMxsbkHp2O9TFJ8haO+FU0oWJecO4+dWjcA1fAZ+olcrYv8CIEkRHliNW&#10;nY1wv/lYPP8itLSFYVkgm1tX+zC6m1nv+eegrM+LDjIvqfb/drvUCrz8yloEBM2BX+hy2I9OgvNn&#10;h+BVNkT20Y/QrCv486oraKIRSHQ5WdHNJoSNioEJxvGrfwE4+UOs4WqSv69+N7K18vOKyxbcXNpE&#10;gz9F4LtEOSyLzPfAMa8L3gV9BMBO2MswmQrpKZbOki445g8iJuMSPqs5gAurNuNk9IMYUsXD4hkC&#10;i5cL4KwCnOwxYO+D9jufpnY7jZZvtuKoxxfodJd2vxkENIKbPfdkbd38PMBjA2R0/dxLkAORym38&#10;TtYGaWUSBiiDnW2dHrMIjDzXfh4G7SU46jzAcQVaHWdgf/g36C84qbznvIYSBBPwlM6PwsdhTwB0&#10;ypZgp2R0wgIVALwKgsICJarLs3AqnAx3JlcyQjslUsxvCH6PKkzQftkTmJD1AbL7ZPGjQcX9KAAo&#10;7E8oB/8UsJKPV4m3EqVRcUrcsSwkQpBtXrAVe0gJ765uh0u+Ac4EId+Ebvi9VAO38cvhEZEAddRi&#10;LF58jFeR61y9Iv/lx25WqUGlLeTqRtc73A+tRdwqsHHzAJ74TRFCyBYjwrMQqCmEX3SxMn41MjRd&#10;mbPuNzoZowmAoytI4gt64ZJ3FrcXbUdB62mCzB4+s9jHf789KkkWYRrKJRjK8DayehMziBghctkw&#10;XEY7OITV2sP4474dGFWyE945DfDI64FnRg9uo0MvaNMpbYJicZt39+DFp8oQ4TcH4YFpJBopCIie&#10;Yxp7z/SSP08r+vcXWuLv7VYuPfHsHbetqHf1nY3guFwyIGZeyLd4+70KNDTLcoC2qC5LL+lxIxHY&#10;hRJKVXgezllHcUtBA74/cAaHdHtYMJuZ1mKYchcSdkqCI+pYgYdSbKBIlP/ZzPhfnISuWw0SMr8S&#10;evMarDy1GSEFRwgKlIEEhFvyrQoAukeQAUaTARIAA9SFiCALjAhKQWzkfNSubleASOTOsfoWvPXG&#10;Urz+2xTUVtRBb5TlPQ1K+1srpczGTV0oLDqDrLzjSM04gW++24cbJmQhJEjit+XDcXw2vKacgLsM&#10;RqaMCSOT/oryWoJHyEKIJistQBlZa+thFIzjV7Z/JMnBv01Xj4/s5JCMF6zVW/HYulZ4pB0mAFyE&#10;qlZP0CfoEuScCgfhXNAFexkoLW2BZUx0Zna5ffBJa8bEzO3YXdeJy89OQa/T9dA5+gJ+XgBZIJw8&#10;YFAFol09EcPJq6HPP4ej8VNw3G0mWhwIVqpFI6zOFtdvgKAmqZefJQy+LJIkwHfFwba/GhFahrq0&#10;28/BOYcZaHVagD6nhTw2DxaXRNTZfYuDt82FcX8nXY0ev1s7A94ZBDhhcAQ617zn4Jr9LByuAuBV&#10;CXwVBKWdUOL68Tt7skRJSttfjrC/x+GS+yx85j+FP25aikPWPmXam0y3I00hEpFzCeqMUPERwsc0&#10;ktuCilJIUkFYB2RwmMwJPsDj96/tIAMnAyyxIiC5F8G/Ww+H6EUIGiVRThbj7rsXYc9+22g3k7Wf&#10;ElHhlH/dZA7QoGkAPUPdlL82gDx7zoo3fr8OYT7zMUqTD004FQvrlV90kcIAo0IzEBWRDN/4lYj/&#10;7CTGVNOHFA/AOfcMbsnbhNzLdawfu/jMf8vS/juT3JMSeSiZKWPkmJCjIuYzQdGUi57+HIL0Pmwb&#10;asBrWzYiPG0TvArprAktqtQW3FV9GmkEQSFlsh3e3ocXHy2Dv99C+NIJuMcxP66bb51w7/SSr6bm&#10;xY7A3b/e+Du7WVM2PnPLDQvrQ0KXISiqWAnQ6OH/PX77hzKcbTIoCCuzC5a2mDCpohH2GadpRF1w&#10;L+/B2CIa995tOG04zELfA9NgEQyWPBhNabAOSTj7RXzBJXwpvqwEOpXV2P5NZvyvT38LgFrjKqyo&#10;24DA3IMKALpW9OJWAuANLx8iAK6Ef2yqMsjZL7QA4aGFCCOtjo9biO27ZV4uGRqNIC3zMEICX4OX&#10;y9v446vZ0BOvhB32kw0uXbEft926jL9ZQC88A9FR8xARthCh/umI06yDJroGLjeVwG/aSTjmnCMA&#10;XoCarGba/h40s+YLABolAOpfad9VY/ubD3+fRnZy+lU7lHI7yD8+PNCNsLR9ZDpnyACNBDsrgW6Y&#10;YDBERtQN+2LK4vJmJgHBbtgVaikNe+CeXYePN1xCb85xnFffj0G3UJicnQAvT2VGiNEuAJddI9D9&#10;5SyA9zj0+GJscJiCDpccgp+MA5QFkSS4qS0k/oDC8mSmxxwyvznKkpmSWu0kCIKA5GyeR3B0no86&#10;1zk47zgfg87LlUWSeuzmYZvdJzjzGqVWqwm7tOcxKftPcE2XdYGfgiMlrns+WR1ZoDBABdz+FQsc&#10;SRICX+SxBEjNlTa/Z5XfywwS15SncGvCm8i/vAuNhK9OApKWaVhonUS0EPC7CoJXy0ZBQn6Q/d8B&#10;oADXUQLgwxs74FGspQQ2wz+lF/6vroOdLLI/qgrq6Dz4+n+JV19NwO7dZ6GVng1uyixH3kfaFCX2&#10;o/T9ixbQsZ5t2dyLPxJEo4MToPEuwphw1qmwIgJgHvyiChESVYDoMFlwPwmeMSsQ80k9RpN7OJcQ&#10;AMmibspah5ymEwoAWpWhYf8ZCXytiQAoUaSFJEl4OhmKI+Hq9DKuUJhhFkxUjhZLGe1hHzZr6yiH&#10;9yAofTfrcSccqs0kX/W4pfgwctqGlBlQsm1m3jz4eCWcfefCf1Qxwm4ohbf6B8ud98xenpe3w28E&#10;9mwbz3dftOjwyxMnzj/uEzibniMXngGJ8AmchT++sQpnGyXihm0Bo/ROA27IOwLXzJNwIaWXEOyR&#10;+fX49HADDg9tZZ0gLEsHx6A0dFLumvhSStw96Q6XlA0LX9AsC5YrbYB/nyH/a9PPAWBQ3iEafAfc&#10;KvsxMdeCUU/vhFPYMvjFpCD4/2HvPQDrqK708afee++SC5gSWujFGGN676EkhAQCJCEJgUCoBmwM&#10;7r2p96deLcu99yZblizLkizJ6r2+Xr7/d+ZJhE3Yze7+dje7+9+xj2bezJ2ZO/fe893v3HLuFDX8&#10;yf6iwvNZmyZjStxSVGzrVsq3rLO7cPERkqG3EOz1GV5+Vg3duK1Ruq1Lh2efS4ZK9RYC/VYihOkZ&#10;zH1Y4FpMiypjwdwBL1817GdkIXhBPbyLxENOI8Kzq7G4RhbfngRAM80C/hCl4jaBcbaDv5aJ3aT+&#10;icitYj1JT/26Fi1ZOvMuhQBYqCcAsgZVGsVNBIUhgkA7HPJbFJdJ9sUERHGXlUegJDO+Wt2A2oM6&#10;9LzyNTo9psDo5I0xJ4Kgty/MZIQdTj7ofOxZ4FA9zn5Vjh0+88gWs2jKbqQsJ6ARxAiEImLeylCW&#10;bu7bHRbjEuWvAVBDltjjshzV7stQz3A6sklxidWs+hz7Qj9F/1pWtASGtRe2IzbpVTimPQG7LAIg&#10;wc4h9VE4UsSJqbQD/g0LzCHQFT3LSo8gmEEAzCZ4yrogDK9KfhTea5/CbyqWocHQj06mXj9hZ5Bi&#10;kNSVBBY0mgTBSSCUno/Jmmoy4SWChE5pB6wmAD60qwce+SNwLTHBZ30v/H+6He7X5sAtshjBUXmI&#10;iFqOAL/f4K5bP8fq5Udx+IAWFxv5BJYpaeYVn48NF80oq2jD0iUn8MTDBfBxXoAA1xRcE3UYcUHb&#10;aankw58s0JfsL5QgGBeexrK7Ee6xqxH1zhmlDdC5gIw/sx7Xpm1RAFCmw0mH4z8KAC2mDFjNBEFZ&#10;Z1gGZMv6IwKCghEyYcGSDZM2EXqDmpX5CWzXNeHVIycRknWKed4Ml6Je+NC6ur/wLE16PRk704zp&#10;tfnQMGY9IvP1V8PFhxVNSBL1d9HQ88+nf9DVZfVQwO90RdNlv3w+Of62WckXgy5bB4fgNQi7Ih3T&#10;r1iJX71Whos1kpNAC2u29A4DZpLpeSYch3NeCzwLujCjqB6/P3IIhzQHocMmZtJGaPTxsFgIcgQb&#10;henpqGlaWXO0AAZ+hM6QAVnI6IcT5D9XJgHQPAGA62p3IDibZiGZrFvpCAuFEXGP7oFjyMp/AoCR&#10;4XmIDk3CNVetxc7d4pRU2sKtWPDNToQHvYXowE/xs+dzbL4Amfh19YN47NF1cLL7LQK9FiPQZzn8&#10;vRchOGAZosgoQ/xLEBCcTwZYAN8va+EprKvgIsKyarDygkkZAqMAoMUEs/TwUq8mQe6f2+SyyCQA&#10;TuqnNNTLkIE940Y8V3kBQan1BASNDfzICFQFMgd5FPY57XDMaaKJdgmOwgALdLZrxWb4ZHfhq/JO&#10;DKlPo+PKR6HzikG3oz30vm4wuDtjwMsdnZfNgHFjJka2XUTddRvI8tbBQAAcJXBNgp8NAJcS6MS9&#10;1VK02y9FqyNB0NHGBsVUHif4aVUL0Ou4FOdcVhL0lkGnWkUW+TXO2X+A8/duhPnwAC4aNXi+Yin8&#10;El6EnTgrFVf1BDu7lAfJ/giGmU9RnlZYoA0ECXyy4FEepZDgVyDtgTR9Fdf3lMTH4Jz8FC5P+wXU&#10;F3dLF5cCXwJ+A0Q5afsWSFPyQg6EpInIMQFO+oGVUXmSARMAaCV1kMExtRYLHt7VAdfcXjgXaxGQ&#10;2I/Q1w/A7Ue5cI7YhEBWijFT0hAZsgZBnkswLXIN7rolHT97aRP+9Kdd+P27pXjpp8l49IkkXP2j&#10;RQjy/4JliRVqUDoig0swJYxMMHwzIiNtAOhD0++fAGDMKoS9dQIxuWa4EABdaAILAGa2nVU6QczU&#10;yX8EAMrUVK0ln6lURHIt59JYYMkCFacnxAxDKfQyQJrhZFXIMfEujSM4ZGjEu1VHMDVzH9zVnTSJ&#10;hxCa0oA7cs4grXNU8ZAuA5dOntHgmUfTEE2WHB6UrywwNfWKte2vvJ7zVeXh5ljVR89nH7w26s9j&#10;7gFfw3VqOtyuKoBDxBL8/NUi9LcwZ5mZMsSs6GwvHk85jNjEk3BLr2Mt0q7ML/1Z1RhOmrr5AZsw&#10;rl3PinADy0QShk1JMEpvq0YWyt4K8/gWAmMFxi2FLBv8GKK6rDj/Q4nynykCgNIJIgxQY9yM9ed2&#10;IlTaAMl43EpHcV26EVMe3wdnMsCAqckKAMo0t3CZ6ha4AVOiv8S+AzJAhcyKTOD4iV5UlLVhU14f&#10;KgqYDoI03Hp79cgvaMbnHx/C7369D+//8ST++O4JvPLyLtx4XSnN5iyEsLA6X5sHtz+fhldhPwGn&#10;E2Gsmdc0mZX2DAFAvYUGlPhE+hcAcBL4JsFvEgBFL2UvOirN6vWkEO8fbMG05LM0GwZpchPcBAAL&#10;aQoXawiAHXDMaiAItsChQNaxEDdZDEOgtM/ow+3qRuw+PIjR9zeiiixwKDIcg952BEMVDL4uaPPw&#10;RtsbfwTOa3HphQK0kq1p7VZiiGavsD4RGwCuQA/3PXbLCYDLyQCXKizwLwD4NQHva4LkIjQ7rEaP&#10;/WqlA6Rd9RFOebyHnncrgD4zKvrPI27dG3BOeE5ZEU5hgLmyZod4hHmG7O8piqwVTBD8PgDmy57A&#10;lyO9vjzOeRZ2aTSB1z6OoJSX8dimL1A73knrRcf0N6DXOE6QsCpNCcKmJU2/A8HJRGatJ4NgZCC0&#10;4ghhAgAtVvHhp0EdzeOHd7XBWU12nTuMiCwNYt4+BrvYZHhN3YPoy3ezQkxAXFQBooLL4eOehgCf&#10;9QgJXkaS/Rk8vD9EYNh8+Ad9g/CIDQgOSkRAYCqmTS9HdGwhAoNSEB3DijqKFfb3AHBKBJU/YiNc&#10;o1ci6I2jiFIb4VowDhdabmICCwAO/EMBMAcjllKCWiU0FhY0mZMsADjO69pyGA1bodGWKiYwLOnE&#10;lHhaXkVk5sdQoa3Bz4/Vwj25WRnY75s3isD4E5iTtwObesRjj2SEFfWHtXhu9i4EuuchKmoHCU0i&#10;wqa+1/XyG+uzVBlfnF59XdRHbT4hi+A6TVyzZ8ItdgVefLEI545plcyVvC4/34/HUo4gLrkKblRS&#10;B7IEz/RmvHxyCIfNrSwcpdAa42G2xBPk4jGgT6BFUAbLaDkwXAGrdhu0hkoMG8QNTiZMFpnS9g8A&#10;QH2OMh4RpnLozFuw5uw2GwMsG4Zr2RiuTtYiVhhg6Cr4TbE5Q/APy0FEWC5rkfW445blOFvby3uN&#10;0FuH+b2jCuOT5S3FVFWsIP6WYRAypktH9BnTWDBC+qDRW3HkhAmzZxcgLGQ9wmMz4XBVOrw+rSOb&#10;HqMiDiIkrQWrGywTAGihAo6RLVPt5MHyokmkm9gmf8q0eGUMGo9NDCfu2Q0Wm+cYo1WMMJ1SI6pZ&#10;O96ZVoPAFDLOLDK8MmGBBLnCMeZpD9xyW8lS2mCf18tz4xQzTUQD3MuNZEc1+MXWS2jb04YjD/4U&#10;5yJDMBrgCIOHHcyeDgQ1V1y6+l7o8o9Bs+EsmqM/QZvbF0pPriyBOUiAGyXgjTmuQbPjfPS5ribo&#10;rVBYoJjCfzGBbQAonSYDBMBxhtc5fIsm1fs4EfMnxeuMjt/4Ztlq+Kx9CU4ZL5L9kdGlE9QmhsIo&#10;AEcAtCMLtAmBThnk/Biv2Ya72BfLkpi8lvgIfDJegufKJzEt/lWsbN/GtGLGEbQkBcf5Lhls3UeZ&#10;HHIhfR2KYkgCcy+dIAbmgAyElrxXANBMOJwAwAt81qO7WcFkEwCpqOGZ4wj55UE4X5ULz7hd8Akt&#10;VRY/mkIwiwyvQHBIEYLDMhBM8AqMWIWACFbIEesRFJGOsJgi7gv4OweR03IQNGUDfKMWImzKWoRH&#10;pcEv7J8DwCMKALoXaeGW3YgfpVQiteWMAoDKNNT/pgCoN1YQBKm7Zpktlo4xgmEPTeFKAuBP9p2E&#10;V2orK249fJiuIUlVeLBoDyvHATJ2m6IcpOXywI0liAooR1BwBVx8V+Ly675q+WLRlnzVyIg1YMnc&#10;U6/PnJNxxj1yGfyvUCNwOmuX0Ll4/WdFqD4iWQ60sxCkdxpwe/ZpeMQfh2dxB6lnGy7LrcZ7xw7g&#10;mP4QX1iCobHlGB5fR10VxOYHCQuUFadMm2h2FkGrkRXkZW3Rv02M/wr5DgCNZYxHpQKAShtg6SBc&#10;ykZxTaoBU5/YD+fwNfCfmmQDwNAchFOigtbigdnxaG4WmicDwbsJ+hdI3TuhE4ekk0pB7VDmi35v&#10;s2UFcPysBrfeuZq1+lcsoIlwuT4L/l/I+DyCUc44QlO7sKLOMtEGaIGBCmQ2y1hAm0IqD5p8GLfJ&#10;nwKAk8d6A1mjSeEpjAdZpH6UhWhYacc9Se398FA/YtadhVtKD8GALK/YSJY3Bvv8foJflyL2ef0E&#10;v1GKlsxqHA7cqzYPwjurCosPdaKpZC/Ko2PQGeACKxkgnF1gdAxFg9NUtL2+ADjUjcY31uBE4G/Q&#10;6vIVLtl9AY3XKnQ7LSAz/BKGsGy0OS1GB5lgh90yypIJAJTB0vPJ+ObDqLQdLicrXIAxl29xyvP3&#10;aHxhHXBxDHvaa3FnyntwT3yJ8SMAigmrgJz0BFNkjd9sgmKmbcyfAKCdzA9W28BPVSTmL4+T74dn&#10;7stkfj9F6JJn8PzmBTiol+XWmZJMbjPTXBi0mL+iCSM8Pcr8FdxTNv5mEhP6pLvDSPk+AP7FBD6v&#10;AGAnnLOZtvlU1LQR+P9sFzyuzYdHzFaExlaQwaWS4a1FUFg6giMzEBKXgtC4RO6TEMRr4m3IJ7gA&#10;QZGVCIraAr8IMr+4LARNXw//ad/yeKmyjnBARPbftAEKAIa8eQwxZPSuRZr/RgAoJnAB07b4B0xg&#10;GVRNYjXCcGYeG1MwMJqCIYLfXg0r492bEZu2QzGBPXPIqjNacE/xeWT2aJS1hoWxb93ehEfnrMdl&#10;kYmIYqUSFJyJq65LaflmRc17fWO6e5R2QNnU6rZZ9z2QvicofBmCozPg7r8Wbl5z8cILxaihSSMP&#10;k/m+ab0GXKs+A4/MC3CvGIAqtRYhCUfx+6PVqDJIJ4jMA8yHeUwWSUmFyZzMgsCPMqWyFJEVjibT&#10;/JSZGPl/kxj/FSLjAG0LQJcqJvDq6q22XuDifriUjOD6DDOueO4IXGVNXwJgkJjAoTSBgyl+6/DA&#10;rGxcqJNWNdkEbgRWREX++c02U9S2nT6vwb0PbYSP/1wEx2yA2418PgHQRdiYWofwtH4sOm1VXP/Y&#10;AHCUeCqpTzY+CYATmxx+X2Szmi00mal4QlHMBEUtNdGoZT6MYtgkPZpk871a3JdyFiHraQrn0NSV&#10;pUCLRmiCD9GEHIRTbj8BUMYJDinnXclO7dU8FkeVm9tweWUNsk41o/GTBagOCUevnR0gThIcYjHo&#10;eAVaw+6EObsEI/sP4dAtv8cZlz+hhSDY5foN+hxlwPN8aL3Wo99BnBvI9LallCU8LzNBZLzgfJrJ&#10;8wiAS2CkCT3Ce6rt3sW+K/+EsaJqDI0O4b3yFYha9zJc0gT8xBX+s9wT8MTMFfATM1fN3wowPgl7&#10;AqC9LG8pix0JQywkACbPIft7EP45P4f/4idx2/o3kXppL9NePC7b0lrATHpfpRlWhCRexl4rADgp&#10;YgWLe1Qdj2SvAKCc/F4nSA3z45HdvWTYQ3AqMiA8XQPfV7bB6coMOIcVkOWpERlNRhvwJbyDv4JX&#10;KIUmr0/4Ypq0axWdDI8rQ0jUVoLcPoRF74VvUBk8Q7IRNJWscEY8Qqdu5DVxh88yRXNYAFB6gSPD&#10;Wc4IgBG/OYUprPtdCzWKCXxNaiXSCIC2XuB/DAD+pRNERodIb7B0ghAAlU4Q6QmWfSqTMpUWZDaZ&#10;3z5s1zbgpX0H4Z10AA7ZLXAu7EFARj0e3dSAogHxmy6VFFC6pwvX3bUBnqFLEcB0CAhKQEzMotFP&#10;Pz32JxKDMMo/XVMkbXXdjffPSt8aHrHG7BOWyZonC25+n+HJ59NwqlarmFACggl9VlxX0ARVWgMV&#10;pJ/0sxNT0o/jk8M70aA7SYU9AO1gJtlRBnSGeCrhaiL6MtqCFGVND6G6wgy/nxD/NfLXvcDCACeH&#10;wbgUDSkDoa9+4TjcItcpJrAMgxETOFIkMBG3XKdG/LpO7Ns7pLT/HTrSiKqqDlSdGMT5s6PobNag&#10;o3kcbS1juHRpFG1dY+jo1aCzX4/2fgPKt3XjvgdZw4ewYIevnzCBL8Az3wC7PAJgRh++PGycGAYj&#10;A6HF/BX+8T0GyE12kyKbMD35YRbwm5gZYtUYYOwnQBMUzTSDh3QyoBeop14uONSDazccREhOI5yL&#10;ZQA0wY0mr30u2V7uKAFQwE9mhfTBvXAETmKikyGqdo9AtbURd+fsQ9OeOnS88Wec85lC0AqF2Wk6&#10;4Hkd2hynoOEnz8LYVo2uZZtwwvdd1Lp/hIueX5IBfo0RpyVoU83FmMMKDNuJs4SlNJ9tK8iJEwUZ&#10;HC2DpGXAtNllBXrcFqHE+TWcfZeKMKKBum4rfrSKJus6mcHxHAFOBkFTBARlDRABP+nhzeHv7OfI&#10;/p6GY8YTlMdgn0XwUz9MlvgIGeGjcCND9Fr3FGK+fRqfHEpGI9m2rDEybhVOJwlLIcpZdKzGlHY9&#10;27lJjJOqT0Z+ytAUcZMlRrNyUZDxe8NgzhAAH9jRZxsGU2gmAGoRSAC0j1unuMb3CdqA629MxM9+&#10;WYFHn0vBbfeuwWXXfoOwuHnwC1kAd59FcHRbDmcPWg1uqbQg8mgel5DtqQl4qaxMExEclUAAzP5u&#10;ILSMA4wOSVEAUHqBY39/FtNLbL3ALpkNuC59K9JbqxUAtK3n+48BQGUYjOH7w2B4ThkGk2n7TYAc&#10;G0+nPhzCAW0dXti6FX4Je+FYNAqnMgNcM87jttJzyOs3KZ19Uvw3V3Tj9lnpcAldAe/pZNlRSfAJ&#10;+8Lw2i+LVg0OWmMYzH5kZCRgAvr+sm0rH5l+/33Z6d5BS4wB0Wnwj5LhMH/Gyz/NxnGyFwFBaZ9a&#10;0TSKq/Lb4FkopmMXXNKrcVXKKXyw5yRODO9lUdhF2QLxCKtMcB5dxI9aoqC81VBim472N9Nm/vPF&#10;BoB8/0QnyHcDofN74FI4oAyEvuYnJ5WZIL5xEwOhI3IRHZWPKeGsbf0ScOWVubjhhiTcfMsyXHfd&#10;Z7jxx19i5m1r8Oh9eZRCPPpgFh57LBFPPr0Rz72Ygpd+XoSfvb4Db72zGz95qQhXzliP0BBpZkiD&#10;w/QUePy5Gj7FWjgUDCMsoxUf7uqdGAgtAEiblYpkAz+eFIXkJruJQ2UzG00K67PqxCegESYBPtFO&#10;WWma1MXE+6XdTG+0OUs9MqTFK0WnELZxD5xyLhDoBgl4eqaDiUCspxDoZA2R4k6CYp+yprBdBU3l&#10;3HaoqMhBrDTezz6Bgf2daH1tHo64XYUeh2nQO8ZixCMGR8N8cWnxR8CJfnS9VIzjXu+i3vsTNDt/&#10;Sqb3pbJgum1MoEx7W0oAFacJixUA7LGTmSMybe5rAiSfbfcH7L5vIQw1HTg2dh4P5L8L95X3wTH5&#10;UdjJ8pcKCAoLfAF2alkM/SnYyZQ3AUD1BADKSnHpj8FBcZVFACQLdMp/Gs6Jj8Fn6SN4vvRL7Bs/&#10;T75GGCPSyepuOmHQ0pIgwCc1hzIrkflAMJSsEACU02IuKy7J5Iz0gPwVAMpMEJnbPbuyF+4y5jLX&#10;hJDkMQS/vAVOMUsRfnUJQW4lfvqzErR3ghUm8+cUbanidqxcdxYffXoAP321HPc9oMbse0tx2Yxk&#10;hITKetVr4e7+LZxdF8AvcDXPxSMqKuuvADBZAUDvqesw9b1aBQAdc0eUXuAbs3chu6P2Hw+Awvp+&#10;aCC0zB02ykpzBQS2I9ijPYfXdm2D/+pyeGS1w6nYDFVCB+7afBGpfQal2UjA78CWDjx8VzK8PGQy&#10;RwFc4zLhFrdA/+BLKQl7jwz9/XnB5TusEffen5Lg7fupNiI2EdEEAjevj/DYswU4QiYoCiSOCde0&#10;mXFbRSeck06RijbBPbsL0anH8IejO3CKTFBj2c+CUKaguHU8XunGtlhyCIoFtiEytP//NkH+c2US&#10;AM00g/WWrUhqPICI/LNkDD1wzusDLVLc8MoZxQT+y1S4PMREFyCOQBgelscKgTWwP0EsfB38AxbC&#10;x/cbBPiuRIjfBvh7rYSf73z4+v8J3oF/gHfQB9wvpsQjMISFNGgRIoJTEBtRQTOmDI7TCIJ/OEwQ&#10;ItAUtiE0sw7vbK5HKxVGZgCLYinKJEoliCfyTw+VzWKQAdMMZDDD3DeM+gPHoOmixoqyEgRlyI6O&#10;TFBWLpNNjOr48z24Om0XzaEzUJWIaywWKHHKmsd9npjFnTzXxuNBMkIZN6iFc9Ew7NPbEVTUi+lp&#10;Nfjm4CDObmnE0afeRY3n5Rj1ikSbvQsaArzQ/qMrYFhWCpSY0D4rHied30Gb95fodPgMWodvYbCT&#10;9T1sPcND3wPALmVu8AKMEyDbVJ9gf+ifMJRKU82qw9tHVsF97X20Pu4n2NGklbF7Gc8TCAl+mT+B&#10;Q9ZzcM6yDYcR8PtrAHTKeIQskAAokvIgVCvn4Fr1W0js3otOQpXJQLZtNCuKNMa9eBpTUK6LoHiy&#10;E6YzPUAf03kiW6QxRGZ6KN1NYvJKz5ewb/lJAJSpcKO8fpC2852lMhXOAIc8KwITx+DzXAmc4hYh&#10;8LI0AuC3mPeVrOJie67groy5lmyXFVCHmJWt1PA9+8awMbEGCxYewEcfbccLL+Rhzux03HhDAqLC&#10;liM8PJUASBNYAUC1MnY1JjJBmQssU+Gm0fiyl7nA2Y24veAA8nobSGoO03L4R40DpCgDnmkGS9OY&#10;TIUT61AcKihT4Qpo0u7DDu0ZvLR7C4I2liI4rwU+uWNwju/FHWX9yO7RM+9sw14qdnThoVlJCHCZ&#10;S/BPhV/QRvjFLBqe/WLayvJD9f/6ZTRTc3dEPPbIxjUxkd8aAgL5wHA1nL2+wTMvFKH6lKgPlJeu&#10;o5k3s/gifCadIRQ2Iba8Cr85uBv1o6xZdJv4kaWwaGhyajdh1FzEApPNcpLFD5UEsDlDEPnLam8i&#10;tsRRrjGcrcf4b6//W0UBQCayWVfEQrYDGS1HEFMs82N74JTbg5uJy7f84hzcozf+xRkCgS+KDFC8&#10;wUTQXHEPEDqdwjRhAjORI2MKEBVRigB/CVeAiLhkhE1dhtBpLNxTVsGfAOofuhMBAUUI8ErElLCt&#10;mBpxCGGR2+A0LRv2vztABW5kHBoQknEKbxSfUsZdyhQ2o1AN0QbRiu9tfw2AykDcCdPXQnZXsCIe&#10;h9NZmBr7mHZUUt4vjEZpwBKPJtyquf9tVRuCCwiABQJ2ZHgse8rQF5pqwv5UxZdgXzRORqWHo3oE&#10;vmSC3ht64Z1FFrFlFH7qary7pxW122hKvfZH1IeEo8bVAYNBAehyCUTzFU/BEN9AtO1G57WLccH1&#10;D+hx+Zxm7+cwEOD0BD6NapnCAvsJgN0EwA77BWhzoqi+QIvTlxj/7U5YW/RYe6ocoRkvQRV/O+P1&#10;EAH6cQLZEwS4F8jsXoQjAdCZbNA97UnuaQrT/P0OAMWtPU1gJzJAR4KfXSrBb/1sRPB57zVk4DR6&#10;CWasbsZZvTOxJLkVBij1xQj/b67FoXmZaC6QtYh5judZRykkW7o6lG4RmSs8MW1DWR2ON4s7BKnI&#10;dhEpby7sYjxtc4H91w/B6aEseF61Fq5BSxEVtxR5BTJ67W83yWeZEaLVS1eXxExg0bZ1EY/r62ny&#10;lffizV/uIStcB79wmQkic4FzEEUGGEfzL+jKJFz24QWlDdAus59M9CLuLjmMov5Gxm8SAEV+WG/+&#10;LfKdPn8n39fZv3WaIHOAzaYSGE2yQt0mWjM2ZwjiOHUI+7FNexI/218J/+RKeOQ3IqBoEL4sU49U&#10;9KGMqCeETOqoUpbDm2ZvJEFZjJCABET7J+KKKcsGXngu5bP2Eevfmrt/b/v449yI2TNXrAsLX6AN&#10;jmANQzbo5/spXnkqB2eP6qUMKDMMUrpYuxWeh2PicTiUX6IyNSI8Zz/mnjqI2qETzL1jNIEroBvL&#10;JytUY9CajHFLJhlhKQzaAuhMOQogmowyJ1BosLjO4XWpAczSS6RWrsPA8+IoVSPX/30gqAyolEWV&#10;9PmspbeipOMk4oprqfi9VPRBXJdvwa2/roXnlCR4R2cQAMUdVgYiIgh+YWmIlMWmWWADo79C3FVL&#10;ERS5UlnfIyq6GOGRhTRreQ/B0T8yieZzAoLiUhEQW4GAqIMs5FuV50QFbEJM4CEEBslcUFYsbx2F&#10;X3o3a+V2RGc14IXC0zjN6r+HxV0nbVEs72IBK5qg7CYVYUKEbig2GQNR8cQpw+b5qUh/4kN0fUYG&#10;XqNXFFncLVkNvHdUByP3Si+Z1oAnDjbCO09AsJVMkKZvGYGwQEsTcogm7yAc8mWWyABcpJMkqxfB&#10;uTTXs3mtgqwx7xzCMw9g3cl2tG89hpqfvY7aG29GjbMX+hxC0eJyJdpu/gWQdBb45iiaIn6Ls6rX&#10;0eX2BfodbO6wtKoV0KlWKyywy34hLrktxGnnz7Dd649ofpn5VqPDlqpjuGP1b+GYRraX9gBUpWR4&#10;5c8zfgS4rJfI8F6Ga/LLcE94Ed4bn4PXxmfgkvgsXFKfg0v6s3AgKNqnP0LlJwPMIXBuuA+RvP7h&#10;6SScMjRj1DrGZNQx/ZiWkk5SuMX07SbcVLbh4M9WIu2JT3Fp2znbeUlnJrmAoK39lSdMhEOjnuWL&#10;uSMAaBEd0ZDBGFEwpsWV4nUouxduxUDwmiE43JGGkBkJCPBbgauuyMLCNX04fGYcDa1a9PRbqBd8&#10;z99sMthJQ3DVsr4zYXSC0ev56kXLTsM34lv4RaQiNDKfZa2QrDAHoRG0Pq6Lx4zPm8DTzFcy+bx2&#10;3Fe8D3sG6jBq2UVCIDolYwH/Vmf+vlAXFddXZHEGsfCKWNZkELOYstKOx2eLU1SGMxqKoDOWQk+Q&#10;M4sVqE+HxZyPEUsRhk3iJLWE4cQhwjbWOydwYKQWbx7ah4j0rXBWn4ff5mF4rK/CnILzqOi3DUuS&#10;befOLtw+cy11cwEJiRrhQemYHrF66NmH0j9i/nhPQNq/fVuRUBoyc9b8ZTHRH2miIxaTBa1GgPtK&#10;PPfEMRyssvkqEXM4pakXs0pPwy3tmMIaVMXNCE4/gE9P1qJp5DwLzR7CdBo0+jW0INZj3FrABNqO&#10;cV2p4g9MB5k3nADr2HpbR4mYzaZsmg85rAVymOVMSCPPj24g5IuDxX8fXbeypjObpGGVv8lI94hD&#10;1OLTZBPdVGgNLsvX4+b3TsPjigy4hst86AIER6YiLCINEeEpmEZgfO2XW7F41WZkFZ/EL97aiujY&#10;1fDzX4MwXg+JSkFwRDaCwktZAxchOC6bUoyAmE1khBkIi6MZ7JuGy8MPIjxiF+wj1bB/di9C1w7B&#10;N2kcU3OG8UBuHTaNWah7VoxL3yL1SxiAbRP4E4+AExpqpYjpZbO5FOWVTBkraELJle/jhP97MP5+&#10;H9BAbZIBbFQUK80xE03lEZrMrXzwJo0OPz3WhJDcgzQpjxMAe2FXbiJQWGgumeCcPwinonY4ksEo&#10;HmNy+wiQBD+aH6pN7TTpzuCyhK2Yt+k4LhxuQOeyNJy87Qmc8LoMpx3CcdouCO23Pwcsr4T1i+24&#10;cNXHOOT2GzS4zsegx0rF+8u4zPZwWot258Wocp2L/WGf4+QbGdC2DuN4z0U8tuxd+H31JPwL31LM&#10;XJUsfVn8IuMiHSAvwSn1p/BMfhV+ST9HQNIvEZzwcwStewG+a5+mqfSkra2w4FmGJzNMuB+BCU/j&#10;/VPr0GKRiVNMNBnGpGXiMA1NTB+r2LbSFa/uweDjScgJfBWbn1+heJaQykiwSZJbOZDMEcQUxxWy&#10;bCnvVxigUQMDgbWFCb+6rw2RRbtYYZyHq3oUYcuG4XRTLiKiknFlsMxUyEDA1EL8aGYJHnw6A798&#10;uxQLl55EXmE9du2+hNPVfbjUPoahESP0BhrWei3fb4LBJIAI9PSN4sXX18IjZq6ylnVMaAFiQ8sR&#10;FVMBz9C1CLxlA65Z3IZAAcACmsH5vXi0ZDsJSjV1kqxLXNgrLPBvdeY7kamrPygCgAQ5bTpBrYgG&#10;xmZKBYsl6ab4AtTGM33jFQDUGCswZN5OS3ALwZCR0SVBa0hGD58xSmJi0GayAicDRDWODjXiV9v2&#10;Iyp5H9n9eVYcvfBMO485tNiKum1NcfLtO3YM4IH78uDpNhex1MHIgAxEBq4aeuax4s/+n8Bvclv5&#10;9eagWTO/Xj9t6nzLtJgNVOCN8Pdei8eeqsCRWun6t5nDuX3jSruCKukYXKkcMugzJuko3tt3DKf1&#10;9WR/OzCkWcPEWceYk4mZ8qjchVI/shxlw6xPglVc3o+yNhmXRM2F3pJLfc4hEGSS4EhjqawjID3J&#10;/w8AqAzL4f2achzqO4trN1cTANupzGOYSuZzy0fV8LxGDZfwfAJgIVleCkLJ/MLCkjAlZh0qafrJ&#10;JomfkDKAuNg1NIHTEBSYzAKdjojofLLBCmVBdf/IVfAOXwafiJVw9P8ATv7vIDhwBRlgISIiy+BE&#10;E1v1YAVCFnXDL1mPkMwh3JxdC/WQlcxBANCoWLbK0Apuwv3EE+E/BUDZ2wIYxqm8NNGsp3TY8eOv&#10;cFT1NhqDP8bQB1uBM9RqskMhOtIeOEa2MzxqwjiV9fiIGX/Y04ypqQfhnF5FRtwD+2INHAqMcBK3&#10;WQQ/OwE+NYEvW3qEyRBLdWRhMoC7FY45NYhOP4gX8o4gbVcdjlScwoFvU7DtmZ9j/+yHkDP9x9hx&#10;x3Os16qBhdXYG/UhTrl+jmFPVogy9MVuAXqcFjK+f8KB4E/Q8+4umBpGsXO0Bk+Vf4bgbx+B++rH&#10;FD9/jjlPwbmAZq36CZqUj8Ih/TE4pj6heIBxz3wOHuqfwJvmsFfiM/DKfgUORT9lvMkYUx5QpsxN&#10;yXoVn1aloJlVt4UpzIJH7NIT/6RCt7WXkn7TEGlH7/0pOOn/B5QHvIHmj8sV81eAT3BPSfJJAFTy&#10;QzSBjF05J6dMzDsDmviWz5vrEVi4kwB4gXEcRcAXvXC+JgeRLFs/Ck8jWGXAPTgTrixDbp5L4OX5&#10;Nfz9v0Jk+Oe4fNpHuOuuT/HCC/Mwb14ydu06hd4+GdrEfJQKjfGpPz+EWQ8tIgDOUwAwLiQfsSGb&#10;EBGzGR4ygHpmIq5e3s4KhABI3HHM7cJzFTtQP3KSYCprgggD/PcCoFyTMX35/GRadTLmlwxQeZ4s&#10;eDYuo0DE43QmNLw2ZN5GAKwkS2RE9LQGx9dgXMKiBFqdmtbhIRwj83tt8y5EJx+EK8uXc0EfArKb&#10;cE95MzJ7ZGqiLel3b2/DrLvSEej3DaLDqIdBqxDi9VXb048Uv8fL/3GLI82btzdq9uy162Kj5mt9&#10;PeYjItjW2P/0C+U4WmPrHZa6NK9vBHfmnEBwZhMjPkpTown+ZIW/rDqL/cYGquxhJkYirMPLWEOs&#10;ZSbKvGEmvri811CGmZijzKURyri40pJ1BHKot1lkgemsUVnLWMgOlfbC72XOv1JkbQKz4nFaALAM&#10;JwbPYuauc1R4WRNkGLH547jtywvwv6UALhFqmrD5CIpKIwCmIzycZq3f18hIIyuQmR0sgLt2aTFV&#10;hhiE0wwOJdsL2EAgTGThTYQnw7r5/xZeob9BYNz7mH7jJ5j52GrceXe24hQhOCgebtEJUM3MReTC&#10;dvhl6qkcvZiWfgar2w1KpSI9jArTEB0TIOQf22ALyX5hHSKERNpcZmqCXhaiJc5ZO604/VIqTgZ9&#10;gFrH36LW5x30/ZxpcHwQ4l5faU8SJZVqVDKP39NIm3hp7QhuL62He/JR2CefYSXWQoWxeYeRdkGn&#10;PBNc+BgHlnsVLRzpNVZmjGwlIEoaJh1ATPYhPHfgEr6uHUTOgSpsLyxF2YYMlC3LxnBZM3DSBN2a&#10;BtT8aAOOqz5Ck91c1Kjexx7VWzhx00IMLTwOnDZgb0MV7lD/Gk5r5sAr7XEC22NQJc4k6M2GS/Yc&#10;eGTOgU/GHHim3wunjNkE5jlkN2IeP8S4PAJVxmNwLnyZQE6WmDgHbuvux6zKPyGpYxu6LTIikuaq&#10;YZzlQTorJCksSlKI4+fhzBacn52I455/xF67X2LPZR/CnH3Bll4TeaGIcizjPGXYDBNUMYd5bqJ+&#10;kiQWJyKvH6+GW+5h2JFBh7Jo+73XCYfLMhFEdhYjFaKMOojYAP/QNPh7ZcDPjWWI7DgiaCFuuGoJ&#10;Xng2Hh/9OR3JyaU4frIOg8MGhbCOkLjKmPc9e4Zw5fWL4Bm7CIFRAoB5iAkpZbktV1y7hT+YhWvW&#10;9sJfHGDkm5l+rfjlrv1o1Jwgo6TZKezv783P/0Hwy2ERzCXwlbBSrSD4lTFNxSGKDGcRN3iy8psA&#10;4EYywExoGW6M4bQMJwuUiat8qyEVRprPeprMehzC4fEzeGP3FgTK8pgFl2BXOsRKWcCvFQWDVsX3&#10;nyw7sH1HK+bMWs/0moeY8HVMwyWYHvtFw1OPJ77MIM4T0PUft23ceD7w1psXfTsl5ouRuKiliKHy&#10;erjPw9PPFeB4rU4pGzIOZ1OXBveknSKjuQSnMrOiPL751QoInhxrYEJsZ4KQEpuXUhmXkPKu4W+y&#10;Oxn7oymhMpayoMlenCgwMZkwRouwQCoQWEOQPSqJ90OZ9HfEBoAEWiNFW4yasbN45ugFmgR1VJx+&#10;RBIA71h8CSFzyuFE0AuOy0FIZBrCozIUAAzyW4AvPqtFz4CUchbuCxpMi/scKtXvEODzDcJCF+Dy&#10;y1fjttszyZDVeOOdfMxbuguJOUdRcagRB+pGkJjdjxtvoUkdvAj+USuhun4jgj+ugbdap8zACMw4&#10;gz+fty2LSR2yaZEIM13am2yqNjnsgqWfSGYWl/m8ppARuYnm28i3h3F0+me45PcxelS/R53z22h5&#10;Ih6mrYRWIbGSWX38DmnUl85P7s7w58oOPV451I67aNrGxB+kycm0ySdDJgN0Vo/BU22AWzbNY+qL&#10;Kpf5W0opIhPcNAqHbaNwKW6HV3odItKqcN/mGry66zTeP3gBX+5txpLC89i2nxXIOcYvpRXtb2xH&#10;42PJOD57Ac69vQH63TUY6+lF/u483LvqNdivupfM7T445z4Gh9yH4KC+H675D8Apexbc0mfyPXfD&#10;LW0m7DNnMi6zaBYTBCsJgBUy64Oydg6cV92Pmwp/gy/rsnBs/CzLqXywQZkiOGw0oI+JJtxNydFz&#10;OgwtO4Xam9fipOufUe/4Ic74vo/q+6jEhxlKCrmgpQJ8vIMilZJ4ilE6Q+Qhcm2ifpJsO8Xzj24/&#10;zfifUxxMBCZa4PTiObhfmY+4y1MREvglQgM/RXDw55hx+TrcM7MUv/zZMSz59hyKC5px4ugwursm&#10;4jexyXNlYPbk69R5PYiaPhfescsQGJlM8JMhMCUsu2Vwo9UW81wJrkkYhK8AYK4WXpn1+ODYEbQa&#10;jyjtccpA6P8HANSZy8jcNhOMie76CfATvZaFjvQkPAQ4s5EAR2YoiyLJDBABPmW9EB6bDWUExoM4&#10;Ml6NV3eWISi9FG5bCX5lvWT6TbihrA3pfRZlIL9YRDu2dmHmXWuoj/MwPTJLcXYQE/nZhccfX/8U&#10;g9hNQNZ//JaSUuX72GOrPgsN+kNfgNdixEVmwo9U/fmXclFTK30xxDBKTmM/7ilshJ8whxIjFagf&#10;/tlV+M2ugzg/RDMIsjh6PL+GBWuMiTQmnR+kxKwZTOKtRWolPUFQK9PpCphYsm5ILgFQ1ga2LZX5&#10;g5n0d0QBQDNrO6nxtIVo1J3B22cvwE19UmkHDMkfwx3r+hDxxHY4RoszhGyECPhFk7WFJyMsaCl+&#10;+Woluvtl6CvQ2mHAu38swosvZOObr6uQmHQWBYUN2Lu/G2fPjeBSt5GmJgNyk4JKnMHBWuCu+2lS&#10;+3+MSFnk5irW/r89BvdsMStHyLBq8ZPDLahhWAUA5f4JpZMCL4omLFDpCBEAtMieYSmKIkvYS9zv&#10;HMK+2+ahyuP30Kg+w5jqE5y2+zXO37oM+tR62zqm0tUsViDvETyUfkjJnQN8cU7zOP60+xJuKr2A&#10;kKKL8Muoh1/ieSpwCwJTu+CdMUAmMQyn3GGlnVDc6KvU3bDb2AS3VfUI2dCAgJQquCTugE/iNlyV&#10;eRCP5J3CR2UXse8U0UF6YZoJHif7oDl5CVYCnwG92NJagZ8WvIPL1z2ByKyX4Z32LFQr74F9wgM0&#10;cx+D/ca74Zp0Dzzj74HHuplwW3MnHNfcDvv1d8Au4S6o0mbDPvthhG1+HXcc+BQf1qVhT98xaC29&#10;TCva/9JRYZbBzraedomGWTLmwBB0v96Ki0GfoV31MTpVn6PN4XNUh3yGtreJHJI4AoCy9KgsjkRb&#10;V6ojcYAgZV7ySgHASeEJUdbKcStuLDmjVCIOLM5R68ia7zsC5zipYFchYtoXeOWVMqxfWoNdlZdQ&#10;fXYM7QS8ic767zZ5lpQ5KUeySc/+2XoNCjY14q3fVSLy8q8QELcaQQTAqPBsRIQVITCiGM5TEjD1&#10;FztxVdoIvAr5bvUQgmllLDl/Cl3WQ9AZCllmqB9/z6r6AfATsRpzoLfIsDKmkeiVbhL8aP4a0gmK&#10;+QrzEzHR7FXYpiyMLmP/lJXjivhdp1CluYA39mxhWcknaToFh61tsMs8gxs3NyF1wKpYmDIrZ+/W&#10;fjwwcyMt0C8RFhKPcJ8UhHgv6Hz0oeSXJmDqP3fbvbvG8847v/wqNuzLobCgdQiNzoB4kH7uuXLU&#10;VDGXWLalPGVfGsY9xWfhnNpK5dBDldmN2NQT+PBIFY6OnMQIZDFk6Sli4kq7n1acJORglAA3bM2H&#10;xio9SQRBDRNWQxCcMIeNZgLZX2fOv1LEdDabxBED36fLR7vxBOZeOA//jH0soJcQVDCK21PGEP3i&#10;Hjiy5gyOy2QtmoWI6ByERbDA+q/EfbOSUVsnczwZZf7p6DOgrcuMMeqWAlh/tUmBlR49mZ4jxKuO&#10;evjky9mICf4U08OXwGvaOri+uBtOqTQltxjIEi7g1opq7NWJb2luUvLlZYJzSvLaAFCZYKd0fthU&#10;Ytxkm7ivKKE01rcATe/k4UDwH9HjJmtvfIJBOyqzy0e4MG0+hj/fB9QyxlRqWWBHTG5hnbIXMBzm&#10;c5pZp5X167H8khYfnxjBm5tb8UJuPR7OrMUdadW4MuU0opJOITr7HKIzz+MyAusd6g48WzqMn5aN&#10;4s3dg3jnSDs+qe1CfPcoyoaNODhkRMsIWawkhgCKFBY55rsMZh3qRlqxtbcaeV3HkNt+DEkte/FN&#10;bSE+qkrDr/aswFNFH+OFis/xRO57eDj9t3gy6w94If8D/LziC/x672K8e3wt/lybgrUDO7HdVEdI&#10;la8hRMnqeTotLBoDmYgMCmdaCnIp8wP70f+oGi2ef8IoKwuLMkRnERpUn6JqxkLoEllhSDglnkLt&#10;mDNWmTAnbiaUlkQp9kpmy6B0i1Bx+R7u4ltNiM2uYfkaYEUBTFlkgvNd++EelwzPiK/wo3uWomxT&#10;P8y20WXfbZKrkpWTm4yyaWPFVlnZjZWrD+MPf9yM+x9KwdU3rERk3EL4hn7L8ppA0EtGeEQWK+xC&#10;mtWFsJuehKm/P4wZWWNwz9fAKasLU9KOIq39rDLMREu9sg1J+zvyA+CnCMmIhQBqNZL56TcwjUlq&#10;9Ov5OwMaSwWL4i4aGrsU01cIiK0dn+CopRVIVjioP4CDvXX49R5xdLqNJm89rYkmOFMn76NFUDCg&#10;VzpaRbc2VfRjzuwcePnMg6//CsREpSIqeEXnQ3fnvM7LThMQ9Z+/ZWVV+z0we/niyPB5o96h6fAM&#10;L4aL7zo89+xm1B2TvmEp21ZktQ5gTlkrvJMuQZUqk+17EJJ9FL8+cQjHTFXMgMPM2V0sWEzI0USy&#10;vESeS0MPsjBAcJS2BcUsHmXVOU4TWZkeIzXIv7cN0GY+S3uEjDbvNx/GyqYzCE+thF1eE/wJgDep&#10;9Yh+bR8cY1eSAWYgNEqNCBlYGpGBkIB1uOnaNWR4vTYAZGxtxV9agaQtScSssDHqwXcN4qIP0gkr&#10;HFkMsF+9uxnTaS5fFrAcvuEb4fDANjitpxm53UomehGx6iMooUJISpplgLO0eE8AoBQEMbnECLYt&#10;0m0DPT33k4qozJ6jwmrTzmLnlZ+hzkPm4S6Bzn4pNA4LqNjv4lTIx2h8sxCawz3KMEJxIjlhDSvf&#10;NqmB8j5hSpd4cGHUjNP9WhzoHkNx5zBSmb8bWnqx7lI/EtuHkdOtxSY+ZA8jfoz7CwS4HkZIsEPa&#10;biaaG5W2Tem/UQBQRJRfPpaJJJ8ruCRpxU9WRO65ZBlFvXYAtaO9OD7aiiP9TTjeexFV/c2oGWpF&#10;w1gHLun70Ukk6eEDB4lWSsOMhaIncokbZRkGxI9VpulKhjTx2cvq0PLjdWh1/ITg9znMdl/DrFoA&#10;rWoxznp8hdrHWVnW8QYlrtwLElkYQyaymVWUAKASV6aVRFY3Pk7Wo4OJ4Ynz+Kp2HL6pdVDljcCN&#10;+h/5/ii8b94Bv6kJcAh5D7c+uxq1TQyoZKzk6hh0lhF09vfj9Jk2VJbXYvXS3fjtr9R49oksXH/1&#10;MkRFLEBo6GJ4+y6El+9K+Acl2ayUmHQEhiUhVJwpROTDJyIPqssTEfvhKUzN08IlbxieGS24JmUP&#10;SnrOMJ13Q6fLJpb/K/Tph8BPEd4r5qwCfqu4JwAaklkei5jn+9GGo9zvw7gyKSKJ+bCWmbuRVh7J&#10;Do7gsKYJv95xBEHrd7KSIFmqpNWYWYV7t59C5fCYkixSDndW9uKuu9VwFp0h8AWGrUVs9JKuZx7N&#10;f4sh/uvAb3L7zW9WBzz84IYlfhGrtO6x5XAML4OT1xL89Cc5OH1YpiTbCm5x2xjmZFQjKLUR7sX9&#10;LAgNCMs/gN8eP4rDhk6W+wYYx2TAdDqLUjwGzCtYYySj15pJVpUL6xgZ4HABtZOgJW2FskTmv9Rj&#10;9TcZ9D0hXTeb86CTxdX5W8sMUrcfx/U5m+GYcwHO6j5cVWDCtPdOwv2K1QiISSQDVDOxs1moshAT&#10;no4ZcUtQUNSo6I+Oqj1u7WC5VzzBKf9EYUUXlE30htrfSnNzxz4N4vNaMXfFKcx+OAPTg5dgitca&#10;BIdnweH2bXD4hmlTJv732hCQeQxfn+1WJnYLsCk26vcAUN4tOqyMQaPuyG7cYFI8lcg1ZRyb6P6R&#10;IVz4qRqnvBfTnFuHJtVCdNkvxoDbEtSqPsQJ7z+h6dEk6NadBM5JbyjvkxcIGkqHijyHm3yTGHx/&#10;cevAeFGEEAk49kyIHE+KgJgSXG7mvRoiXj/PiodlkRG+SMcawsg4K2MdGU4+U8ZqC9YoIMgoCLhI&#10;tOT35HcLXkoYuSZlTETiIiI4Kh0aMgtDuUOQVnoKBFklLvJ9fIB1xwCGfrMDnTNWo5Fp0a76BP1M&#10;lx5WEOKTsJtyOGYh+paetj1YagUZdmKyvdHWR6/nP9ti6NISIZGzkGlarBpaKlY0MAqv7O6Ae0YD&#10;VAXj8CdJinyjGV4z8uES/C0cwn+H5z7IRpc8Uvk44fYDaOm+gEx1Md54Yz5uv+l3ZDmvw1X1GgI8&#10;/gRXuw/h70Xw81iFUJbLyKhyBIdVkPVtQlhYFqJiM22D9IMz4BdLBvjjbMTNP4+oIi0c83oQkFqL&#10;B/P349DQWQzri/nKPJLjfyUI/qBI26GYtAKABDf9RiZTFsF/E62J/SzD+zFsroRFhq4NLmfmECQt&#10;5RiwnkT5YC1+dfAUYtMOwYFp5CDtyNmNuKH8AgoHxCmFJCxQtfUS7r87Bc7+yxB0dSlcSRpCw+Ze&#10;emD26tepAy4TkPRfv23cuDvw5rsTUz2nJBidp21mhmYjKGY5Xn4hC+eOSX1vKypF7aOYXVgNx6ST&#10;sN9CRc+vR2TOYbx78jwOjndSOc5AP5YF7dgKVtLiVDWF92XAIGOFxJ3WGPcDBD8N6bOM4/t3A2Au&#10;M4cAOM5nkI7LbJCdfYdxf1EF3HJYS+f0IbbYiMu/rIH39avhF7WeAJWDgDA1QqJyEBmSjhCfr7Bk&#10;yUGMG6UzQhRAoziNFZ9/rW3AyZM07ksbEL/qFD5/by9+9nQG7r71G8y4egEiZjADYxchMmYRrghd&#10;hyuDMliAy+Bw7Vao3muBm0xDy++Gd2Y1Xt1xHrVMP5lLajN1+Z+HE2qtKJ0An6LUvKah8ggAKkBB&#10;CqqAWa8V2oR6HItchWrnVbjguQYt7qvR5vgt+uxkbd4vcNH+PTRFfInh18i0M2nqnacWCxUUhBHF&#10;nwBBYZtWZcwh38yHm4xDMFBksK/wIJn2bzsSHixgyU0aQIcZQZkdQVQWdwwDDNXDB3cpLG2c53T8&#10;FllWXFrU/vJ98h2CCzLVTMd3aw18k4yB40dLGAE/Abtepk0PkVP2YuxKtIUhy1rKGGHqjTLOcoN8&#10;hxTJaguG19egZnYCTnt+jFbVx+hSzSUAfoFWt0VocvoWPfYLcMruz6h5NheWE7yZnywVkczuUEaa&#10;8y2S0jLTQ2mOkHyQ54so3zPGf2aa8sCdJU3wyO+Efc4YQjcYEPDoAYRckY3AmKXwnvZn/PzrcvTI&#10;I5nWhuFxjOv6MaIbRWt7J06dqMfm8hokbazDwvk1ePWVTbhvTjbuvF0W6l+DgJCNCIpQw8svG1Es&#10;R+EhmYiNU8MvMgk+oanwis6Dw8wiTFl5CSElY3ASp7uJx/Fa+T7Ujp/CGPVFCIF50vPKX+vSv0bI&#10;AK3iUFUmKuhTFFNY5u+OmDdh0LoNozLDY5z6KnqrXUfynMJ8Oortula8dPAMQtKPwimzEW4lQ3BT&#10;t+L68jYk9xrRKWlKOVx2AT97YAP8fefDiwzXNTIeriFf1D4wZ9XTDPFfz/z+elu69FDEzQ+sT/a9&#10;Yq3WMS4LdkHJcAlYgeefKUejLCHHTdqVcnqGcWPuXrikHoXbtkGosuoQmrgD7x48gTPaJtb8B2HW&#10;spYQ7xCK0wQBqUIeixmcAwtNZDNrF6uMB/yXxgH+EPBNiNJjRdPXrND2ND6rDLUjh/BK5WZ4qWVG&#10;yBCCSvS4amkDAm5fC28WsqCwHIJfIYKjczE1pgChvovw+i9yMTAiWgV0DZgQn3AGr79WhIfmJOGu&#10;W9bi6su+RVzoUkT6rkeULNEX9Al8A7+GewgZX8RqTIlag6tYS88IyUNgaCns4spg91IVgpP1BOIh&#10;eGWexx35Z1BKpRCllp5fKQxiZomuCDh8B4CCGtR1A+1saQMUzBrSkZHKCGpBkjM6tD9RgZM+y9Ho&#10;swa9Puup7POgtVtCc28Jzb5PyXY+RIPze7gw7Wu0v6yGYfUJ4ACfJBRUXihoRjHxmVqzge+nEASH&#10;aJb2WsmkCGYy7V+umOWlApLSBqDhTcImmVTC8sT0HWGEhxh6lP8EDs0UCzmhze2o+F6WyWPDPEce&#10;RyZltRACzeRZND0tBj3MRj2BV3pxbUAo3ljk2CQAxVcqprVckG8XhBTQa+f5XaMY+Xwfqu5ei+NR&#10;X+KE+0c47UAA9PwWne6LyfwWYdxhGQYdFqLO6WPsivkU41nNCjBJh4NU5AbFJYwNnsXwtXWB8MOk&#10;EhLwk7yw6jFsGYbYBYvPDiMmqxYepYNwzhhG6MI+uFyvRnBMPHzDv0XgVd/g05Qq5YnKHy2ZK1nx&#10;RJbKk/lWW1LSGkRbjw6N7WM4Uj2C3E39+HLpBTz60mb4hM2nhbIO0WFpiI7Khn90Evyi0+FGi8Xz&#10;4S2YljIIn5IRuBR3Imr9Hny4cx9aDUeYvlm2HmCTjNuTmRk/oE9/R8SpqY73j1lKoTHLQOhCShHz&#10;qIBlkDqnJTCOy3hAskNLNpPpELYMnsWL+8/AL7ue5m47XIsH4J/ZgDmVHUjvNysdHpKcO7f04r67&#10;4uHn+wX8wgmCcRvgG/H5qZmzVz42AT//PbaMjL1hNz2wcrVr3JJRu6gCuEZXwpnK/8yzZThzRlTD&#10;NmMkq2sIdxQchWN6DVTFPdyfwpWpFfjs4F7U68SNYQ10g/kEO9YYY6xVhKlpMkk4hA0m0yRKYiFM&#10;Y6L/C3T9r0Dv+yJzgTXaPJYq6Vkmbee5Xv1BvL9vG7wzTjNOI/Aq0eLahHZEP8haNGIlAsQXYGwp&#10;ATCfJjAleC0efzgJXb3CT4BLnSa89JNyuDh9gnD/9QjzI2v0XoNA9xQEexQgIjAVMdErETU9C+HT&#10;NyE2JhPTwtdjalACIgOzWXgJgFPKYXfPDkR904dwtQ4eaRcRlXoaX50fUgqDpJ9ogjANwSN5s+j4&#10;dwBIMZORaicBUJklQBWSQGQhxoxBVF8bj8N2H6PPZTG0qkUwq5bApJLjBRijuddLJnSJQHjO+X1U&#10;RX+GhqdSMbDgEExbCFC1VMVuvkxMRyqqgJlAgY0kClRJB4yO7GUYRi1Rx8hAMjVPAlFk8LUosURV&#10;GJ2eKGVrOxVjVhBKWgnFiJaWQhEem7phGW6HdYApMMLren65iWpBM9Sio/E5TiAUZJr4fiWR5HFS&#10;2zaTrYrsG8XAyqM4+dM0HLz+W5wJ/gzt7l9iwFUGXi9Aq8u3aPJcQta3EB124olaFmP/Esf93se5&#10;X7GSbZMODSYh7XJJdzMZsNEoXyvT3MTRFV8smSDvF43lJ0sX1TBPSC/+a/ua4Z52Dk5Fw/DLGEXQ&#10;B3XwuTYDsVOTERi5HFE/3ogvUy+hfdACYx9ZMuMvg5ulGWASTyeB0PaZymhDJVvlc9uZhJ8uPYaQ&#10;yz5ixfotpoQSAGUucGwy/KdkwiU0GaEvHcblhQY4FQ/CsbgN09Zvxcqjx9BvPcAnpJJUyKwr6cGd&#10;6JD8N4pMaZMOjj5sI+PbgnGTLHAuY3ipv2KxCfBJpweZn9ayHUdGTuPt/UcRlHgUqux+uJQb4JZc&#10;h7tLGpBP8GNxVfwuVlYO4p7ZargHroAfv8U/ej1CY+edeuyx9fcxyH/eUJd/75aQsCPktofjV/te&#10;lqxzDCuAW2ghnL0X4cVXCnCaZpUopnxcamM3rsk6QbOgBQGku4Fp+/GjlFJ8cPAwDgxdxIjlAnN6&#10;LxOMGULWJ7WHxUTgQyafoWYCZyvjiH4oMxT5K9D7vggAanU0p6WHWR8PqyaZ5tVuLK7awwJ6Aqqi&#10;QTjRVLg+swfXvJiLgFiaGUG5CI8uY61dCD/vNEwlc5tzdxLO1I4rIyL6aC6+9149Arw3IDwgDzFh&#10;JYiLKkZcGAEt6BAiQosREbsRPpEy2r+Qv1NwedhqTCOVD4vJgndsMeymFkF1bT4ifl2DKzNM8Ezp&#10;hG9mE57f24JzTDPRa9mEAUrB/w4ARTMEZKgtZoNFMQ8FlES0pENWsc0l8EUm5SeHcCLkIzSqfkfw&#10;E4ej39AMJvtxXoZLjotpBs4nENrav2T9jTNOf8KJoM9wbMoC1NyZgJ43tsG4tA4mmiqmKiNMXWaY&#10;B2lqCkVV0GFCRHMniJJYzDoDeaGegEET1dZ1w3hJL6qeXyIdCoowoLKnmivDerg3EyoNBFO9CF8g&#10;40Lko+XZE7WAdZTvHyJwdDIu1WSHlZ0wpZyDfv5BXHosCeduWo5DsZ/jcNDHOEcW0eE8D0N2X0Bn&#10;N5+yEN0EvYt289Bm9w16+N0apku/w1xcvG8NDDvalG8QjB1jukraSjwtjIsAnyxRKWa7gk4SJ4aT&#10;QzH/Jb+KWOBv33wR9uo2KvoQKzQtPF/aDefQJQgLWwf/0HUEqKWYelcaHn42G++9UYy135yFOn0U&#10;O7brUV9vRD8BYXiMz+P3jvIdk58uwqihz2DCz39bhoCYTxARtRLTQrMUAPSNS4T/1Ay4xBBsf3cO&#10;08rF0UUP7AobcV3yduTWnGHy7eIT4mHQJDGf/v0AaNHnUSc3YcCyjWbvFrJBGcJGgqKx6S7GNzBc&#10;HtPqFPYMncWrFVsQl7QXPnldUOWOwzWpAfeVNyGr26AYHAL0e7b2Y9asbDj5L4P/jCISqnj4R31+&#10;9oHH1z4yATf/Pbfc3AtBt81JXeoauGTEmxkROUUNb+/P8fSzOTheIwaSjNG1YmOrFjMr2uCfdgYe&#10;GVXwyT6JmPRdeHPvCRzRDlCBa1m6NzE1mIiGlVSYjUyYbIxbSjCuJ0NUJlL/cIb8EPBNikzX0euL&#10;lHYPqzhhHNvA2GxBevMJhOacUQDQnqbCdTk9uOe3lYicIW6s8hAQWYTA6AKEBBaQveXgR1csQ/Gm&#10;vu8K5LqNw4iUxVZCshHB62GRWQgNqUSg/2EEhJQiIHojCyTN3anbMJ0M8FoywmkCrlOT4Dw1hwxQ&#10;DaepKQh5fAeuWjsG35QhVhB9uK64HpuoANKpQFVTGKDgmVQm/wQARVhydAQZ8SMorEwa55UAxBar&#10;jjeSiY/+qhDnvN9Bp+pdDJPptNktQIvHKjS7r0G73WIM2y0iK1wCg+KcdB5a7L5Ci4qAQKlznYeT&#10;gd/i8IyVOH5PKqpfKUXD+3vQt7QamrQWGLYNw1A1DlMDgauVL+3hu3XSNSRGKo1fq5YV2QQqCoWU&#10;rnEp7d8TaepURHCFgGcZY4mRsUaCKJfMsFTrYDqigfGwBtqcZgyuqkLHl/vR8JtS1DyVhlO3LsXx&#10;KZ/jtD9NepcPCPYfoE71ZzQ6ziX4LbCtS0Kw0/H7TKplBLwlGLZfglHXlegULzRMk87YpTCurwLp&#10;DAx6I007WaicXzDKlB9jQpv+0lYp+0kAtJn4tvIgnParc0MIz2+EffEo7DLHEbG8F85ziuAfs5aW&#10;RDwi49TwJUC5RmyAvesniA3+AjOiFiIieCGuunwt7puVgVdfLsOfP9iLjRvPYTPNwdr6cTRc0qFn&#10;1IIhRqDhkgn3PKRGQNhimr9JuCxElnCVSpUm9pRUBFxdhGu+7EZEmZ5luwt2eXW4r/AwdrWcZ7HY&#10;woReTRYtTUuFCjn4QX36OyK6KAOcNQQ+vUHc2PM5WnFaEs/CSqG+juAkdgw34M3DtYhJOQznxDp4&#10;FQzCM7MDM4sbUditVcq4tJbs2taDB++Oh6fP1/CJSoVHVAJcg76onnnfqocmYOa/95abeyrokYeT&#10;lsbGLBwP9l+LKNJyd7ev8NTzZThYbVTatMSpatIlgmDRBXhknmPmdLA2uIC4wiq8deQkdo+cwhA2&#10;MxTNVCynsqym8mSS5WyBSbeZNcy/UFv9APBNiuJmh5mklWl3hgl6bi7Dtr56XFZ2QZl2I96Rr8rp&#10;wmOf7cfU61MJgAXwYcEKoGkfGVaJqMAcREXMw/rEagWM+g1GJKu7ETP9W4RELyNTpNnM2jggLBdB&#10;Yfv5uxxB05PgOz0P3nFliA7ZgMsC5iI09Eu4xS2H0+Vp8Lgih8pAsL01D9PmtiM0y0izaUzpsZt3&#10;qkux6kTPROFsZqdN0UTpFPATgBO2RfTolzYo0hHpjJA7aFyRwRCUeB0H+9D/ShrOeP8eTfYfostx&#10;AcHtazQT/IYcN0DrFI9xuzVkgivQbyfu6sVN/QIMkS3KgkXdBI92+28ZfgGayBgbnChe36DObz6q&#10;wubi+GVf4szdy9DxWjaGvtqK8cpqogEZnACx3gDj8DjNYUE4BUcmYmj7BBEBlUmSJyAoNabp7AiG&#10;006h808VaH0yHQ03rEZd7EJcoNLXBy5GDd9/huBc4zQP9Y7zGLf5NOW/IsjPxaDD1xileTtAptvN&#10;7+ihyT/qsk5ZaH1ctZxAuBxa1VL0Oi3BCdWnOB25DKPv7gPOMbEMZgKfTmnrtErvr4CfoA4vSZwl&#10;npL8CuvlJWmDlK4RyZ8GXnh5dwucUusU7zoy/s/jT3VwuDGNZtwGBPusRnBYNgKnlNG8K4F3YAIi&#10;AlYgzG8pYgmIIQHLEeS7BMF+CxHsOw9RIV/hSpavm3+8DA/cl4y33t6PTz9vxtwvBnDlVbQ6YvMR&#10;w3I6I7BQYYDuMevgGZuA2Nu24rZlWvjmj0FVIozrLH6ysxYne2WGciW/ayl1KhlGmWzw72wDtHmD&#10;kY7JFO5ldsdEZ6Xi1ETm8h/G1qEGPL/1OAIz6uFRPA5HMmKPlCY8tKcXRQNmpc9Nmqy3bG3BrLvX&#10;IyhwHrz9lyOMzC8mdkHtvXcvmzMBL/8ztpQ1m0Jn37VwXUzEV2PhQWsQF5MKX/+vCYIVOHzGpDBB&#10;BQQ7LbhzcxsckmpIz9vhXNKKADLBd88cxb6xQ1RygqBFRouvYg0la4yUwyCeJvRlBMJC1tAyD5G1&#10;kAyNkU4TZYxgFlNTDbMph2U4h1YVwU+m+ciCy7wmDbPjI6lkRcw8ca9FMD05eh6zd9YTdMQlVDei&#10;8zvxwIpqmidZCCSA+wSJZ+hSAh8BkMAWR5B763fbkF58Hp8vrsDPf12B4NgvEBK7mPtlCIxlAWbt&#10;Hhy9hcf58BMTmMzPP6YY0VHJmEagDJ2yDD7T1sGDzM+H6RMcEc8amwryVhWmZFvgkDsCe9aUD1fU&#10;4wQ1TvRMrEMBXSFEkoZmYVHSYDLKAGRbEmaESCcj1JQZriYaahaZqz3Ogsg7+N+wqRHn7v0Wx31+&#10;gwZnGf7xOQFiIUYIeLIUpTglHbRbQUBcTRN5CUbsl2KM+yGeFyAcIShqlIHC4tD0W2X9DlnJbcDx&#10;K7Q6f4Ia1/dx3PuP2B38Oxy+52t0zC+HuYrVnkRYKJLyIeSFBJgJbvidCEYL+AnAWEfIwLZ0of6d&#10;YpRc9RE2+b6DU14fodWFLI1MTYB5kPHoo/QyLgNkdIMEtGHu++0Xo9tpEToc5kNWpRtkPAXwRu2W&#10;M+wiZYjLGMOM0/RvJ1CecfsEx6YTIP+4F2AlbaPYw0onjM4wBvMYq5tJesfICfjJ5yi9zULLeU7G&#10;F0obrLRg5vWZcUtJE1RJ52FfqEVAHvPz5b1wuDoF4TFJiCDgRcUVIWBKKTyjCmld5OCy6Wqyt3hl&#10;caTQsETFUUJsTDotikQE+68mKLBc+S9BAEHfh8AYSL2Kjc2GX2AyouNKEUIAjA4pZBnNg39IIjwj&#10;NuKyR3bh1uQxAnAH7Ip64JJ+Du8du4ALo7WKLlkM6xjvNFhEF7TUHeqPMEGzoYAiszaoO8qICwE4&#10;mYOvhpHXxK2VWS/tfAKAaaxcU6hXSdQpAT5abbKuh76ExfIQjmga8Ma+kwhPOwlVagfTQ0fwa8Vd&#10;pReRPcH8ZNu9tQ2zZ/I7A+Yr3ywWVWTkN133zlrxzASs/M/aMjKOh82Z/c3KqIg/GeKipTZbDE+X&#10;RXj+uZPYf8ykKLHY/BktI7iz4Ax81TVwKO+GqqAJvmn78PsTp1GnEf9rO6j1yQSyeIxYUjBE89Uk&#10;rrTGNmHEUMhyKbNDUmERyi3UW5dBgMyGxmJzpTVmzWYG8fwor4+tZ4YnwiizTkZoAmjL+fwUgvFJ&#10;vHf2AlwzDkHFjPEqaMXtNEFnvFIB3zCCVXg+QsLFn18pIqIzKQkIiVqBoKgFBMZ58A9dBP/wVQiN&#10;SVBWewuRNRqi0xAclU3JIDNkwadZHC4utqIIhFOSaaKkwD8uDRGR6YgLTadZlAyvKYlwfHwzotYN&#10;wCNnWOkhCyroxDcNJuiJdeLIQBiG9JtKf6vJoGHhtbESEWFNcigYo6Alr1nNshiSbdiJMjhlgMBS&#10;XIemJ1fgZMDbuOj+R4y5fUEQm6t0AAiYyRq+A3ZL0UPw63VYim77RQSdb9BFkbU7+mkqi/Qqv6UD&#10;hWL/NTrJwFppbjY5fIoGykXXT3HS9QN0vraJwEJom6BNFiMPCC4mq/QJjzHO/BrxQiBAwp247Boo&#10;OI/aW9agOvQrHHb7AFWuH6HedS6anQiATnyf80LGjYCtsDtbvHoJ5AMEti4yukbPJWhwX4Q2B1lt&#10;TsB6CYwMo1eA81MMOs9Fu9cX2O38K+yd8SHGFh0GzjPNRCN1RDvGTRnyIuk4icw8lHZYyQOREYsB&#10;WsUbj9zDCoi0tprHrxwfgn/2RThlX1KWa/RdSsW/MxfuM7IQxvyPljV3WDb8CGA+UzIREMvyIWt6&#10;RLHssKwER7NCnBSpHOVcTDL3SQiKTkQgw4rTA5n3G8hyFsTK1ZvPdY/MJmMqR4yPGn7hCbjhd0dw&#10;TWkny3QtXIr6EbXxIuIbLvETj2FsjMTBTABTZnAIyZCxfNQdQwkMxs0kGgRIxWOLMDsCmy6JoJiL&#10;MdNmDJu30eQlEZGxg7pknktm6cqidZUK8yiZH6+ZcRb7umvx1o7DiEw9BMesJjgXDcArvQmzSRwK&#10;u3VKPSN9ZTt3DeG+e2i6u3+By2NzFPdg4QGLhh6Zk/kGgzhOQMr/vG3+/NyIu2bOT54+Za45TpyH&#10;+scjNCAZzzy3C/tPs/Dw66TGzOwewy25B+CSeQaOZX1wzO3E1KxqfLj/JM6OXSDJ2Y2hkTUY1K6k&#10;krOGMkpPUxn1qZhlk4BoYg00wkwaTWPJlAbYHOgIlEMQCi4eqKVNQmqnDcyceKXGM48SWLUyPSeZ&#10;cdiP5Y1nEJN/AKryZjix0FzGAnPNh4cRdMU6mitqhIdWKk4mI6LTlfVXQyNYKMOSERQqksTjJOX8&#10;XyT1O4ng7xiaJrGhuQTAHPjEyboNMs84C1NCMjAjmCAYnkrTJR6qWXnw/bgGkbk62Gf1wz67Fy/u&#10;H1KmpQmwSaGRIRl6Mj2LoIWZ2ilaKcDCncKeKMoBzU2L0YhhixQ2AyzSMywUUjpcd/Sj/40iVE39&#10;AtXeH5ENzkWb/Xyaud8S0Ah8ZEx9lCGywUH+FrY1RAAZ4fGoPRkhgWaQwDjAc31kWL2KiWkDQ2GU&#10;o/Y0JwlMQw6LcT52Ffo+PATrBUZSYVEypnCceUi0kZXvZDKusFmJG+2h8QM9OPbAepx2/ATNqi/Q&#10;TlO9z3MZej2WEGQXoJNg2+X4Dbod+V57G/DZRMY3ilv9b3CJ0sFzAtSyBomWcdTRdNfQbO9x/gKn&#10;7P6A7d6/xYkHVmBs4zHgAtOSiasAsFW4qYZ7JiKjpaTlRMLKTj5BBluP85fSGUIT3ypjL3k9u9+M&#10;67b0wz2jFX5ZXQhN6oHnH6tgdz1Baoq0EasRK+UpIotglk4LIYWgl0C2QyEAhkbJ7zRK6vdEfv+Q&#10;/OW6L9miG8tUZHQZ4jzzEX6FGjfNP4MpZS0s07Vwy23HbVkdKOq4RJ3YDT0ZnFVYnIzf000sSKQT&#10;clGmWFkmpWdYWCF1RpnbGw9Z42fYUolBy3YC4GYbcyQwjupITswkGpChL6UY1u/Fob5q/G7vCUQl&#10;7INrdguc8rsRqL6ImSUNyOnWK01hkrTbK9sx++5sm0ur0PXEiNUI9VrQ/ZNHN73Ly+4TUPI/d1uT&#10;eDJmzpy1qVNiF+gDfRciyGcZAgK+wVM/qcCRGjHNlLn7yOoZwk1ZBxGQVg/PAg1U8a0ITj6KN0/V&#10;Yp+xgQXuIBNbAG41CxtrI6HuMo7JolaGySgzRYbyaB8WsiAX8lw+9DR/NWSA49YMmsMMb5Il9oSy&#10;5zHzSpnBDEsKP4Q9KBioxp3bxKFrG2vMXoTlt+P2VS2IvDMHviHpiArdRBMln4VUBi9TyNwiIzMU&#10;BqdIRNrEuR8WaZuJofkcFplL5pjDgs7CGpaFacGZuHwCAD2iNkJ1bRJcfrIVM9J18M2iGZzSjmsz&#10;66BuGlXIidJeQpHxcBYZXyKGGBVQwFHOK3oqCCilS07yhEyD/U5zJ0edCP0+BbTPO4rds5KwN24l&#10;drrMxykCW5vzBgJJAsFtNUFjLUyqVTDTtLSQRVm4lyUrtQS+cYKKDKmR9TvGybLGCY7i4l7juBwa&#10;55XKym8DditxVoaWRNN0XtesgK91jBEU0DYx7koP8AQwUiss5024+EYZdpKZthKQhWUKiA0QSAXk&#10;+vjeYTJT2fcQdPu5H5A2TILyiOMyRTS8biQQWnkNjJtONZ/fIoOdP0Ojy1xUBc7FkasXov5Nsp3N&#10;rIKZJtI3I53mYtoqQ3WYeJPpKRXLpEiSyjVpG5TBMFoe23qJbU0T7x3pQmBqA3xT2xCTRtb1bTMc&#10;nqiE6rIU+NF6iCb4xYWqWRayECnexiPTEE0mFxuRiJiIJMW3ZFQEy9vfESlT39+HskyKB3OZAxzq&#10;l4ups7dhZgIBuIgAWHIBHhm1eH57B/ZrO6hzW/mFJbSaaOIqwEedoFlrMm5SiIW0lSvDWHTi2GAV&#10;ZTWPE1jm1Bin6TxmFqenpQTQLCaYML5UGKhHRksBS+MR7B85hV/u2IqwtL2wz+X7SSY8Mi9izqZm&#10;5DOPhfSIRbNz5yWavevh6/EVIkNWUkcWY0rUF01PP5z4cwZxnYCQ//lb4uqT4TNnrlkVEzV3PC5q&#10;CeJoKrq4fokHH1XjdL2BBcmWKIVdGsxKPQGv9Y1MOC1Ueb3wy6vBL0/X4qS+jebcAdodrK1Ma5hJ&#10;ZIO69UxJaXRlRo4RzEYIasMyd1gGTxcxg8RJYw4BUFxpZbOgqqGXUe8mXjMRMJXR6ZnQWrfihKkK&#10;Pz16Aq6k6jJkwDPvEu5QjyHqqW1wl8VlwksRFZlPEzfje5L5TySENfoPC8PSPAmNFBM4l/tcMoAc&#10;RAooUqLDZc5xOrynpUE1ZS0c5uQhfFEHwrK0cE7rRkD8Cfxydx2O0cSSmlMajEVbrQYdiZPMPLCN&#10;U5N0nARAUVYJJ3vFztDKEA4yQgY0sdYxCumSG4R1nTGjeckp7HssHQeupGkcthjV7vNx2uVjNNKU&#10;bVN9rrSVSc/wEIFlVAE7kUUYU9rXhGEtgoEAKL3IAo6DMqyGQNpuvxrdnmtx3P4zXHwoE9bjBO4u&#10;m7korx828FjAWvG+wCzMaMC+YDJSp7kYJ5DJM7V8pqwiN8x3STvkMGVU2icpAzzXw3d1MW7SNtih&#10;+orHn1H+SPB8n/sPcVH1Ac45foSzofNw/KqlqHuliFZfE81ywpmgFtNARuGM8KdUMDaWbTNzbYBo&#10;S1sBP6aoUvFMjgec9CMoQ7x2jRtxd+FZuCXVI4Ls/YqN/Yh4h+zvhkw40oQNjGalF04TjyAYE5at&#10;mMLR4ekEPlkoKxHREck2gOO5vyeRDBcd9pd9dEQmy2c2goOz4c9yOuPVKtxBIuGpvgS7/BYEpR7B&#10;B6cbUYMmAiDBS6ynURIIpUMwx2ZRCasTT87fd2mlo+hpNSmeXfKgIzOUXl+Zy6t0ekibn4CleRPT&#10;7SB2DR/CW0e2I1q9lfpbB4fNw3DMacWPS1rIjm0tDFIut27twKyZaxHivwCXUT9iQlcjNurjS88+&#10;veElBnGYgI7/PdvmzZ1Bjz+y7tuo8PdGQgKWIpKsx8N9Ll5+tRQ1dVLcbIUs53wP7lafR2D+MFRl&#10;VibiEPxzz+LtAydR03eWIQ5RWOtYxNniWpZWmWAtvcKsuTSyAFMZM7WM50jhtWSCBEH9hDk8ZGXB&#10;12wiayyBySwj02WcUhZM+lJ04jDm1Z1GWMZ5OKg7YZ/XjqtLjIj+9Qm4T6EJG0FQYg3rH5f5nQRM&#10;ybLJVJv4xcr8yx+STPjEquEbmw//6DyETABguBTY6Cz4Ezy9p1CuUkMVuw6qW7Pg+sZhhCaOwEM9&#10;AncywBk5h7FO1hmWdBKUY2KZxzWslUd5KJOvbH7tBEuk03VyzKBwRNYULOSDMJptE8+kl7iPIfu4&#10;F782BkFJCXjBiKHsGpx/vxwXXkhBz8OJaLttI5qvXY+Gy9egPnYZ6kIXotrjC1Sp/kxm9yGaCGzN&#10;KgHJT8nKviQD/IYM0bbgUafDKtTar0CvTzwaXBdgb9jn6FvCPOywKIN9pdJrF2wWkGYRMJ4x4NyT&#10;GTig+i3G3OQZ3yqDtXXcy3PFpB4g0AmTu0RpptSrPsI5xqXO4RO+Yy6aveejLWgBBqYtQdcVC9Fw&#10;3XKcu4ff8FoZtCv57u1Ef/FSKsAnCMf3Ki7wGR+JhrA++SkgKNaJBJO9pK3Shird6SaGMIyxDOlZ&#10;rqxKL/1J3vzx2WaEpR+CS14HYnPHMP2bS/B/YjvspyTBPTIFQbFk/9G5zP8cxRSOJgsU8IqKSCUT&#10;TEGENJcoVsW/XcQprzSnBAWmw//aTbjykzZcWaqHQ2Y3XLI7caV6H9a3nmYdcxzD5lxWkvkwjWXC&#10;QgEZn0lc0YnzEZnWpjA/AT7x6kJmZ6YlJQuaUcSTs8L8ZP0e8eenkfbDYpisVTimOYfXdpbDP7kA&#10;jqXVUFV2QJVejZu3tCKFyCfpxHoPe7f14P5Z8coQuVgy4KhAWk9BXw8+/WTCrxjEfgIy/vdtRUVH&#10;A26//bMF0eGfj8qq9eHhaXD1mY/Hn8hH9UkpYjY9zGkfx/2bGuGc2k42ZoBK3YeIpOP4074TODVW&#10;w8JZwQzMZmYxIxQX+mqatwXMIJmDWMjMKiG7IRsUEBwXc7hAAUGdsRiG0S0EiFIq4CKCxFKGSacC&#10;5LCA70RBdy1uK70Al8xWqPJ7Ec4CNGNhK3xvzkNYKAsna/CA2CwEUpQ9gSuA4BYkx3E8x98CZt/f&#10;Tx77TlHDJ47gF5WH6NBcFtYcxNIUCo6SgauU6dnwmp4Jp9gk2F+dDodZBQj8sgUhZIFeVCj39KP4&#10;yZFL2MdkEi8jxDEWPJsy0iBj/MUgk3F33HhdYYBKMJnDKiotk/c1VOgx9FrHCX4mshYTLVKCp4XM&#10;UGw4WzCbiXyGOVHZCmNxE7QFDWRmdehbX4X2bw7i4gc7aD5uQsNLhWh9KAONt67HuelLUE2Gdcb3&#10;c5xy/RBHyb6OqD5GndsSXCAwtnnOxxH3d3Fm9nKYamSQM1kTQUcYrUxhE2owkn4eO31+jYuuH2DQ&#10;8TN0E1Q77Wi2ksHV2v0R510/QlPgPNRHLSCwrcCFmRtQ/0gKLv60AO1/2Ia+eQcxsvw4xtefhCHt&#10;DFBMpNvPB9fxBWLy89sMfK+G3zpGNqynNsoMFaksjEwDmYYmKShMT5JXksKGkdJDzYBWJr740NLz&#10;rLBvk1mGCyqD1RMHNLiz4iics0/CsbgP4alDCGTl6XJ9NrxjUuFDkAuIy2UlmMsKUdqC1bZFssj+&#10;pc04OGZCyIaCaSr/W0WsiMuC0hFEQA16aD+uXDuGgMIROGQPwi+jC49tPYito0fQaa3EOK0fWXTM&#10;qiMDHBEGSFAzkkR8B35i8q5jmEyMW8qYNUxb6zZluptF8aUpwEfywL1Vlwet5Tj2d1bjrd37EZe7&#10;F6qcUzR7a+FZchp3bKlGVo9tkLNoeOXmAdx/bxbJz6cIDl2HqLAURAWvGnr64aJPedlzAir+9265&#10;m08FPfHohhVRIfO1gayx/CJLoHJdjmef2YmL1TYQlEKX3dKH2aXN8ErrYi0yAuesXsTSHH790CEc&#10;NVZh0LKXJXcHAxdQc1JZe6USGLOp1DmUAgKcACCZ4IiYxAyjJWUXv4LDW2nClGPcOJ/M5xueJ4Uf&#10;YS1m3USdr8PP99fDM70OqoIheJZpcUOeDkEPb4J3wDqyNunRpSlLkb10YgiABUcSBCmTv7+/nzz2&#10;i8mm5LDA5+DywFxcGZCD6TRXZNC0dIgEzciDS2g8Askk3WNToLo8GQFvnMKMFCO81f2wJyuOSqvG&#10;0os6pSY1MKmE2Fk1TC2jcBSZnyrDnwUdhalwRxGPMbLYt5a2r4b7cSLPCM3mEYsRsli6KLvSZigH&#10;kvyi9UJ/hPrQ9pu8JHtlkx8ClGL30WQ1H+qDbmsbRnLq0buhCq0LDuL878pQ/VwKWu9KRm/cGpx2&#10;+D3qvd7HYcdfYGf4G9Bl1yq90cJkpcITtDHX6ND2QhIOu/wc1Q6v45TjWzgT8me03kAGeX8KOp/L&#10;Rc/vtmF4yQkMJ1fDsplc+DAjWcvItDN2Umi4m6wbBPzlc+T5YsIKiEk/eC+lg0DXTvbWz48RNiz9&#10;0FqmiVHaVAWZlQGW0q4qnl5kxq9M3eN7LEwYPd85LnuZ0WIzmbfzZT872Y7A7ANQyfCX3B4Ere6E&#10;6+OboQpfi9gpuYq7e1/ms+fUHEX8aBFI2ZB2QPGpGRCbDr84sjelwhSr4G8l4F8QaY++PJT3x2Ug&#10;8GcnMCPPTEumC+65I4hMacPvjx3AOetuDJrVLA80ZzUpBLNsmAfTWI5ymVA0ZxU/fdLmR/ZnSGV5&#10;KaXFcQCtOML9Hv4modAR/LQyvW0jK001U+UIs+EC3t52CMEbd8GhsIXMrw92mcfxwI4TqBgcUdJf&#10;mjl2bu3D7TPVcA1YBj+a/P5BazF9yqqhF2Thl//INTz+u2/vvpkacd+sFRtDo9fovaIr4By+GY7e&#10;a/Dyc4WoPSKtKcQkSnGnDg9QsbzXywDKEdjltiBIfRDvHD+CvZom6mkTTOPbWCBZK1nTMGbdSHaT&#10;TFajxghrNcv4BAAOsnZTmCL3I1tZ25WSES4iHScAGsQjtbRjFFOna7Gw5gwiMk/AroC1Z+EQZmzW&#10;Ie7tI3CLXE+QI12PI4jF0oQRIIzKRCiBL5xmbAQBLkL2PP/X+zBKYJyaDECN2AiCX3Aurg7KwWUh&#10;2byX56eQWU5Xwzs8mWY22WJ4EhzjEuF6XyVi5nUiMH2cLLgHjhtr8cTWDmyXmQAEDxkWQyrDAizK&#10;KX5jZJqWgOAEBEgHg1nWp5UZDTplyIYApIU2skmmdYnHFKUzgjLRk6wAnJAdPsLK8+JYSryeSJeA&#10;HCsXJdDkXN/v3aMgjmScVPf1BBMWeP2qGnS/vxs9b5ai6eElKLnuDRx7fy2MneKvz0xgkjgAw9vP&#10;YfONb+P0bZ+g5Zm1aPmgEF1pR6GvbATEs9A5Pk9Wapu0RwWEBd3k3QJYRCMrzVMjgV3AbJxpMcK/&#10;IuKqQRwwyF5cMMg1DUXHv+IzkNUBH8MHClOWHmnpNTLLb+kOkXSVWoEvFq+lMjVvlGg7Sk7IbxYn&#10;sivbDbiquA722WfgXDkIh9RuuL1/Go43q+HuvxaXR6qVdaUDWR68mNci/iwv4mJNGGAYQTAwhuBF&#10;EBSr4p+TAAHKf0YEAOPIprx/pEbMZy2ILqbllEXrJbcf12c2YmX9QepFKUEsiUmVBjMBT7wzW0bJ&#10;AmU5CsU7M3VBMX3jad6r0W/dwu87hEs4iH7TJug0BEnjBoZfD5M+l/pyHLtGG/HmnuOYmn4Eduky&#10;mWAQdjkNuKmyAYU9g0oRYQLi2JY2zLwjBc6By+F3eSE8wzYgOvrrvofvj/9wcPD/R+A3uS2ZVxx1&#10;9/2pqd5xiWaH6ErYhxfD1W+h4k/w/AkaRizYUs5LW4dxX0ENXBOr4LBJViY7j+DMA3j3dCMOavow&#10;aqlleS2EdnQdLcK1LK5JLKqZ0Aqtl4XZx8sJgDSXhwlystrcWCUVp5B6u4ayiO9Zyd9JPF8Eo/UY&#10;SrqO4rbigyzMPUpnSGBZN3707UX43ZQD77B4skDp9WWhpfkeFJyMoKAkhNCcj+B5OfdDEhLOwh1J&#10;iUpHVEg6LgtIx+WUKYHpyjU/GcYQyWfQFI5m+HA+z5vmkOpHNBVeOozQtaNwLTLAMasPMSlNeP+k&#10;Rhmvq3SGSPUqjWgK0JHh8a9WASumntBEiswGMTJBlb5i8dIqmmvksUGExyJiC/KacEJx6io9nWJU&#10;K8pvodIL+xHnohb+FqAgyCjtYWJrUwSDJg7lLVLmmd4UoUjS2NfIM8d60Jq6Haeyy2lFjjCfZCU2&#10;AWpCd1UrahblY6i0Bqjhu6RnlrcJxolIWWBIG1YL3slF5WWSEFQzxQED4yXCOApjsw0Jt4m4bLBa&#10;GX+Rye+Y/BYZ76fQab5FahV5hng0VTzLCnfkb/kY+S3vkel5OjNG+fqdPPX87h54JJyEKvsiPEo0&#10;cF7aDNWj5XCanoyIkFRc7p+m9PZHkvH5RqfDh2AXwPIgeR9JZhgWloaAKJrIYgqzkg3mtR/ah9HU&#10;DSfbs8nkMfex3LNsBYRuRND9lbg8fgze+SOwL2hHQEYjniiuQWXfUYI/gc9Klqe4rkrnnqRAlqKQ&#10;+fEykkL0QJfIZEiHxlxIs3cL67Jd6DNvwrg2m6CXzGKwnJIGjfU0to+34uXdJxCWegT2afVwLaOl&#10;lt2CG8ovIbXXNutLMvHEpga8PGc9XL2+ggfj6x6dTAD8ouXpR9a8zRDuE5Dw/7/tk092xtw0e2O2&#10;z2XxRpfphXAMSoVn8Go8/3QJ6k4pKqQkYnbnCG7NPwTn1BNwq+wnO7uI8NT9eOfgaVTp2qA1H4Rm&#10;iJkj5ixNYdvav4WUCmYwGeBIBssuqbvioYKmsUz9scYzb5azUFP0zPhRad/YjnOG/fjF/oNwTT4H&#10;h7IeOBe04EeJfYh9YR9N2CREh6RgangmhTWuDGAOTlX28vufkykMH02mKDI9LJMMMBNXUWaEZCJO&#10;6b1jASeQxvHZlwWmUFmkfTQFLlEJcLg5H+5/OA8vVtJONMc9khpwc14j1l3SK8OHBLcmcWiUqioL&#10;qouZJ/OBrYJKikdpyiTTM4jwtyytpcj3AFDxJ2UTYXvKrFcZ6CsDlwVklMHKE+GEPQoKif1s+y9l&#10;XQE/XlX2ElzBDgFBaVdUwJqvHNXR/LZgnPHSSW+ITAIl3iiNgnIjXyc4ZeR3KVgzIWIySzQFu0Uk&#10;CiaioYnxMREIpVPCJsIE5TxjJExVxlzIMn6yBqjMmpHuXpExOU+RqYRMF6kbpHdaxkuayCSlIhCW&#10;quWXSTUiqaJlrTPCb5BPqWE8Pzs2ihmp5+GU3gTXcg0802g50GJQ3ZAOr7gkXBajZn6zHASkYirZ&#10;fnAs2R4lOIaVqDKcStoACYYERZFQgqCMCPghCYkgGMr404jUib3ttyzc5cPK2TU2HlPeqUZcjgZO&#10;ud3wLO1ERPxB/HHPSdSZTxDC4/mB4rhU2vFk+IuAoIyrLYZBkUIaDXnc50NjKsa4uYg4n8/sF68x&#10;1C1zEizD62g9HcARXSde3FsN76QqkoU2uBX1wS+rCbMqO5HMfJRmGqmwdm/uwv23rkKAz+fwi4wn&#10;+G+AV9inDfc+uO5VXv7f19v7b93mflMce+vDa5I9py/XqAgKrjHb4OKfiCefrED1Ga1CocUlVG7v&#10;CGYWV8E96xxUxb1QJZ3GtOSt+OTQQZzXygo/NTCPFtJKIU0fYcaOyfQ3advIId1PJ9lJIXNgxktt&#10;J/MeTfxtXcfivYo5lcLwpSQCJSzYu7G87jCi0gi4stRjbiuuKNDhqs+b4HF1CjxD1pGtib81SlQy&#10;fCIT4BuRNLFPgA/lb/eJ8CKYiSi/w23XRLx5nycLhhcLcBCfGxKWhOCoFPjFpcAhfDVUsZTHt8Jh&#10;5Shc8kxwk4K98Sge39mKTVRAKWhSSQjGSDpJSkgnp0w1lGY6wR8piFT374R6rpyTtOUjFBGWNYFP&#10;34mc+5dEnj3BjRT8EpHmQxGxVOX9Ei8F43hyhC+WpkWJs4zFFgwSEJNISVzkO+QeuV8wS/BLcHsS&#10;uyfxW94t75Rw8jzpiZX3iDdBEXmGyAjDimNrwf/vPnryg0UmEkauCwbKM+V5cq8M1xCReIoIiZXG&#10;GXHU2cZ76nm8oUWP29LOwXvdGTgWDMOp1Aynz+qguicXqugVcIpYQ8BLRUhIPPwD1sGf5UAm97tF&#10;J8CV4sZj96h47mWJVArLgVvERrgrEv9X+43wjJJyNClSnpKUvSfLon30BrjenoerVvQjrHgMjjlk&#10;fzRFb0itREr9SabLUX7jRn6zjJrI4cdSR7Q0g5VV3cqZF1sxZNk6sWxlia23V+kUEYcG60mUVzPB&#10;SSKs+3Fs7Bx+vuMAfBLJevNYLks1cEupw+zSRuQPWJT0Ek9JW7cMQLy6OPsuJvNNUVxaRU77uv6Z&#10;59a/yCD/eGem/122b1eURd/x8Ib4gCvTdS40hz0iKqByXoifvFSMczSdRJmkAKo7RvGj1GM0BS/C&#10;i+zMP+0Irk4uxWeHj+LUWDtGzedJ33dTEwlyQwS1EVmRPpkFPJOKmsMCIE5R1dQigiPFbEml4iWw&#10;1qdJoClirvE+bEJl7wHcW7YLLumnmMF9iCjSYcrGbrj94Rgc3jgA518dhTNrede3uH/rCH8fgeOv&#10;DsHxDco/s3f61UFF7N48CNXbfxG7tw7C+Q3Kqwfg8QuGeXU/7H9BeeswVD/fAdVLm6F6h4xiaS9c&#10;sg3w3TRO8D+FoLSj+OnpASy5ZER8iwmpF01IaLZgXYsZa1qNWN2mx/pLWmzgfgM1dj3RcR1lTYcV&#10;q4hAKyjLu4ClLK1LeqxY0m3F0glZ1mXFcmr68i4zVnbpsLJ7DKu6bLKmcwxrO8awrkODDe0abGzT&#10;IEGkVYOkFg1SWrVIadEiqVmL+E4TkokoeUTGfO6ziDAJRK11w2Zkcr+ZrHAX0YZZiUyyhmQiWxLD&#10;ZBJ5Snh+M2ULjzdPCn9vIkqWUYp5XEDJp+Txt0gOUVAkk5LMd8qz0viebBagQr6/lOcrGL6S7xWR&#10;Z5bzt7yrUJ4hz6JUEBy3ETB3ECB3cr9Ljgl6O0SpCYAlPF7eb8XjezoQuPEEXFIuwqFIC1XqCFRv&#10;HYJqThFUd6qhuiUL9rfkwv3WXHjelAP3G9VwvzkHLrflwP6OHIah3JUDuzty4XB7LhwVyftnJJfP&#10;UsPupizY3SySScm27W/Khuo2NTxeP45pGbQSCvvgkdcG/7WH8LMt23BSd5w6tJlkmDoh09ekU1Da&#10;xDUyxTSHFVcZwW+bMsNjzLyFTLuI4CcEgqxPI+2CGyEu83WmwzilvYhfVG5H4PJN8M7rhXOREV5p&#10;ZH4ljUpvr+gpkwe7tg7ijpnZcAlaBf8rChWQD437svmZZ5Je4eX/udPb/rM2tfpY1Jwni9Y4+68Y&#10;dQnMQUhsAXwC5uOFl4tw5KxeYSSdNLc2tozi9k2dCM1thGdGNXwJBNPSduJXu4/i0Hg/2QG5j3kb&#10;ay2CmlYGTG9ghmTzflmaj6bvpOMEvc1RgobX9AKMwgoNapgodfo9+NMZmrwph2BP7XXLG4Gvugc+&#10;BaNwLdTAmeec81nz5Y/z9zj3/C01IX+7FIz94N6D97hTHIrGYFc+BpVIGWtq/vbKHUNgrg4hhQaG&#10;G4cT73EvN8CJz3bMGoBHtgYeqVq4ZIzAs2SEha4FdjlV8C2sQUzRefwopw63ZFzA7WkXFbklowHX&#10;8tzl+bWI4/WoolaEF3coElrSgWBKUCmVt6wD/uXtlDYElLXxdxuCJyS0pA1hZS2UeoSV1yC8rAYR&#10;lOgSvpMypagW0/n+ywtqcEV+Da7MrcE1OTW4QU3JrsF12WdxXfE5XFFaixnF1bh263lcu6cJV2yt&#10;x5XltbiNz52ddx6zc8/jRsb1isJz+PG+dly3tRW3FvM7ChtwZ+EFRe6YlCKb3F58Abfyu275J3IB&#10;txSfx83cX1/agBmbGjF9cyMuq5Djely96Ryu5XuvZ3xuZPwVKaYUnaPUUxpwU2ETbpH38to9JWcx&#10;h/F/qKQej/B9j5Q04IHS87hvcz3u3tHI5zUgMK+GldJ5uBBwHMXri9oA7wVtiPn0EqZ+04WgL5rg&#10;/el5RMxrxrQvWzHl4wZc9kkTpnzeiIgvLyJ4/kUEfH0RIbwe+UUzor6kfNU6IS1/2c/jfl4Lonkc&#10;zTDK/qt/ug/h3ntJNwJp/jrmtcM3vxXRq/dgWdUxMtc9GLCmwWLOI/MrJjkoIdWlHown0zJSk0nL&#10;guXl1I9N0CszQcRyknF+NJdlUXNDPsNUYZ/2El7ddRjh63bCL/MifApH4JJwEbOYdoU9OhvzYwWx&#10;d0cvHribbNd/ERlvOtltMtyCv2h+5PH1P2OQ//hFy/+3bIWF58JmzVqXPHXqunF//w2IDEuDp8d8&#10;PPJkAQ5X28wpMe2S2424h+apV2oNAaQTdtkXEJ59HG8fqcGekfOs7fYyFEHOspKZuZoMTxZm3gyT&#10;roIgJwBIM1knbR8lNJPKaPoU0BRjeFM6jGPpGDRsQ0b/USplFezUerJAgk5hJ3y3aOBJeuBEE8Oe&#10;lMKhkMDHY3Fd5Vg0Ckf+duRvOS9A51A0ruzlvJuAZz4ZQillC2UrZfMoHEoIgARG/2xKvg6OBFY7&#10;mlMOfI9d8Tjss4fgpdYiIFcPD4Khs7oDjhVdsNvWBlWJrDZWA5W6Ee6prQjb2Inodd0Iju+Ea1o7&#10;ZKlPlXi4yeUx71Mkm5LVAXuKYyYlY0J4bE+x43m5bhPel02ZPKbYZU7sKfZZl3hPqyIOFMfviVN6&#10;M/xzL8E9sx6qlCq++yylFqqMOninNCAg/gI8N5yDc/IFODOcKrMRztm8d8MF+Ce2wiO5ifFq5LMn&#10;hb/T/yLOfL4LxTWtGW4U+X731JaJPe9PaYM7xY3nnPkcJ8bDMauOZYWiPgd7xsWBe4es83DidRdW&#10;HMr9fJZLWj2Pz8M7uREBic0ISmhBcAK/J6mBzzwHu7TTTHd+S1kT87MNdvldTKcB2KezIosfx+WJ&#10;esTkWuBRoIMT89O1SIOgfD3L6BiiMsYQljUCH6lYWTZcmMdurFR9cjXwy9OyDGgosv9r0cCXlaMv&#10;7/PN5Z6Vpm8ez03svXO0cM8ywDF3FKrCS/DJbMCsnFpUdNaR4eVh2LqBulBK66gSGCynMlEPNIm0&#10;irIJbvkwKeMCMyjSTDQxw4MMUDzC9FsPY+tos9Lm50bG60naHVCmg09qE+7b0oGSPqPSXCDMr3LL&#10;Jdx3bwL8/b6Eh+8yhMclIjz668bZD8Y/y8v/x/z+3ra56PjUR+5dlxwZ/OVoGEEwOiINXl7z8NQL&#10;5SC+Ke1MAoIbL5lwZ2U3Fa2BhbEDzmQ0oVn78e6ZYzhiOMlwsu4wM1C3EiZNApldKUGukoUghwBI&#10;+q+4xirEKAFwFEU0D5jxxgxYxtMZdhMOGI7hkV2nqVz9ZHdDcC4gU9o8joByPQvbEDwze1jgBuBC&#10;cHQUlpczQpbWDZ/kSwigUgcmn4N/Sg38qEi+KRcQnNiA0IQGeKY1wCGHcc5toBLKb15LqEfExvOI&#10;Tr0I39QLVMI6gmILvLOa4ZfYiOCNDYhMbEJc9iV4pdRSkQl6ZGCq3DNwKCMIMG4+aW2ITOhE3IYe&#10;hCV2wSOzk4pAsCohSPFZ7tkX4ZXZTMbcggACREgK2V1yM0IpIXxvMCWQIBBA8SOw+Ka3MGwbWXAf&#10;/JOH+A2DNHX64ZneB/eMPrhl9MI1s5fHNpn87ZLFPFF3kRl18d5WggbBqoAAV0HAzr8AJ8YjioAb&#10;Fd/C/OqGQzoBtKCHAELA4nmfeLKhtG74JrfxeV1wlFk5OR0EK4I0wdtR9jznltUDL8bDm/HxymSc&#10;shin7F7mSy+/rxcRSX2ISOxDSHIv/NO74E3g9mD6uapbCbgtcGCaOOS1wkVAmiDvyfTyZHzcsrsJ&#10;Iu1wziGL4vuD03oQmtrHZ8r72hmHi/wO5l8xhWxTjh1zWuCZ04MA9RDCmEbBCW1wJpiqCllxiIej&#10;IlYWZGVeBEofvssth2lRKHPOKWXMI5ZdFStY+7xOPosVEeNmV1BPqYMD08xV3czKgZWezI5iBasq&#10;IciV8riknzKgiB0rUscSA8P0w6GU6Z54HL/d04ZqwwXokQqLJYllnjoxvhMYoYU0SjaoTWW5T6PV&#10;RGvJJD3AMsZPzF5pJxRzuYDk4DAOaJvws70n4J1wjLo2TNDWwX7tecwqb0XBoG0xKtl2b7+EOfes&#10;URYtDw3bQFmPyMgFvU8+skE6PP77ubH/77qpUw9Mvf/exQlx0Z+Px0QuRUjgInh7LMBTT+7DoZN/&#10;AcHkS2O4Pe80zVOCgkz6ZmEJyj2I3544gRpDLRkgM3qMIGjayJouDX2mbBgsW2GWKXLjQu03QkPm&#10;N2RSQ2eWaUCFzHQ1DNYiNOEQFrWcxRU5xxGRTRCiUvuSjQWpaep+W42YxHaEZwzBlbW5Ks8Iv2ID&#10;Ht1lwEtl/Xh/Tzs+2HsOb289it8dvIA3djfj9cqL+O22dry2pRXPbm7CI5vq8BBNykdLT+PpopN4&#10;tugonis5jCdKD+Ph8sO4v+Ik5lScwRyabU8UncFLuafwfFE17is/i5mbajGzguZjGU2z0iY8V9DA&#10;6+fxXH4dw9bhYTLDOeV1uJth7txyDjMrz+L+8jO8VoNnqVTP55/HC3myr8WTRWcZj9OMRxWeKD5F&#10;OU05i6f4nKfzG/EcFfv5nEE8kduHB/I7cHd+C27j+ZvVF3BzNs1FgurMjBbMJJDdxf3t2U24KZcm&#10;ZV497kk7j/tT6nA9zduYLTWIrDyNGXzXzJyzuC+NJmbmBdxGBvYjxv9KmrjXUelvzq3F3TShZ6fX&#10;416C9Z2ZLbgpR555ATfyG68rOI9rZPF4gsKs9Eu4N7UNd2ZcwlUFLTS1m3B93gXcRcY4hwzyvrRW&#10;vqsNdxDobiNw3cxnXptEkz2lGlPSz2Iq5bLUs7gquRZXJp3D1LRziMo6h3Cy1djMalyTSBOZLPXG&#10;Ded5vR6RmedpYp4jU6slI69BSM5pRGadxpSMasxIr8FVaTWYkXEGUzJPIFok+xRi1KcRk1WFqRlV&#10;mJ55mvtTiOT5IOanf/4p+BXYRH5PSa/G9ekXcFnGAfglZSAmP4ffWolr1uzGdWvrEZ0jU9sIdKUm&#10;uFVo4cA4+2zqg29pL7wqx2xj8LIa4F1wDncUH0d6czd15SIUB8LjrPTHS2gF7YTGuJfm7hZaQCQD&#10;RvEJuAo6SzIGNPG8TgCU3mFtCSw4gwP9dXhj+0FWSkfgkN0Cl9IxeKc2Ymb+ORR165ROI+lf2rN3&#10;GPfPSoGP21xcHqtGqH8iIkIWjzzxSOYHvPx/HR7/1q2goHrKnHu/TYmJ/NAQF7UcEYEbEeybjJ+8&#10;xBqpyuZevwNWZHWP4vaCw3BIPgK7ij6yombEqU/h44OnUDt8FlbrbmjH16Nfv4zApobZup0Fgqaw&#10;iTUczQKjeQPGteIVl+BnKGbNl620DQ5iN8qHT+GZyu2YmnwCIZkDCM43IkBW2PryJALnHkVsBo/z&#10;dDTrNAgsseK3dVbs0VvRYLSg2WhCk0GPOpMJ1UYzavVmXDBYUMf9GZ0Jx3VGHFXEgGM6PY5pRXQ8&#10;1uEwZR/P7eS1HRQJU6cx4DRlL+/ZQzmkNeEE5azGxGtGRU5oeZ5hD38nRuznXkR+V2kNqGYYRRj+&#10;DH8fo8j1Q3zfCcbhJH+LnGKYKj6/WkM10FhxjPv9WjO28VwF761gXCrGjKjsN2Fbrwk7e2z7igEj&#10;SkaMKKbs7DFiX6ccG5DIZ2/ke9L5nvIRflufAdspmwaNUPM5aXxfOp+by+eWDhuwtd+IHXzmZj6/&#10;aMSkPE8kf5xhKKVDJlT22d5ZPmBCGtMhic/I47XyISM2dXPPewtHKXI/wxTzXF67AamdBqzvsUlC&#10;lwEpHTxH2cDfKwYMWDJkwOo+PTLbDMhvNiC3xYBk3rOc37Zo2IjFvL5s0IBV/Qasoazld2zs0SOh&#10;W491vG/lgJ7n+L38ndyhR0onhftEioRb06/ne/RYOvQXkd8buw1IajNiTdc41ox0IWG0Fcm9XUhl&#10;RZ9EM3POPsC70Ao7aUsmGw0t7oFHch2CyGwDK6RdeZCVsbD4Q3jz4GkcHW2B0XQcGFbT5E0mAGZD&#10;Z6ykuboPA9hF0JOZHQRA3VL0j6+Fnr8t5lxox3IJaidwbLAeb28/hGkEPxdaI26FvfBjRXIXmW8+&#10;wU9GNsm2bXMXHn6wEAE+CxAZvB5hPusQ5rt46MWntswbbPr/4SDn/6gtPf103L2zV+VOjfvaGBmy&#10;HN6uSxDgt1hxr3/6gqy+pczGQk7vMFnCfnil1sK3XANVIs26jQfw1jHWYMZ6DBHMzDLURSfzHFnr&#10;6YtgseYRPlkrysj28TU22i9m8ah4yM1kAdiGOvMpzK89ptTazpkj8CyyIjh7DJetaYHza7nwWlUL&#10;/zIdzSINnLPGMb2gC/G0By5ZWebMtjZLGZoiEyMkrtKbLXNHZTiF9JaJSMOxFKRJEXNC2lPkWO4T&#10;5wfyHKllZfiHHCvDRPh8Gccs5+TZEl6eNUCRDiMZ5SHDOuSdcl3umRyyIscick2eJ+8UVi3Pknvl&#10;+PvXZdFKGV/YRU7QASO/yYBOxqiP5+R5ct/kCBP5Lfcocea3ygWZZjwZD3m2hJVxi3KfvFvSSGZU&#10;yEQP+YbJb5Tw8lvOS5pNPmMyjeSc7EUkrSQ95V4JN5kecn7yXnm37OW3vE+siMl3Tqa5pLesTyjX&#10;5F3yTZJu8lwZviPPk3CT75fwElbGZMp1iYOclzhOpvmkyPvlmZJHEkbeKyLPk98SlzMTIuVa0kWe&#10;f4KyinLjQSu8ywiAZOMuud2IyeyAy1cHEZbZDe8SlvsSmqaFXZiWsR9rWpoYl3MwawoYed49tJQJ&#10;Hs9yU8D3b+P3bIfeVMYMJ9vTbIRJ2vss+cyXIsbzIA5rzuIX23cgOHkvXPPb4FDMyj6zCQ9ubkXu&#10;gFlJB8nfHdtbcM9dG+Hj/hUigpYjNnIZYiO+7Hz6cfUf/385w+M/eisoaJw+e9a65IjwzzSRIQsR&#10;HbEGXt7z8cQzhThWK15QbIWnkLXmnNwz8ItvgKN6HKrsTvjnncFrp8/giOEiVfcASxoBcDQRlvE0&#10;aPXi3jubhULaO9ZRZIBoKszj6RCP0mZrCcHqCCrHLuKOylqo0jvJ9IYRUWbBdayBnV/Ph+pXefBJ&#10;bINfqQXO+ePw5DvvLW/H5l6LUtDFaYGMfZOesUnXVDKmTcayyTkZ/ysiY9UEJOS8XFfGF1OUcXDK&#10;sfyhKsr8NDmhOC6w3WSyytg3C5XPwL3MAaGqyeJDeglLhJSByrxFRA4FfGzj/Gxu6GVyHJ/Ci7yi&#10;iPy2rd8mjhRkuXMdVUZHldcxpfUUA48tVCGZWWExaXibHuJ41US2azCboLEwFhSLILTEU/lQHo8z&#10;TmP8DjI+ZYSzrGTHDx5WvkGGOzFOjLPZZOBzZJKauPMfI0CM8DGEIDPFMMz3jfCRck3HWDCGTBeT&#10;zNAwEH6NozBahgnEo7xrlHtZr5jXlPQTOJNpfbKQu5ZPtk2JM8p1nlcm9/LLZAaMLHnOj+I7KTwW&#10;dwgyNFqm2ynnlFHesjSmLZ4ywU5xSibP4OcqNZaI7fa//JZCIBnxfVHOMXl4WUBQAJFkGEY+Ts7R&#10;uMCdJ4fglCOdLX3wKBzClJJROP1uM/y+OIYpRayEc8gA1SNwy7yA5/bUYLfmEhmdrK4oZf5rmxhX&#10;s4xlMF1KMG6pYJqJ16RcviSLcStQvESPkB0e1pzCa7s2ISKjEo7FLVCVDcI+8yJuKW1F3oB4EbIV&#10;wc2bL+Hee9bSMvsaceHJiA5fjqmxn3W//GLGmwziPqHC/7f9v25peU3Rjz2yYeW0KZ8OBvrNQ2hQ&#10;Iny9v8aLrxSiuk5U2abU+fXdmJlRjYCcPthttkBVOAj//LN440gVTvVVMQRtCPEDaEiGQZMFk3iP&#10;lrVCFK+4MhcylTpCc4E1oWksCzrddrKBTvympsm2cHp6G3wrjIgoGEDostOwe2wD7H+1Cb7qMbiX&#10;GpQGdPcVh/DK3mYc1Ity85WiezpCisygkFkVZj0xhkpIoDCyCp0URfcEJaVkyahcBTh4juAhfv9k&#10;EQGLMj2CSqwACTWEIGewaskURtHIYtlHPmEWTmEgP9ERgs3jfC7DK7NBCGhUNpkUNspQ4iFa5sTK&#10;X6tlTBGLIgzBZxqp6AIcZmXdy0nuQ7Hy+VaqgEVE3AtI3MSno8ymta1LLOAvS5vL0xUnAjKv1kAR&#10;LyqKJxV+mMy55TW5SzfxTwHvielqEksBFZnLO06IEZcFyhQ2uZegqyeYDfGOYYoAEwxMD5r8MmNF&#10;pr2N8aqIch+fzQsUQSABLltMZQ09ESWOUrlMzpBRppvwt1Qisq4Kv26MIjFS/JiLOyyjLT7yfPG3&#10;LSmqxM+q4/MEZG0iaTO5FxGwFREQlrSzxU1Er5yV2EoxYdSV0+0sF384Pwr3/DoCXBPs1d2Ymj2E&#10;iLnH4fyiGtPWdyKcFbC9rCGT2oKpaYexobMXjZY6aMbF5f1qPnoB998yX9fwLcn8gmx+Yj7PF7Ec&#10;UUZpCuu3Ml7HcWi8Gj/fWQavxHw4V5yHQ2U3VMnVuHlrB5L7xApg1rFo7tnajfvusbm0mhaVhQi/&#10;RESHzRt55pmk3zHI/w11+Y/eKitbwu6955tvA3z/MBQVGo/Y2Ay4e8/Fk8+ocfaMFCBbMcppGcGc&#10;8ka4potLK3GqKq6JjuP93UdwTltHZdrMgic1Xp6t9pPBz0abnzOdjsxP3AKxcFgG02Ac30RmchHZ&#10;g02YvecI3EsaFFC1T72IG0pHEPB6OVSsAZ0+PAmftDE45clQlzYEpx/D+8fa0fF9naMi8aFUkO8b&#10;R8JIhF0IPeMhd9QBOcVL/KEVpRawtLEV8eUHWaNCmJXMBSNIiTL1Uom7yIdk9Q+FP5gJTBYBF1E4&#10;cX5gK7TyRttbbSxHFve2KKlmU0gtf4vnE2E730VEmScryk3gUYRPsEz6TBbgMzFNbcuci/LaYM1W&#10;IQnIjip/x5RQJqtNZG6uzXiWyXsjSihxSCB7q7xLgJvvEXZl88TC7xbmJZXIxLfLdwlMyrsl2ZTP&#10;4IuVJYWVO8d4l4AUL8hUOYK/pLY4u7cK2CkgZvsmATgTWbZCECcjPzFVUFxekVOyWjEwZaVKYCBh&#10;m7JWMfPFxPRRWKR4mpXzFklZcU4mgCb82XZdKhv5q2GcJG6yFortCwQ0GQ+KzOJmtWhLxEGrMnsv&#10;oX4EUzPEOUcDnCuHEJA3hGlfnYPjrPWI+vQUriyk9ZGrg3tBP2JlcPzWvTjFSmpAfwCaYZn6Juvg&#10;rGE81/PpNIGRyLKQzORkxS8zpcbIAsd3QaM7haqxJvxm336EpG2CXelZMr96OKmP484dDUibGOQs&#10;Mwe3Vw7i/lmp8PL8DOHh8TR9kxDhv1Tz/JNFX/f3W70nVPb/tv/oLSNjb9gTj6xdGRfx9UhA4HrF&#10;8629x1I8/cwWVB8R9bMpYXZrD2YV18Ejo4MmwygcaL5ell+DNw4fxF7jAUIFM93KWk9byBtKCXxb&#10;adTtxLC5lDrGWlNWyBpWs3xvw7DpOC7gBJa17kBsxRGoclphl9mMGfl9uHVlC1zuS4fdrWnw/ewi&#10;nArNsNsqnSJncVXWCcSfH0a/4IiCVVQc6wDVT0BKWoHE4BMGYVtoWyBHsFKUWawim9MCKpRJFFmv&#10;1LxCCr6zmuRYglEEhITJKV8vXmGo4AIxEl5ErohOS9oIFv9lm3gKHyi8RWImYeW5EmclQn8lYprL&#10;4eTzJLxghuCPfMP3N3nXIGPXR+nhXdJu2EUR3mX7YhEb+Nr8t8gxzwm4S9Rkk708aDKBRCYuTxza&#10;0ksixCSWoCLKNwjy8z5h13JZ2u2EnUorgnJChA+ZrByU+xhWmQ4te4YTTJR75F5pP5R3KnGRwAwj&#10;90oaSDglHtwm4yZpIvkgMC8wK5AuPFC+Xml2EJl8kcR18sFkolLvlDTrcXtRNewSjsClsAtBhWOI&#10;WN4Knwdz4X1fNm5KHUNkMS2dzGF4ZtfiPnU+ijqOosN6gnWnLFqUCYNO3FrJbA8ZzEzmR/CDaQMj&#10;LOP8ZOzfVhobtdjfcwFviUurpD2wL6HZu6UL9hmH8Miuk9gyJp50lGhhy5Ze3H5nNryClsE7aC1C&#10;wjbg8rg14z99fsvXHR0InFDV/9v+s7bENTtjHpi9bG1o5JJB94gC+E7ZCkefNfjJM7k4d0xU2FZQ&#10;Czp0eLCwER5r6+CSO0B2dgn+2bvwTu1u7NYeZNk/xAKyDabhShaW3Riw7sKosRCyZghGkih5LBzb&#10;MabZRiJQgROazbh3xzY45JyHc3EbPJLO4Z6cMVz9mxNwnrIObo/vhke8Bg7FBMCSfniknsY9uVXI&#10;bhYHpEImxASdNHIIAeYBlnlxWUBmQJYy6XRJFFGUSTy3WBUPJWQMZD8yC0aW0pCLQoREVURvMMgT&#10;l3qBbkLdRZqnPfx6skThmd3Svia38D6x6qhq1Ej+aCPL6uLbernvoQyTDfK0QLI8F0N8byelhbHp&#10;4Z4PEFCQpkiJm8TRtg6Gmd8gSixheLaD7z9xAdYDDcDRVsZL2KiAm5mQb0Qz99JZoJHFmTRU9E6m&#10;RSdjOiwVg/jjI2sVU1Ym8XbxO/r4TV2MXyOPuxlemgUkooqLf0ov39nLd4uMkwlqCaVMZ6sAaC8r&#10;mTamSzPvHSHHY3x7mGAjglKD8m18d5OEkeYCxdjn4+WbbN8o6SCtoRaeM48xrcb5riHu2xhfue8i&#10;pY/PkTxQwhPSmRbyeElopaLgseAkQykiC6xbBDHlHiab0tQhLxJR0pfxZMUnYfcw3R8rqYFL8mHY&#10;57XCPbsfU5Z3we+ZSjhdvx43f96Ea/ONcFNWD+xGaPZBvLcrDRete5mdm5RFj0yGIoyOF7AS38JS&#10;x3Julnnx4g1mDdluIsu6ODutwr7xZvxufxWiNu5h5X0BDptHYJdWjVsra7FpUAx/bvymA5XtuPPO&#10;NLiHrIb31BwERMYjJuab0SceyZjXcf7/wO+/bNu75WzUrDkJq3xiNhidp2yGXWghPIMW4+UXMnH2&#10;qBB1WyHOb+zDQ4W18E6tgUoG4xZfgH9WKX5ffRhH9E0YNNdCo93PwrIN4wYyQZkmZ5TlMwmAw9I4&#10;XM6auBRWQyKZVAkWNZ3GlOKzcMirJqiex7T0btyzagzTH9gLVXQ87H9+gqa3iSBogWtRH3wTjuL+&#10;8hrkD1uVHr1haoWOSiJ+RfT6QZrbhByCh8ZIM4nKQVVXAEsAXIxM4QtyJEoxTMURUihURPHixEMM&#10;0EQkqA/95luMf7gBY28vhmZtIawEDnlWL7VZ8EJRMOXhVNMdVRj6aBUGP1+Lzk+XoWvuSujLDvBb&#10;5Y0MSAAaKdqJwQWp6P3zaoxXHGIaiCmo4KAC0gLhOmmo0hOgxslN289Bk5eG3t/8FqNznoLhjudg&#10;nPUqRt/8AsbCHQQxfqvZSBNKxo3xO/poCm4+hqHPk9D30Wp0rkwgEF6iUjLcKE3x481o+YJx+3Ie&#10;Bj/7FsO/XwDNBlZIFzsIFFRHE43Sk6fRPW8Zv2ExBlalwNLaTgAch4HgarxwAT3zvsbgB3Mx8OEi&#10;GPccZwWgx4g0CzC9xzZvQd+H32Doj19i+OtFMNdXM61HaXLaukOkMpIGAmm7NF5sQP0qptW8xUyz&#10;xRh9Zy507y/A0O/novebVRiq2Axj/Rla7a00ownk0kQxiaBML0l+nrFtwvIEuOW61GbDPJ5AR7HK&#10;xxj3VrMZ2wjgzx+qh2fiATiz4nYv1iA8TY+4N87CLW4dAl7chRuyjAgrYoWr7oJDWiNmVh4gWFWg&#10;y5jD8lXK782DTlMEg2EHK/g90Os2wTCWDtP4WhoJK2HSZ7OcncIWbT1e3r0fkeLKP5tWTOkwHLJa&#10;8OOKZqT1ikMxbkTyU5ua8AzNbifP+fC7LB8ecenwC/ui97knNnxG5fCdUM3/2/6rtrnfVMbeeG98&#10;gs/l8ePO04rgEp0F7+BFeP6pHJw/JaXKBiZ5ZDq35h6CXcoxuGzugFtJHWJzD+DXx89hPwGonwbu&#10;0HAejDL1xyyeL1YRBFIo4kW6iAouJvFGEqd8HNW34+f7ztPc2A23zQ3wzWrH1RvGcOcnfXC8tgCq&#10;q3OgevMc3FIt8C01wyWlAYHqKjxZ1YNSvXgf5uNY7sX7lKIMeoLOGM9Kzyd/SqwFXERs1plQBdEW&#10;skE5lJMDZDjSOMRr1kMn0PToazjjcSVa7OPQrJqK+msehP7oUd4hppYwN94oOCqNNy1dGP70W5zw&#10;m4EzbtHY7RGBSv84XPr5O0CDOHYnSmoGUP/xPOwLugI7vGegYyEZwxDjyTgLmAqOClRKZwl0ZFid&#10;NUDGapy9fjoOO9mj3yccY85hGFSFoskhGk0zZsG0hhVLzyCJm2g6H9QxivbffI2j3tdjl0ssKm+6&#10;E9Y9m3mN6G7W41LWZqinXosdvn6ocvDCWaco1F5/HzQV23id6WXphiY1AXumX4sKp2AcveVeGI4T&#10;xJlystzmUGkB9kbF4LSjN475TcPo4rW8T5obGHtTLy7M/RRHvKJR5RyA6quugXZ7Ie/tZ4ppSCTJ&#10;WM0MJ+sCa3uh2VSKihtuR6V7CM7yuxqdwnDRJ4ZpHor97kE4fuUNaH39dViq9/EZZLyy4hTT3Eo7&#10;WzwwSvOEtAqKaS/LbSqrL2kp4pqLO7GAhRDLiAGpuitJ1Z873YjQspNwKriozEP3T9LA94MmOF6Z&#10;juj7dmLawh54ZwzCqagbbvnNmKquxTuHDqLWupMpkMM35bMey2NSlvMdO1jGCNJdsvRDFl+YTVxP&#10;Zkrsxw5NLZ7btxehaoJf/kW4FPTAL6cVt1d0IIlmi8RHyPa+ilY8ccdKhPp/Af/oFLhFrIdnyKfd&#10;TzyV8gcG+b/e3n/Ulpq7I+LWh9es8Lxs2bAqNAUOZIKOvuvw/PPbUHt2XAEUycTcvmHckrsfwepq&#10;uMkUpMRa+Kedwa9OtuKorp3qLAyIwDc4lzq0hJgjvgNZWGTFrHFxGZ5JdrCZDO4SSru6cE1ZJRnl&#10;friXdSFMrcFNSRZM+cU52IduIAhmw/3TDoRkWuCZOQhVVj3feQZv1wzhLMu/sLtx7gULqGkEFyqb&#10;dHZQHybNJgEahTWIPSWN/0L9xDQcpYxRa0TJWNSNhWpcmHYDupzDMWznB41dGJqDr4ChiHE3S3MA&#10;ocpA1JTeTNl3NpEp/gnNDj4YdvTFUFA4GrxD0HHHvcBBApC5mbe0ov3D93DSwQN17pEY+fgbWNto&#10;7vHVEj8xf8WUU3pjNX3Q7ijCmbuux3EvJ/T6eqHPzhUdKkf0qfww7hKDC6pAtN/8IMwHjtnuGWG8&#10;Wnqge/0ztDpNRYNjCM7ceiuwlxWOiaazvgu9eWU4dNWP0eLNOBLEhp1jUOt7GfqXb+BndzIcDemM&#10;BDRfcSOaHEPRecPdMB/ewpj1wKLvx3hBDi6GxxCEPdHpPQ2WRQRxC8FRjHzNRXT/+UOej0O3ygc9&#10;l18J84485V4jYWGU4Gc00Mw1UkZ5rqgEddNuwiX7EGgcozDgFoYqlQvqvQIYv3A0EwxPB03D0LcL&#10;SLnreJ8MypKhNdL5Id6oZTiOuIW39ThLFWIVt/oyTIjpOGyxuY+SsYT7Kb9p7oJHDk3R7NNwKRtF&#10;aA4Q+RUr2LtKoApfjevfa8P0fEBVwrJVfhHeWQfw4pbTKO2sQyf28A15BFM1dDLeVZZ+1W9ipUlr&#10;ZjCDmM6yLAP9Wd4Paqrx03074J22C3ZFlwimPfBKr7ctXUliL3qjZSHcsa0fs2ZlwiNgIQJikuEX&#10;vRERU+ZfevrZjb9lkP/9a3j8d9+WZVSG3fLAisVel60fcYnbAveoCqjcluLZ5wpRc97mRUY6EPJ6&#10;x3F72kF4b6yCW24fgakTQekn8IdjJ1CtqYLiKWN0BXN9DQFvI83MBOqMMEIWHHM5zWOaEpoD6LQ2&#10;44Mzh+CdUgxHFkC3snHEJY/jnrUGBM8qhSpkKRwf3AafT9sQkGmAa+koVDkNuIo16+KTRpwnlonl&#10;I4vz2BqIBNgIDNLry2uCfMIKFPIntFDogYw5+24xHllIXECgFSOrv0F71FT0OHthlMBjtg9At380&#10;hud9BOuQeAWUdkYyH2E0Fipd/znoPv8j+l08AGdPGL0JLl6B6Ii9HOOJixmXM0TnOvR+9Hu0+vih&#10;xTMIhk++IWPjewnaEi8Zv2gSABTvpN096PnqCxS5u+J8cAjGpzAul1+F4UeeQ9et96EnmAzSORTH&#10;Q6ZjOD6ZYM+cGKa0dMLw5scY8bwcg25RaLz7Vlj3EbSN1Xx/EwbyCnF02tXodnYH3EJh8b4STc7T&#10;0fvTPwE0SWHthTU9ARcv/7EC/iPXzYL1ANmhdPlY9NCVbMLFwEgY7fyh9/8xsJiKb5wYZmMeQM9H&#10;nzPNYjFuFwzNj24Bdsm0LxlVKH23THgZP6ljyenvgzG3HB1xM6F3vhw6AvH49B/h4m3Xoem6q9Ee&#10;Ng29blPQbBeLxtsfgn7fTsZNOLKtl1cMfoFADch+KTJ2kjY+v5PPljZhSjvzV9pF+eX4rGsI0dvO&#10;kI3VwjWvB0GFVgSvHIPnUwehiloHz8d24qp4EwIKTXDYNADH4lOYmlGEdTWn0YGL6LGW8y3ZGDOr&#10;YSDQKasliu+/QfGMREaoKWEdehBHxmrx2vYKRCZXwKe0DfZ5XfBNr8OdRfVQ98mKgZLHwLYtA7j9&#10;LjXcQ1YhYEYhPGMSED71q+5nn018x2q1uk2o4P9t/+gto3Bv2KzHsxe7ha0ZdPCXRWWK4B34NV54&#10;MQ8n6jQKa5F6Ob2xFw/k1iBG3Qp7BQSbSP/34U2yn6qxvWQIu1iAWXDETyBZoG5idDysO1hmt8Kk&#10;zcegYRP2jV3AE9sOQJV+iDVxLwLS+nBbhgY//vQcnH60RnFi6vBgJbyW9MG3BHAt0MAvvgW3p7Rh&#10;7UUTGhkXMXlMAm7S0ztOcBJAmQDA70R+Kz2iMlTGQELIL5GOEysBsP8kOn//S9S5eaLbzwfaadHQ&#10;uHiizysETc8/BWPr/9feVwDGdV1pj5hhxBqxZCcOk8Nmx2F0bIexado0TZo0TdOkAdsxJLETs2Qx&#10;SzNiRpPAsmShBRYzszTM33/uk5ztdt1ut9u/W5iTHD/Nw/vgfvf7LpxLWUo3Q0exGeNYMUDsY74N&#10;sl0fYoqAT29hBbm5GbkjesxdMf7bdwmI6RhFL8Y+/gWGPdzQQkAp+3zPUkOEQs/hApduyhwMvHVt&#10;gxh77V3UClag3ckTkzevhu7gEaCpDfMnwlEZsAoXzO1R5OWPkZ076SUMUvopLaPjmHnr1+g390WP&#10;sQOa7r0JqCS2DWJQBO6TSWkop3NOWzlAZelODDAQvbxr6fzbiSbVUwIISFKT0H7rfegjZjZ/3Qbo&#10;LjAJTM9SpYdSlE8McCUUJm6Q2K4G9iURADI5qoNKI8b053sxY7UKJBswf+N9HHgycGTSnpFyVh/H&#10;ddRekEKZVopujzWQmdyARasgaF59neR6CmSJxzH80BMYNQmCwvoutASuwVRWPh3I3tdSHz9Wg8Z6&#10;ELL6Rcb8iH7Re6aTs1KEChT2aifpTxbENn5ejvuK6mGa3AinXAkEIi18Tmpg9XINeH4nYHenCNcf&#10;moMPkTpz4QIsEnvgElOEF0/lo0HaSqesIvYqpNfCOvGnEcsk4CP1wk0bK46mMjSbvoAWlCmH8Pq5&#10;MrifyIZjfCucMmdhFdqGLZntSJ9m9bSUNHrH50omsWVdDCydDsLWPxHm3pGw8fhifOu2kF/RLgbm&#10;949mkZENrms2hX4n8Plh3t0rCt7eMbCx+gqPP5OK6hY11x2EvdzUERmezGqHdWwbSYhZ8DJH4So8&#10;j/frqnBxsZoyAX1hSKYPKg5z2kTI9HmUeZZnn9OGYEr6AzHKTkSSLPSLq4cxgalFxhTcYwawIXIY&#10;175RCLNrD4N33UkYv1oDh0NSeBC5cYwTwzakCxvzhxE7r+OGW0mIUi3NU0EAqKdMQ8yKI33kjGQt&#10;sUDKiFxLK6tXYpmLcg5lLHVrOQaffBLtPCvIbr0eePlJzLt4YNbMFW033ANlZQ2BgZyyI6tfZCci&#10;prkwBMnezzFi7wItAR/4AsAuEEM8T3Q8/QIU7XQMsbSxd9/HqEcgOp29sbDrSwLbIbq2gkvvJCWM&#10;a1ghrNFVEVvc/Bwu25BE5dlg9r4HSDORkJPIoG66hB6S0s2PPIDKp57EZCyrTiAQYKMoRqcw98VB&#10;NPOvQ6u1Fy6tv5cAkHXMpaJBOoOFpFJcDridwMsOOr47JE4rMEMANMtfB3UsG786BUVqFBruuhMj&#10;5l5Q3byJgJHeEWNXYjWUqfno9SdZakwS2pqezdcs1NlyeULydv6LPViwJklNEnjmptuhqymip8T6&#10;Teq4/s8s/L6asW7Wgl18Bq0ut0FqvAIS+2uA3Z/RWQio5S3ElH+DAWMfLJjegIaV92GigOQmGZt0&#10;ivVTZE+fdX1hPSbZ2BruxbKyiLUsMCykVaxxLE+iwatn2+AdWQZHESkHoQLux6Sw/0U3jG9KgNHK&#10;47jugxbcmq6DXZYMpsJZOIa3YEviGSQPNZOEroVYlwCdJoauwcLAsQ7QCXQNAj9SMmwS8xGUI1fW&#10;jhdrGuAYUwn7lGHYCafoPD14omgKORNsrA/3lSA/fwgPb46End3ncHAPgZt/FJy8dg088Mjxn9Jm&#10;Q53fP6plJ11wf+LhE0e8PXYuClxC4OMRA3uHfXh6Rx7KGrk+/By9jxtYwJoC+rhEvQSAixwQOqfV&#10;4pcXStCqLqMyO4++zwxMalMxy8JosboUeRxh0D76aL+jdedQJ13E2+VjcI5rpeMH6aPswD2Jg3gy&#10;eAguDyWBF3AIvNVCOL7dgetOaOGerAdPNA+rmGY8erYPOSot9/EvjXJg8MwqBbl2WEYOuKWe/lvq&#10;f0I5hf7nnKGPRo2ZlBS0XXsXMSMXKJ9+EvhhF+Sr11Km90a9hS/kISR/5hn3JbsCpgvzWPx6L7pN&#10;naEx9QCuWw+9zzpM81ai/pYHMZVO4DK9gMmPdqLPeSVaHX0wtedTSiST06wmi/XnW2qw4Vozazog&#10;eew19Fl6Y9HaB0OC6zD7/m+Bi7V0beLcg+1QVZdCXHGGFPsQlFLFUjeQWTl6dx5GtedtqLfzR919&#10;a0hvEVWWURFFaRbHnEWn9210LyaUxlVQE7Aq+Ldj2OgaLH5AgDzRC1VSMGpuvQa9Jg5Q3HQfUF5K&#10;z4YAcIG4nDAHze4eWDSzhZxAlkngJdRmT1WM+d9/hVljT3I7zK2+E/rz+bRlmgBESkC/1HWIDfzj&#10;RnmUFuOSyw2Qm/lDbEcFxv7f0NYmuodKTLz/FjpMXTFg4oum9Y9BXM8m7afHTZdaKqYoOeSsUYs9&#10;fg6Bl8GP7cC2ldHynQvjWBlTDo+4ZngkTEIQvAD+R/3g3ZYGnhcB0MvncXuiEu7ZChgnjsCGvrMb&#10;YxrxfXkrRjWDXL9WGZvsSBNG5w8ljyBnwQ9ioFOJ6JJVOK1uxbMXzsAq+jR4aeMwz5TBKqwXD+dO&#10;cxG2We0ke0KnSvqxcf0xLqSVwOsk3DxCEBDw3dT2pUnLDXN4/KPbN1/F+j726NHvvTx+N+/vcxQ+&#10;XsdgafEltj57FufrlmCGDYSPHpfizrRLMI+/DNMCYoKp3QRSZfjVxXNoUDRThqiESiYiRkD0jUpU&#10;qSYUUt1h+pCjoFBkYlp3GWmzE8ToLsIk6QLMUzuxIr4fDybQeT8fgM3dqeC5HoHz+lzc9Kt2eIdJ&#10;YJZJIJg8BZuoBrxa14vzxOjmKJtxYxRY71xGOiiPsiFrrMPsjyMgGFOkDTpuI+Wi2XmMf74b3fYr&#10;0EEZc/6jz4mUtKHzsZcxbkXS0dYfmp/8kpjWIJ1lqfMtlyvnFkgCH8CopScWTZwgfmAb9Nvew5j1&#10;KjS6ESP6hNjNQB8G9+5Djwed25r2Y9J1bpSeARv1oCFmROdhTIZJ9t4hzH/4KZocvSG18sG0sRP6&#10;7V0xs+UhKL8k4MxMAvpaKc2Uw3RiKIhesc60emI8HV99h2oBXdfGEw13rgfOlhOoEjIodJiPL0C7&#10;702YMDKF+K77of90N6Zu24ImE0/0b3oSqqrzQGIc2latQp+pLeZvvR+6ClrHCgqZDoqkQvR6XEOg&#10;ZQ8IAkEvH/qD+6E+8QO0R36g+34M8+bOGCYfu2cjdOfO0LMmeNfNETyySePZ6Gc2AoXYW+EptHpe&#10;B62tG7SOltA+fAtw5CMofv0qxm6+GZ32AjTQs5v46gB0U1SQ0Stjr/NKn0k20I51ZedGnyhpzXLf&#10;PyZ/m6hE/qRFCX9hG0zjG+GcPwWvmDG4fVAPx0354Dkcgee9xVgTLYd3hhzGOWIujqRbXA3eKqpF&#10;3UgnfTsNdP5ozOkOEQhGkMKOgHYhmC4cTR9TEX23tTg31Yyfn78A17hz4MW1wzJXDJvIDmxM70Lu&#10;JOujuYTN507PYNPaULg47saqIBHcncLg6/394hOPxXxmqPP7J7KkpFPu69Z9ddzf97eyIL8f4GJ3&#10;CALnWDz/XB2qLi11R2GjWxNG53Fvei3MompgWkQgKOyFV2ItPq9tQccCZVztWWhl4URYKNPowumD&#10;TuAi52oksSSTCkkIt+ObvhbcnH0ejvFNcI8bwqo4GdbRt3fdR0OwujUJZp4Hwb8rGt5fDMGG8IAn&#10;1MAifQq+xDh/3dqDTgJB1gjMxvpz7IBlDvqs2cAprkssq//TEYiRRFZrKcewTNTUgulnnsegCcld&#10;u2sw/UM4ZTwdGt74EM2mAsgsXKFcswb6jnrKfssBEtgnPiOG/KuDGLf1wbixA8aefRnY8wP6fW/E&#10;JXNiUo88CtRWoGXfl+j2CsCApSsUn+3j+vFxFYCMxrBczaI2sO4cklkspiag5s67MWTlCo05sVET&#10;O5KLlpiztsPQNasw9d4voC0keUvym44iRU+8llje4K79aPD0Q6eVE9pXb6bc10D3T9egc8+K0tEW&#10;eAPGeHaYvZu2xYrQt+1lVNm4ovWG1ZDGEbsNi0df4E0YMrXHxOp10FaymClkrIwQnsWQ+62QkyzX&#10;2ttA4mCJGYErRgW+GHcLwJyNG8RWfHRaOKPvri3QlFzg7k9FTHyO4I91/WXVs4xxK/PL0SG4AVq6&#10;H9jwoHHgQerphAlzG4wZ2WHExR+TP/sVVx/KgR+TGexxs3RQgcHafxnLZ2Ob2dA5VsHGyqIJ8oge&#10;He7JHOFAiZdDBWOeFO4H2mH1oBCmnofhvCoZd7w7jOvodk2z5eAVzBF7a8J9mWch7Gmlb7CFADUT&#10;ctUJLOiCMamLoS8mHVplIjSyVMLaOtTN93IhrXwjK2ES1wXr7FnYJXRjfUYn0ibkHPgxKy6c4kJa&#10;8e32wM8jnBvb6+NyWPzis7n7u7oMw9v+6ezgwUyfBzZ9H3ntin0KXw9iYrbH4MI/jK3P56O2Y+kb&#10;ZV0P4ihz35NSAcuYJjjky7jw8IKwKvzqQiNq1V2Y15ZALA+Blj4y6KNJkcZArQiHVJ1I2aUcdepO&#10;fFLXhGujKuEQOwq7JAU8E1W4I06DgHcvgifYD3PBUfAfq4HPHjlc41WwzCQJktKAoJRKnByUY4Jl&#10;NpZxCFz0HGQxPsJGL9AGrQpqAsB5WsemkuTGwmbkYf762zDEs8LQihsh5+qeVJAdOY42vg/maP1M&#10;4HXQFZVQRmScl52cjpuVQPLlAfTZeGHEyh3jr/0cSMpA7/3ErggA5dfcCIhEaP/8M/S7+xG4OEH5&#10;8dfAyAxlWjVdnyQ6MUCWgXWsIzRrYZ7qxtyJg+hdfQ96zfiY4llDRexSY+6JPp4tLtq7o+OhR6Es&#10;Y5FJ6AbZYTMyjP7mS/Q4CTBKErb/po1AEQHgDN2fVIdZYSpa/FZhgucIyb1bgPxTXMttnb0bmgUr&#10;IfuI0vRNCMZWraY0EhDdfT+0tSzYxdKtqpLPYsz9duiNnKAzt4TYxBTjpnbo5TlhzNwHUnN3aCxd&#10;qABxwvgdW6DLr+YKH72a7odYoI6NzWUISGlV5VWiz3s19GbO0BobQWZqhhEjW0zzXKE29YPKhST2&#10;V98A3UOkrhnDozSQazRsnDIbkrgUeYY1h3AtzLoliZ02rsWz2X0kd+thGT8EyzwVHENmYbvjLIz8&#10;j8M4MATXvtuO2yIUsI6nwrlghsCPzfFyHnuamjCiYl/vRW7MulQSRsVbEj26ePo8kml9Hr2rapyb&#10;voh3zp2HT+wFGMf3wDxrDvyEHmzJH0TilJKrE2fM78ypIWxcE8mBn5f7Yfh5HoK3y67xrY+nfD4y&#10;ondezlIG+2ez0NA63y0PhBz1FnwldnfeBz/vY+A778dT2zJRe1nF1Xuw8EMpk2JsTmuGY1gHTBMW&#10;wYscgFNyI9681IwL6l76bCmDLIQQ4/mecsRRAoAYKt2TIFOwuRaqcHq0Ea/mnSeJ0Q7TNDGMkufh&#10;IRTjlqNDcH86H+YrYmDskwyfx5tw84lF2Cb0wyi9B3YpJENSunFqcYmjKUhmzqhnKF2sRxojC4Q0&#10;apZxtNzHStjAfbGa4HDMu3pgxsoSyjtugf5UNjDdD0SFYSLoOsjMiJk4+UJ1MAyYp0zJwjox/jUr&#10;g/irQ+iw8caAtQBjb5JMrqzH8E/eRSuxq2lrN2i+/BbT7/0OU66BGDEnJskAcHSS0sACYDJGw+op&#10;9QQUjLay2i3iEGMdUEaFQ/LqW5i66R6MO63EmJUfZmx9Mcgkrr03xF98C/SP0/0QgE5LMPnBpxi1&#10;98Aszx7DN6wjkKul89A5F3SYEaWi3n8FRgjIJXeTPD5dDm1kNLFSfzRTuhVbiLm+twtz19+DEWKb&#10;Y3ffA+0lAlBmi5S+xFOY8b6TaJMHARZJZGcBhv1vQYP7TWh1uwXTDgHQW7tzADt3M4FvHr1fdius&#10;9UND4MdNBE9vhAobdXYFhr3vh4bnRYDniCk+3Q/rPO55CyZN/DFq6oneoJux+MVuoJdAibFApZq+&#10;D9YGvNQJmk3RzmIqMrbFvGRGi+eKuuBx7Bw8w9oRwOaECV+A3c9aYbYikQrNELi+VodVUSq4Zslg&#10;ljNK0rcebrF5+CVJ2SYJvWttG30QxfQKUqAixqdQJkDPWoFVqQSw51Ala8A7lSVwiyQpndIHkwIJ&#10;jGJ7sCZnECkzGq7vIcPq4pIhPLg5GK4OexHgSZLX8zsW0mr8+efj3p+e1tstZyWD/bNaUlKz+5bN&#10;x/esDPpqRuCxn0q4cFhZ7sTLr2WhrXspIBH79tN6p3F3WDUcicWZ5i+F0uKnNuPthlY0LrRTxigl&#10;BnMEevFO+tAiCABSoVqIhV6VCYmuEsKhC7g75xysM/vAy5DCLFWLVcla3HZgCvbrUmHOPwYnQTxW&#10;/KQeK+MXYJ0hhjGbXCa0Cy+XDKOaMts4ZZQpnYRAZiniNdfYoCZpRpSLtdDJGSAuzGPqy08x4GgB&#10;qY0R9IHewE9/AnzwEfDMdkgFPpCZWBPAuWPo9Y+hGyZKxHq0MvCcUUG88xg6rf3Qa+GJkVeIATZ1&#10;QHzwMHrd/TFOklP79NvQbXsPCocgjJKUVn1KGXtijJ6RgguGOk0nYvFi9BoCKwWlUkZZWjpNJUkf&#10;0NUGXUEOpJ9/geZ1W9DsKMA8AeCMjS8Uj74CNHfRcyRAnp7CzO8/xzDfDdPGtui7dS30xTUktWmb&#10;RIOJDBGqrlmBAZ45Fu68Hzh1jlCjBAO334leIzdofdYCj74F5co7CEDNMHnnamhbmQSm5zOngSom&#10;DwPO12COAGvGjYDrp29DlZYBaWYBpKn5WNz2GrFAJzrWFuIb1gCFVRxBZkONZ/VsXDBJfuZU+Ggy&#10;yjDmsR4yXiDEdgGQv/A6pLn5UMYkYfHp19DnEoALPCN03nI3tJkssgob3sg4PAsvwUKK6eldMl/q&#10;hVBIL/UndeMQhJfBIbweQVliBEWLYfuzJhjdlAZjl2g4P1aBVREyuOTqYJQ5DfOcPjhG5OGl/HSU&#10;DFfS93CJ2CY9k6lcAttcYuPJkEsiuL81aMTZ+Rq8VJoBz+QCmGRfBi97BCZJ3bizgE1aTs+X0kG3&#10;i3Olk9i0IRR8h51Y5S8kyXsS/l47Z7ZtDWVdXSyXs5DB/tmtqmrI6cEHvvvK2fH9KYHLCfj7xhET&#10;3I0dL6Ti0iX2abKPX4/k/jk8kDMAW9EkAaASvNQZkqx1+FVpBTolrbQXSU1igCpFNOXjdDqI5Aab&#10;ZQ7J6NAV4ovOM1hBjIEnGicHsUjgFqEO135G7PJGkhhOJ2B9YzxcPmyHXypgnkzyJnaKWEAj3qnp&#10;wRmdlosAPEdLMeuPwQCQFloFaxRZ+qltb0H3q9vQ5WAKmSUPOmsL6EhmLli4YN7aETIHkrJmJAtt&#10;PNC2Zju01b2UKQlY2MFzSix+fRSddv7otPJA/wtvAm2XoS/IwvCdd5GktoV21QPAHc9CaUXszYIP&#10;xZe7KKONk4hjYbc0BMQ6LrAAJxHHZ6HJPQVVVCJ0cfHQN50n0Bih6/RAcToXg2vWYsHYEVJiYkMr&#10;74XyYj2lgyBhYRyjX/wOA07OmDS1Qucda6A/TSxshtKpUGEsW4iym65Bj4UVpu8jsDtzCmhvxOhL&#10;OzBg5gm18TXAtZuh8r4BCwSSk3feSs+lmlJGDE6sIADMxKj3KszZuGDcLwg4dpzOy+lSusYcFj/4&#10;GPOWDnSsFaQ33EXgyoaxcZCHQTrLLMfXiCOpiMOll2HSbRPEvCDMud0I7Z69tJ4Af3EUc0eOopEA&#10;tsfSDqP+10F+jE0jOU2wJ6bCi5ikSsHVedJdcQDYSuD3etMYvLKaYJHQBM/cWfiKpLD5kMDv7jTw&#10;XE/A7e4C3PWDAoJUNYxyWGCNSVjFnMdmURZyhiswJ2cFcT7dZwEVhsQA5TnQaYn96dJJMdSiZvYy&#10;3quqgEdsDnjJNTAqHoRxSjNW53UiZlrL1X2zbojnSufw8IYIrrXX3eMkvFyi4Mn/TvLcs+lfj4/r&#10;bZazjsH+VSwvr5n/8APf717p9+2Mo8MRuPkkwdTuAJ56Khst9ZSZ6aNgbRCi4VlsyGyDVfwojFJl&#10;4MWOYEViE35ZRR+Xop4+5DNQqfOhkbE5RISUqSKgVh8m2RGPRiVrRT4F//gmmEQuwoSw0TVDi9WZ&#10;Ulz7fhVcVifDwj0ERrfnwW+PBJ5RatgnzsAuqQOC2PP4pGeBdbDgQEbB4tUxmclyD6vCY1SVkjlb&#10;lI/G++7AkL015HZ2EJMElPFsMMezxKSZJWZovcyBpJ2DAJ2+xErC2YTvTFDTwWKSnnsPoc3JH220&#10;vee1N4C+Fsr1tRh8awda7ek4F8rIrrdDbumBHltHLO4iBjgzRRlsKTIfC+3EwJiZorYDjffvQJ3g&#10;HnTcugWDn31MCVy6AwzWQ/L8dsgtnIhZ2qDr+rugrCeZS+nQy6fR8+mH6HOibQSA7WwscBkB4CLd&#10;rEqFiaxknL1pJS452KB70xqoyiizL/Zg8dhO9AlWYZHnD6XddVh0DsCsuTWG77kFqu5Krp6NjZhR&#10;xCWjy8UbUyY2GHb0BA6ELCEQqwlYkGPx488gtnKg85hAev0tpANP0wa6NDkDwUXME5QSACoWoU07&#10;i1mvTZDQNadcroXmAAEgJyCnMB0TgmaBF8ZtnDDk5IvFPQfpOqywWCClT18TG+9L7471ZGqj5YE+&#10;NQLTmsETNsModwz8LClsd3WBtzEDvMAo2N4rxA1fduAW+rRshKwAlsI6eQC3x5bgxKUKTGvoGamy&#10;6Rqp0BPbU6uKISMFoma9FFCG8qlWvJl/Dr5J52GZN0BKpAc2KTV4vKIF2bMSbjAA6w1UWDiDdRuE&#10;cHT5HjYOP8DbOxxBPkclL28r3t/TI3FbzjIG+1ez4uImt41rDhxydft6ztojGfzAIpg5nMDz27LQ&#10;1cBqBNnHT0xwSIyHcwZhc7KbQGwWNplTcEmsxrt1l1Cl6Kfs0Qy5Ihs6NsG6LhQ6zTGSIbHQ6ItR&#10;uViL14svwDe6A1Ypaip9pXAhJnl/uhp+b1bBaGUieNflw2RLBQJ2jSFAOA/71EECzEu4PW8QPwxp&#10;uZEiXAOIklCPBT7g4ufTSpKyo8dPoMnTC2PEYCa9AtCxYhW6r70FfatuQdct16PtGg+MuPMxZeuM&#10;YVt/6H69k2Ql6/1I2Xt+DlNff4cuJz90O3ij/zWSzkPNtKkLowc/QqO3K0asfTBn4g+1pRv6iaHN&#10;f72H8vo8gYGOGyHBRgkwWcdKDH19F2bufgE9vJXcULWudZugPU2FwnwHdHnJmL/7HswaW2CQpKh4&#10;+yvQtzMWrYZeOoX+Tz7iGOCUqTU6b78f+nMXlpiqaqmP4/nAANTbWKNl81osniPmrR+B7mwiBm9Z&#10;Q8wtCAtG/pix9caCpT2G7yYA7GIASCijlUCZRPv5sBEarph28AP2h1Ka6NIMBBeUmPvd7zFta4cZ&#10;EyPM0TPTl5ZwBSBz1k2HBVLlauykC9BmnMWi3ybIjbwxZ+cB7YfvQNNWBnWhEGM7nkWfmzdGLexx&#10;yckLC0fZtAqTkOgZALKHRaeka7LG7Yh+LTdpuwObhzh9DOaZizA/OgretlLwVkXC9OZkrPqkGTfn&#10;zJECmYM1gaBt/CT8wivwW2LAvbJ66BjzkwupMMqERJ2CUVUqFTVsfo8KVC3U4b2z1fCLYCOUOpY6&#10;+QvbcX9+PXKmiKnT7bH7O1c4gXXrEmDhehR2PnFw8QqBt9de8TNPivaNjeldl7OKwf5VLSmpUrBh&#10;U/APdoLjSuugAph4ZMLC7hu8+qIQbRdZGblEujL6SCKktMEtsRcmaSNUmo7CKeYy3rkwhmrlCJXx&#10;ZVCoY0h+sGk346ESx0AjFhFRa0TBbCO2F5TCJbaGm7zGWCiFe6YW18arwX+nG7zrU8HzCYH7jlO4&#10;7tgQvBMniAUSE4wewvr8IaRIWOBQyksqYkss9D3JOu7r7enG7JvvYNo+AMNGLhh97FloC3OgvXiO&#10;pG4RtBVCaNOPov0OAkVjcyxaukP22HZguJOOJ3CYmIb8y28xTqAwZESsZdvLxADZKNQBaPNC0XpD&#10;IIGZM3SWN0FjxMegHR8LX+wDxigXMwCZ13EdmcWsWw6xQXT3Qv38rzFleR0kFoGYE1yPUZLS2qef&#10;xSJJywUTZ0hM+eggtin+4Dd0mSECKA30Y2OY/OQzjDh5EoA5o2vV3dDnsVbiJbAXJ2Sjyd4L3eZ8&#10;jD36JKSnCuk4Em+jDRh99AXM866jNN4KhXkANGYumLqJ0ttYTk+I3pxSAoUwBX1UOEit3TDrHAT9&#10;HpLArHxjj1FGDPPzz9Flb4FRRzOM3HkdlGeJYdLRGqJHWlbPyqI7s2g3YjnUWWUY87wLOnNfaGwc&#10;MentSZL9VrQFrMSEgw80jgEYJJl//vrbMcM6kmulmCGGK2eFFz0iIpwoHdfiiZJRmIbVwTS6F345&#10;eviGSmD+ejV4N0TCZGU4VrzXgdsz5ASO9H2kTcIyUQy/qAa8deosLoovQK8vomeTSgybvjVVPKb0&#10;CehDGr25epxe7MA7xZUIiL4Ay6Q+mGTOw1Q4iNWFA0iaZlG+yei+mooG8Pj6MBjb7ofTqgxY+UTC&#10;xf2L2R1PR+webAZ/OYsY7F/djh2rFNy67mS0wzURMouVOTDxToCL7yG89JwIbTUspy8RrsxJOdak&#10;1sIkppYkywxMhGIEJg7j1xcaUae4RJBSCtlsOFRssLk2n2RJNuWxYgyhEoljlXg0Px92oZXEBMWw&#10;ygGcs4CV0Wo4vlEDIzZc7vpDcH/zHG4KnoN3ghrWMbNwix/EgwX9yBXrueCdmnnGJFj5TeBQUYHZ&#10;uzZiiueGUR7Jvy+PUKamHMZpO0q3fhDoP4+BZx5BLzHECZ4Zxm9YDVwkcNGQDO4fg+LjPRi1FGCY&#10;gG78qVdJm5Fk1dFxjXkYevpBtJl4Qs4jqcdzRZcVH5Of7YN+kjIzayki1xFIiEmmcnJTOQdlYgqa&#10;fVehjWcNiY0vJsydsGjkDJj60Hnc0WfqjM677qO8y0am0FNlIDc+h7Hf70KtDR+9Vk7ouH0TUHSe&#10;MjhDDDWkUcTI3a5DK4+P9vsfhOxMOd0+idO5Lojf24lR41uwYHwzASGBHN3H1PW3QVNDx7OsvrgA&#10;RUwy2l18ub6OAwT2ij3Hll4oQ4JFGYY/+xQNDiS9rYzQceNKyE4xANRCSaClpnvTsXD3XPh9usW8&#10;cjR73sw1mMiNjTFjYcrV+Y1ZuEFt449JnhPqLJ0w8O6H0A0QS1VpSBGoIadT0CtEA93SC4U94Ec3&#10;wIYKUdukWfiHyeD6Sh14QeGwvF2EVb/qwk3hCjilSJb6+mUMw/zEGWw7U4ZSNuSOvikdG90xQUCu&#10;EtHbTkCPNhqtKEea9BLeLLqI6yIa6NwDMCfwdEwZwV15I9wcHqzBg5Wdldnd2LH+KFz5u2DvEw1z&#10;QTBsPHaOP/dc/Me0h2H2tn83C4mp8rr30eBjDtcdXeR5RYPnlggz52Bs31aEzjbWeZjyKTkLpbU6&#10;+Szs4hthlS0FL2IQvifL8FnlRXQtXKZ8U0OZKp8K/ixI9QUY16QROywkEKxFRN9pPCAqhnNkDzFB&#10;BXjJMjgnz+KmhAm4vnsaPL9d4F0bjBt+M4JbwrWwPTkB04RROBPrfLNmEZdYIujj5fq/MOBIysKU&#10;/40YMHHFkM3tWDjJ4uPRLixiMxsjrCHZNtCKmZ+9ixHf6zHOs0d/ADGcZAJoCW2bmIP0q4PosCQW&#10;Y+yGiZfeA1oIAFUEgEMXMf3p+2ikzD5ofiPE9ivR4OSNob2HoV8gJKAksLosqPRQyVkr9dJETZqJ&#10;Vgzv/gTtN92KDmsXdPBsMELANclzIVnsif47N0IZTBl3cniJzRKW6hdVqPvdF8jzFaDM0xPVGx+B&#10;/iw9R7oXRlTno9PQuOIOXLD2RvWaxyE/30DbCMDVk0B8HkZWPosOqzvQZXENxkkGj9/HwmFV0/3T&#10;CaQqyEX5aPK4DgN0fL/fTVB8z6QpSXi6B1aYDO/Zj4uu7rjs6IjeO1ZDWXqKe9CsryMbsaGRkQRm&#10;I3PodLLSKpy/bS0xRhfM8q0x585HJ98dHeYemLJfgS7Pa9D17HYoi9l4cbo/ekZM/YqJNDfT8v22&#10;WfATLsBE1AHbTAK/LD0cftEEq8A4OPjEYNULdbgvUgWvLCV4iQpSC2rYJFzEPUVJCJ0rwSDJW7ku&#10;CzpJNH1nodCqw6gciqbvqwRZiiY8x4KZBtfBJW4ONqkzcEzs5vr5pVB5yBo8mKQ/XTqD9etiYGW3&#10;C46CUDj5noRn0O6BZ7aHf2iYuvLf2KJTajxWP3z4e6ugwwsssrS1bxGMbY7gma3paG5l8dxIdZEL&#10;JyS4J6kSxhG1MKbS1SG6E3eEVuG7Mw0Ylo9Do7+MOQmBn55YlE6IKW0iJPoSDGnrEdbdgHvizsIx&#10;pBkW0SMkUbpwTekYbogdhP2LeTC6PhqWd2Qi8JN+XBMnh3niFCxSxxGYPITP62UYpQzFBhBgnv4o&#10;OQPJbz6E5BcfQPzpASgruiinLW3nps5kfdimhyEVijDz+52Yeu2nGHz/XUzlpUI/PwG9VAZlVg5G&#10;33wLkz/5BcQn44jdjRHYL1KmHYK6Ig/jn+7D+OufY/5nv8blt9/GTHYeASybtWNJQXL1AwQmrElk&#10;EWwiJjrvfAtUCSfQ9/qr6NjyCPrWP4zWNY9g9KfvA8lCYKSXEqiEWkGMlo7XS/Xoz8pG21cfov13&#10;76Dj2/3QtXQwDOIAVlJWjr7f/R79736Ajr2HIO0dgVotIYlKIN7Sg8W9CRh9Zy/G3v4tFt97Dwvf&#10;fAlt12WwcPp6qQKq6kYMfvAZZn/xIeY++RTqwiLoZXR9NgpFrcVcXg4GPvwlxt//OSZ3fwFVSzMX&#10;MEKtpX20S3OqsMAUDC8ll7vR/vsvMfjW65h841nMvP0K5j74CFPv/BbyX30B/VEC99Z6Am4lm9eI&#10;mwCPRdBn3803rQtwjyqHaUYLTHNGYJ8phcf3k+DdHgvrwBhsea0LD3+7iKCIKZgRc7MQyuB4bAT3&#10;ZJQgZPEU6pCLTl0YZHqSvppcej5pWJRH0hPPxTl5DV47fRpBkTXwSF4AP0kMJ9bPL7MLKTM61gzF&#10;jVgsLJzF2g0i2LgfhcOKZDj4hcI7aO/oiy/GvUu7GKK6/LtbVla9YN1T8T/Y+YeKTZyTYeeVARun&#10;b/D8Symob2dTMnJtmgjvGsVtGZVwyWyBi2gCHsH9uC+kAb8/3YyquU5Mo41K3FJM6FIwrYgmIpJK&#10;GagGnapm/HD5PNbFn4Yg4hKcM9phldZA5xjAyhgxnN9uBy8gAuYPZiHw+2E4xk1xLNA6po+YYheO&#10;dyu5ztosDJVatkgMp53Aqh8szp9GqePAjwMVxljYhEgsoKeesTPKkCxkPYvarGSjW5fC0WtZMNW5&#10;HgJO4geSBWKtamIZSoIyNjMvycwFBqKMwtCxykkCt3GwKTxZ7Sh7DmxoMoeEWjakcJEy+jQxEgJB&#10;NbHIGQK6dmKUFy6Q3B4gUKBrqedJFs6RomSjkjmc4ECCG0pH9wElgbichJpazY2D1rA6OJZGGfFv&#10;lkY6B1PfE3Q0m3+Xi3C9QPuweUsWKUVSuqa8i2sAYXKPlRVc1Bz2rMR0jsUhWjlDyVVDQoUEu7Se&#10;1fHJRmg7pZGuw8L7s3sT05J1X2Fhx1hq2bvXsec6Q8yTxTFk55qm46YW6LqU2Hn2PqboPRMwE+pp&#10;J7SQ06YxSl7cnBK3p9bBIrwStlmDMBUNwTZ8ArwtKTC+JQo+r9fhsZMarIuWwyVqEDwqGF0iLuOJ&#10;2FaE9NWimWTvAGIwpD4KGX1Leu05eq8l9MzPo1xRh5+dKoTf4TPwou/FLU0Km+BLeCy3G6Llfn4M&#10;/MpLprB5YwLM+AfhuDINFr6RcPD6cnTHjvCP9IbZ2wx2xQrKx1xXrwvZz3f7bsHDLwnefnGwtv4c&#10;Tz4jQk0bm/V1acTIscl5rDnVBrvIRtjFjYEfMwy/iBr8/Hwdzsq6Ma4rg0yXTEwjkvJzLBT6bMpY&#10;p9CLFvxwqQlrEmrAj64BL4YyRtYUvPKBoBMKuLzTCaO1KeBtSoDgxAh8shZgFd8N+3jWijeGiHkd&#10;uPCm3IiOEeJeAwQGi5ARALLpaTmqwkS7RgKdWkaZhMWXIbBjgTfltINKSelSk6RfmoSSqxnSUMbV&#10;qLFAGZyN0p0k6GDTQ3IoxQCOHauZJqe7J3nNZthlveNYvRiHMowF0j7zOgkBBRvrSmBAG/QaBfRz&#10;BJ7ExNR6No8uATWhtEKsXWKydDzXxqBi6WDBGoj5MfghZsZwT0FyXk5PnKWWXZ+NO2FdUyZ1Wkjp&#10;HrRsHDJLg5qFB2N3OUg+QgCtxBiBJxtXzSKIsdtg029y59bPQ66RY5ZAmKVSzZ4juxjrsEy6ns3c&#10;xgEgpV2rIQTTU1FBKD1DLJANW2OTFXFxG9nDXiQIXaDf9JPN9yymQoeNHpbRM2aTprBvJW1GgzsT&#10;62EXVQXXrF44CIfgEDkK3iv54N0TAff3m3FLnBKBCQtwiRmEQ8oobBLbcWd0ARJbLtC9dGGQGN+k&#10;Npaeq4gunQSVPA/TylpcWOzD+6Q8VpyogFfMKOxjpmAdSbK3eBjpE3LuWbHXV1oyjkc3R8HG9ks4&#10;eUfB0ScCdh67Bx9+PPQXtNnA/Az2ny0l5azH04+HHfQV7F7wcAqGlxvJFOuv8cxz+ahoZgAA4njA&#10;wQkx7im6DFthG3gpY+Qj8CWJ87PyMrQslhPTSKO9ogl8QiHTxBEIphDzKEGjrAs7G3pxQ1wNzKNb&#10;YZQ9D166FA7xCtzI4gX+vBkmaxJh90YRVkYPwjtzEJYpfSSJx7GxdAElJBvZeGAxfeILBFeL9Jlr&#10;WIdkljdZYwkDQDY+V8Mm2qTMTP5jBChGe2gTy8zsHDLdAoEXiyxNm8gZKNCC+4dVJTIA4TCQHcwy&#10;vkJBMmwpoDsjVxwAsRmSFBoCPPZDxwGJmPZhQMKOZeeYUskxqOVmMyaGRE4b2SgztoOKqKBMP4M5&#10;bT+pXhYmntZTAllL7AAleFJLcKtis+ex8RRkDOTZPnQyxkK1JMvlBEhS/SQBGD0Tuj6LsMLdK11L&#10;QtefI9bHAkooiNGxnn0sCWwuIhWLqKOgky2DKTuOASZn7H61lEiVhEBXz0VrZr3+2LPj7ouuzUYA&#10;6hhBphWs8LhMKRxnz5W2n5GosfX0CKyPlsE6sRmuuZOwC+2D4ztl4G2Mg+DTdqyKU8AtS0Hvn3WY&#10;74BxYivuyunAkbZKjMvSiS0XQaKohFxWSMlJp2cTD6W2ALUTHfgwpxMrfuiGe/QiXIXzsApvxrrT&#10;YxDSC2fvnL3y06cHsWF9MJycd8PN8wRc3E9g5YpvJ55/OoLF8zNb/uQNZrD/bN9+lSV4bMvRb3w9&#10;vpzx9TyOAL8wWNt8iWe2laC8QctlhBby8Gk57stugmVsI8zyp2Gc2gtBUhl+f7Ec7dKLtMcp6GVR&#10;BCYR9Hc8JjQR6KF11Yp+7Gtqwz0JlTALa4JR2iKMcrWwT5bBL0oCn12XiQUGw+YnObg5eQ7OSRMw&#10;juuHa3wP3qicxFkCgUt0RtbVmKWjj7yTMi/7m01pxH6TqOT6EbIow8NMvdH2Bcq047Rk+zBnnWLY&#10;Pmw4PWOWjIOxvwcp9/TRfmwbA3u2HwN+hlmsTotELievrqxjS8Y4WC9Dtp4FeWU9/di52P7sPCy9&#10;jD0zLjZL52aBHxhIsmfJ1rNzsn3ZOdi8TUxqXzkHCUtuPXN2PANC5uxvltnZ9dn+zNm+bD2dnsNm&#10;li7WiMWW7HosfWzJ9mVgduVcDNTYvbDzMQBjhQcDQ7Zk6WLP4MpzY8+WSyc5ixzNlmwdSy/bt4VO&#10;+MbpPghiGuGSPgLHtBlYx83C9MPz4D0Sg2u+aMadSWJ4psio4JSDR+/fnADwtvRTONpZTueowbw2&#10;BtOSULqRc9BLi6FeyCbcr0DtXA0+PluHVSR1bU9Owz1NBcfQZmzMbUfKgo67PsPzcyVj2LjmONyd&#10;9yAoIBECtwj6jn9YfOKR8E/1esMID4P9N1Zc3OO2acPe7wJ8P5GtDDgEF/uDcLI9gWe3NuBcAwuY&#10;tPSxxw3NYnN+M6xia2GURfImvQ/u8efxRX0LehcpS6hPUw6JhER5hKRUKGX2WMqQJIfVbThRdwH3&#10;xlbALK4XvJxF8LLFcMiX4rq0OQh+Uw3Lp9Pg8nEzVsRSKZ86CquERngmNuDR6gn8tHUCP2kYx9v1&#10;o/igZQq/bhPjnZZpvN0yip+T//LSCD6qH8antUPYfWEIu6pG8NmFCfzm4hQ+rJvCB/V0DPlH9Pev&#10;a8lp+VHdNH5TS07Lj8nZ7w/raUn77W2bxXcds9jfPot95N8s+7fLfuU3235lH+b76Zg95F+T7yPn&#10;9mPnWfa9zNtnuL/Z+m87Z3GA/NvOOewjP9g1i2PdMzjeNc15CP0d0TuH2P4FxA8uIm5QjNg/crYu&#10;gfnQAv2mfekdMWfv6srfV37H/4Gz3/+xbo7OP4toWoaOzOP46DwOjy6QLyJ4RIzIYQmSBsRI7VtE&#10;zrASWYSohHNIGlPgw6pRrIyrh3l8MxzSF+GYrAPvq34Yv1UBzz1tuC9tHoLYXjilLcBUpIJ55Aju&#10;z2xDRH81sU0RxNoIjKhiIVELoZYlUiGaTYyuGbULPfhFcTn8SVKb0zdjl7UAh9gePJjVhfRJNt3S&#10;EkEuKZ3Hww+mwsF6FwK9YuHrEgc/t2Pyl57NObiwYOjnZ7C/0PbsSffctOlA8HXX7FP6C47DwzEM&#10;Lg7H8eQzebjYvtQiyqRR0qQYd6dWwDiqFjb5izBNGoFPRDU+KK9Fo7KLpO8pzMtOQK0JIVaRQBIx&#10;jT7WcgyqOhHZ0YL7EopgHlUJHotFmKOAfZICtySoEfh1DyzfKoXH9z1wzVwkiUS/kzvBi2iEeWwb&#10;7BI7YRFJDDS0Ds7xl+Ec2wo+beNHNsIpsgHOEfVwjqyj33VwpN+OtJ4feYm2/QmPav6vHtkMl6gm&#10;eMW1wCfuEnz/CveJX3Jvcq/l5R+6II6dn7Yxp99eBBzeCc3wTWiBf1wzAqPrERhVx3lQdAOByyVc&#10;l9SKG1M6cKOoHTcI/5S34QZRM+3XiBv+h35daiOC0hoRmH4J12bQOdJbcGtaC25PacVqOu+dSW24&#10;ndJ3S0Ir7s4awLpT07irdAIrMzvhntwEh5w+mGaOwjxmCkYHxmD2+044H59DQAZgHzcDh6R5ehf9&#10;8A+9iGezKhDTV4sefQ0x0CxMq8IgVifRl0WsTyWCTH8BteLLeLOoDH4xF2AlGoJ5xgyck3vwQMEg&#10;kqdUHPNlrPds6TA2r0+Aq/O38BOcgLfbEbg77p7d/mTWtwMDes/lT9tgBvvL7Jsjl7y3bAk96u+7&#10;R+LiuB/eHkfh6LgHzz6fi4uXl+KFMCYomlzAfckX4UYlsqVQAl4olfBxtXizqQWV6m4CvmrSZixE&#10;eQTUCiEWpKmQ6M+TJG1GYk8FthQUwoKYI4/Jomg9+InATWlaXHeiF44HWmAUQxJbJIZVEskp0SSs&#10;MmdhnjsDXtYEeKkjME4egm3SKB03Tj5BGWwKFiLanjFHoDpPPg1e5hBM0/v/q2f0wyStF8YpPX/C&#10;u2CS0gkzkml/jZsSUJmk/hlPu/J3O12rHUaiy+CRGyW3wYQA3zSpF6ZsJE7Ckpsl9cNcOAirlGGY&#10;Jw/QdrqHP+kEROz4/6EbC/tImg5ybkbXcIglZh/RA0FYJzxOtsMxrAVW8e2wIvAzSmmj9LbQu2sH&#10;j8DRpHAMJrnjMMuZg0X0NKy+H4ZfvBTexPbMaGmRCdjEieF/vBo/T89E+UgRFYi5mNNmYEp7lgrW&#10;M1ApkqFQCunv86iWXsJPzxbBNaoERmlDdG6SzPF92JQ3hPS5pek0FUT9Sk4NYcumEDja7oa3+3H6&#10;Vr/BCv+dky88F/872sXA/Az211lwcBPJ4RP7VwbtnvH3PgBvQSisrb7Gjhcy0dyl5urkmSTOGlnE&#10;mvBq8KNHYJbLQmnNwjGlGT9pbEG9pBt65WnoZ6OgXzgJtTwBUk0mlfgl6GcjRvrOYHtuMWzDmwi4&#10;VLBJAdzS9PDLUYGfMg+rNAVc0nTwj5CTJFbBOUYMy5gZ2KXL4FKgg3OGEu5JUmJacvjRdp94HVwI&#10;RNl5LIh1WGTqYUP72pP8+q8+B376AlyyxHDOvIpnLMKZ9nFJm/2r3JnciZ4Fn/xqS+fMhSXPmIcL&#10;uTOBtlM6c3p+qWLYp8hhK1LAVkhLcjv62z5FCYdUJew5V/0ZV9O+/3N3SNHALlVH708Lj2QtAZga&#10;K2MUCIqREBOeh2PiNGxzFmB9Rk6FzAhMsyfgRH8zWWqcQIVS/ASM08TwKtFgZZEGbilS2CZLYZ2i&#10;gEnUCHyJqb9XUY+KqTJIlPSS1GFQa+MgVhLrk+dDp8qDWFOBKkkTXjmVBefoDFgWDnAFnmlyH1bn&#10;jyF+WsfVRbK6ytOlk1i/PhhuznuxKkAIH9dg+Pt8Of3ctrCP9XpDPD+D/S8tL2+Q/9QTx3Z6uP5q&#10;0pX/A4L8kuHktBvbnxOiuYVVu3OdPyDsmcbGjB44UqbnZaqJFczAKakR7545jx5WJ6hdqhOEJgFK&#10;rQgzeiEmSPaMKc7g/HQzXi69gIDkFtgTkzOKnYFx/CRsTunhXQaSkySLd0/C6Z1LJI0vwPzXjbD6&#10;vBXWv62DxS8qYPWrOth/1Ab7X3XA7oMe2HwwCIuPCIw/Jgn2W/r7k3ZY/rb5v/rHl2Dz+3bY7+6D&#10;/a7eq7rdVz2w/ar7r3abP7f8knxnN+x3Etv9uh9Oewbhsm8IrvtH4PItAcuBGWLBV3en7+fg/AOB&#10;5tX8ewLv76VwPij7H7vbATk898nhu1eJwP0KrPxWgWsPUuFzRAzvEJKvYVMwjxyHaew4TGImYJO4&#10;APvoGdgQ23MlqeuWoqKCRwmnEgU8z8phlDgKk8hBeCSOYUVENd6trMFpYnaLKINcGQ6t5Dh9QfHQ&#10;U8GomWN9RxvRKO/G22UlcIxIo8K0AcbFQ3SeS7izoA8xs/ofGzzKS2fx0IYwOPF3Q+ARDh+XWPg4&#10;fyd/cYdoP+1i6OpisL+NhYcXOW3c+PXOIN+9k17uJ+HuFQsTqz14+ukMtLLBnlQUsxbBpKF5bMho&#10;gXnMIIzSFRwb8I+tx6fVDeiSsPlsqZRXxmNeJ8IC0okFZhN4lkKKBjQvNOLD3HSsiC6EZTJJwfhR&#10;GGfLYJcvg1+CDLcdWYTDy1Xg3RsH3s0h4N1wFLzrj8Lq1lAY3xRKfzOPIKftq5LIU8G7NoOcltcn&#10;0v60/mp+M227XfSn/daU/53f9meWN1E6b04G7xa6zh2U2e/MgMndWTC9Jwcm95OvzYLJukxytvwj&#10;X0vr/6TT9jW5dA7yqy3/jJveWwDL24tge3sJrO4phuX6Qlg9SO/k8TyYb82GyTOUzsco3U+KYLSd&#10;fj9Kz/f+aJg+XYhr983ixlTSnNmkAljU76Q28HMH4R51EfeHl+BQfROaFc0YQCHJ11RI9WlQqtKg&#10;5WZwi4JacQo1U214t+wi3KJPwTinB7yCAVgkVuChc60ke5Xc8DbWel1QMIsHNgthz98LB6fD8PWO&#10;JgA8JN3+eM7B5ma9+/KnazCD/W2soKDB9aHNhw56ee6asnOLga0gE5b8EOzYXoDOWtaxgnWl0CNx&#10;aA5bcodgR6U+j6SqZeoUPBMu4Lfnz6B9sQJz2rMkm0sxr8klKZwLiT4bEsoEUGRjbP4sdl0qxnVp&#10;BXAgNslLHoJJfC9cUuawKl6Ke8NlWPFuI8xuOQkzj/1w8z5Msvwwlf6H4Ck4AjfBUbgIQuBGbMDT&#10;LRrezrHwcomDu1s8XDzj4epBfmV5xdnvP972B0sX9wQ4uyfB2Y3c4z+WLmwd+dWWf24bt/zxHIn0&#10;m9wtEU60dKJtbMnWOXqwZ3wSdt7BsPc5+Z/czjsE9t70N7f8U862h8Lei/yPl1dbt7x0EETA3TUa&#10;7i7RcPSKhpV/JIxWUuFy7QnyIzBedQRWq47CJPAH8Jj7fQ+HdSlY/ekg7jmhhH+kCtYkeS0yhmGV&#10;XgfXhBI8klOKmPZ6jCiboUUxFEgkAEzAODJIyhZBxWL8qfNJKdTjV6WVcAk+RQpiAMYsMEJ8IzYW&#10;1yN/nnUOX7KzxdNYv1EIS5cj4PvGwtUrBH6+B8Q7nk77pqMDLsufrMEM9re1I0cKvB976OR+vtfR&#10;eeuAPJgJcmBufxCvPC9E4wXW62yJCWYOi7E54RLXMGKVOQNeag9cksrw8+pK1Kh6if01YlZdSFI4&#10;jzJELpSSGMoAJI+JFY6qTyG6twyPl1XDLvYMyeFamGYOw0w0Cvf0RdycrMRde4ew6qliCFacgJfT&#10;dwhyPYRVnsexijL+NT5hWCEIw0qPCKzyiCKPRZBHInzdEpa7RSQgSJCMFd4izoMEQgQQGAWSB3j+&#10;8ZJtS4GfZ8p/WfrT0v9PLf/ctuXl0rlS/+OczN3ZUkRLIXw94+DjHUEeRk7y7mru8+c8dMkJ2P7L&#10;ktybQMNLEAwBuRcVGt707Ly9TtLfJ2m/SHj7x8AzMAZOARGw8yPQ9QuGc8BJeJA7UUFjRYWO1apw&#10;eO8ox30nFrA2F1znZLOIKdikzICfchm+8XnYWpSKjNmLmEELpLI86FSpUEjCIdGFYwKxGEEOZmlb&#10;7VQrPiysQEDkeRjHdnENHiZJPbg9txupMyweNxmJjcbiQTy0PgrmTt/D7aYcWBFoC7x2zz7zRPjX&#10;jY3zjsufqsEM9v/HitOb3FavCw+xDQyTmAflwcQrCa5+h/DSjkRcrmVtw2wggh4ZoxJsTGuCaWQd&#10;jItYq2wv3DPq8WFDCy5Ke4kFNmJekgH5XAz06iToNcc5Z3MQz+nLkbp4CW801sEvo4yYYDVJoT7w&#10;coZhnz6F20lePxqtwNpfd0JwTzL4fsfh7kOZ2ZPc7QQELsfh7RKMAJLrQR6RCPJOgL9XIvwFCQjw&#10;JnDzSeZ++zCQ8SBQJKZ3NffxZPsk/5+4r2cC/AQx5NF/kft70pIY29IykjwMfgR0fgQQf7j0Z4Dq&#10;SeDncYKeQSgCfMMR6BvBrfenY3wJPN38w4lZnYSzbygBXhT8g+j5+RHTcjkBB/5RuAZEI3BTEdZ/&#10;NogHE1VYIZTBKmYUphmzxPxGYUeS9+akM/hNYy2KZQ3o0ZVgjoBPQ66cjYdOkwo1A0B1GIZQhiJJ&#10;F94uacGKyCaub6hF5ixsiP3fljvMzeHBFa16oCq7Ey9vPgG+427Y+cbAgu7HxvPr4W1bo37VVT1j&#10;GNtrsL+PHYmv9r7nwRNHHFcdnzMJiIMRySUL5yN4blseutv17Fvl6mqEk/O4U3gOFrEXYV26AB6V&#10;6K5RFXi3uhWXZP3QqiuhlcZBrzxJDDAE0EYSK4yFWJ9FjKEBVZpu/LarFjfmn4Npei14We0wyeqD&#10;TdY4+MnT8IqYw01hUrj+vBEma3NgvCIW5p6hcCNZFBiUTBk+Bq6uJ+HmE0OZOoEycwLcaenmR/LW&#10;N45zN7+l5Z/2eAICkqV/hbuQu/6VzqYscPcWwuMvdE8vIRUCV5aJ8PCJgwc9h6su6bl4+MQSy0uE&#10;gJ6HO/129owgyR9F140l1hcN1xXx8FqRDAFLj0ssnF1j4UDnd72rBLe8O4x7Ditxc7wazjFTME4a&#10;AS93gt5PN5xFVdicX4a9nc2o1gyRxG3Bgj4fUnUKFXBp0EkSCMyE9HXEkhLIxRlZNV44WwbniA5Y&#10;Js/DIn0GjvFd2FwwgvgZLTHEpTq/M0XTeGBNOBzsv4IjATifWKmT95c9jz0d/o5h0nKD/d0tJa/G&#10;446HDh+wCDgwZeybDkvfQpg7BmPrs1ncREtMCrPWuqSJBaxJrYFlVD14Isoocd3wiavD55X1GJKx&#10;AWsVUIlDCQSJCUJEmSUZU+pEyDXZxBIvoEF3GcETXXj0VB284k/DkmSxRU4bjAqGKcPNEBiq4Z+m&#10;g+/3Ylg/3wijm1JhTJnZitydgM47iBhqUDxcyJ0D4+DoFw0H3yjw/aNpXQK3nh8Q8yc8jnPHANrH&#10;P/5/vLziTn/F0tkvGa4+6XD1zvifu08aeSq56Kru7pdCBUEqXAg4nYjlOnpQmj3oWdBvd/8Ukrrs&#10;uSRQGhJh40ZMy5XSc0sprn2+D6t3yXFbNOAZp4CdiJ5/xggsM9thmdEA1/RyPFNWjvi5DnTpRzCM&#10;OoxKcqHWFkGvL4VKTgBI7G9REkMqoQi10ir87HQOfGPKYJoyD/MMOWyiO7COgDRlWst1dWHjqAsK&#10;5rBhkxA2rkfgSOni+4XAM2BPz/btUa8ZwM9g/2eWXljref8Tkd85rIxcMPFIhZVHOsztv8MLL6Wh&#10;sWNpbl829jSmewJ3x5TDI7EVDgRaZvG9WBlXgd+dr0bbdB0xgvNQqHI45sc6xi7QUkxAyFiDWnuG&#10;1vWgQTKHw83t2JScDruTSTDLqobxOWIdmeMkmeTwzAaui9Hjmi9m4Pz4eZhcG0dAGAxrYoTOAbFw&#10;Y+wvkJhVIGVuYn3OxIauOPv937nrX7G84m6MSf4Pl+4k0z280+HhlfFXetqfdHcBgaMnAZ2bEC7u&#10;Qgh8MuAXkMO5p18agWEkLEjumgvC4XRbPlY+14E7vpRjdQSwMlkP2wQJN0+MQ3YXnJLLEBCXiceL&#10;zuFAXw8qVb0c8M3hLL23fCzKciCfzyXmV0gMsBBK5BCwleGcvAlvFRfD50gJPFJH6XwTsAitxYO5&#10;XVRoqrmxy6yfH2vw2LghEab8H+C8KhNWvmH0znb2P/tsGAtsYL78KRrMYP83ll7c43b3xphdFs4H&#10;JhwEifAOTIadPQugIMTFNhY6ngWwAqKH5vFIfhv4scTSkrphIeyAX3Q5PimqRPfiEGT6FtqXjQwQ&#10;kceTR0GpjAIWWQvxOWIQ7ZjUDSB9rBGvFGcTaxDCLO40TLN7YZI8BuPEBXimanFbug73Repww2eD&#10;4D9ZBLMbI2ElCIWjewTJvGgCl3hiDyQvSfq5eBMAkvxjkpitXwKf/1gyILqy9PD5z0t3Wrr/yWX8&#10;ktSkvz1p6en9Vyy9E0jOJpEn/4XO5C/bf0kGe3ql/En3EBALJPcUpMCL2KKvbwa8vdPg5pYEW6dw&#10;WHsHw+mOOKzYVonVn0/i7jDgBlKtHsS0zYUSmKSOwDa9BS6xObg1NhYfny/EqcVujOkHidmdh1iT&#10;BLE8ElqtiFCsAHpJHvTzmZArCwkcq3BG0Ym3KqrhF1oO1zgWJn8clvGXsLGoDWkTEm54G5uj+HTJ&#10;JB5aHwZb+6/h4B0NG59wKmR39T3yePgbxPwslj9Bgxns/9YSE+tcnngscqe/zzfjbk7HuIYFa6vd&#10;eGZHLiqbVdywORapJXx0HutyL8Ix+QKM0vrBSxjCKvIPSwfQOjcIle4M1AjFov4bYoCHodcmEAAS&#10;tZsVQiaOxqw6DTOoRYduCDFD3Xi+oAoBYWfgntgJa+EojKOGYRYzSUAox6o0Ja6PmsKtO7tx06Pl&#10;uPaWPJKH8bB3i4CLVyw8SN4xd/chZuhL/uOS1vmy9aweLYE8kUCJwMib/WbAdGVJ67j1/3XJjmNL&#10;L68EeP9JJ3nuRQXGj8v/vN2L1dP5RlAaw5f8yt8/Ltn6sKssabtvNKVhCYCv7nHwonv38aeCgP52&#10;cA3jXEDr/G7LwI0vnsWtnzfjzvA53JShhUuWGry0eXIqaNJ7YSu8CD8Cv1fLSpE+145+3WXMasog&#10;VaZDrDwBleYwoKbCaz4emImjAoyN+EjDmLIEufOteKmsHm5sfHbyDPip87CMaMPacyNI5UKegZsQ&#10;v7hkgBvh4ez8Nez5hwiwTyIg6JuBrU9FvUi7mC5/egYz2D+GxcUVuz2w7sBuP69dQ55uxxDgHw0H&#10;pz14akcBqprZ7BlLoafCJxexqbAOFhE1ME5l/QRlEER24LPzrbi00AA9CkgSn4BGc5T2TgLkydAu&#10;hNC6UALEOMjkOZhX15CMGkG1uB8HGi/g4dRsrEw8Az4bfysagxFlLMuUWbinTeC2pBk8fmIBW347&#10;gOuerQR/dSosA4lNCKLgTODD2JO3lwi+5N4CITw8k+HmmQRX+u3uLaLfSfDyJFAidutDDMvHm5yW&#10;S6C1DFwC5gRky+5D63wJKL3+CHR+dO8ld2fLH9cv7edJ7JG5gEDMi4DOhySfl28ovH1CSaqGErCG&#10;0rEn6W+2Ppz2iVhy+put8/AOh5sPgbx/LJwYkyWWK6Dr+FG6AsmDvFjLdxRc3cJh73kSpl4nYLIi&#10;HA5rMnDda3W4+6sxrIvX4KY0DdxTpTCn58hLGaICqw12aefhl5KDhwuz8V1/HSo0PehHPcTqfIBN&#10;kaqh94ajVIiFQKeKpoIrFphm87GkQa4+jQuyZrxd1QDnsAswjh2HfYYc1iFNWJ/Xi/j5pZBWzM6V&#10;jGDTumNwpe/HSxABTw+6f8H++ccf5oKZGuL5Gewf08oLulw3PbDvK4HPb6b9/A/CyekAMcGD2L6j&#10;EeUNag4EmRyOH2LD5uphT7LHiAXFTBuGc0wVfnPxEjplLcQW2BSIbML1EMi1oZBTxoIqGJDGQitj&#10;E2KfogxVSlIrjxhhCUpni/D5pULcl1cJm5hm8FiXjOQ5OKYMEzvsQmBiL+5MncWGZBnu+2ES1/60&#10;Ea7r8mB/bTL47nFwdY6Ft1syfD1IHroK4ULuKsiAV0AOPDySIXAlYPNIou1J8CPw8ydnS+YBPvSb&#10;ANCPWK+Pewzn7G8GOAICNhe/GAKj/3Bnv2g4U+HA3MmPQJj9JncJiIFrYCzcAgkYA+MJ1OIIlKPp&#10;3EtdYfyXu7v4CmIJYMlZFx5yP3Zt5gS6rOuONzmT4Y6BybAPSCa2S0BMAB5E93CtUwxW8iPg5xwG&#10;V48w2K+KBv/hXPj+uhXXh8xhVYoaPpla2NCSl64Hj9gfTzgJ47gmrBCV4tl8Ib6rFxKQnUWProye&#10;fRWkKIZGSeAnPkDvbC9k2mPE4hKgVCdCvxgDvTIfWrSgYuIy3jlVBe/oapjGD8IyfR72sd14ILMd&#10;aeNLIa3YBEZnzs5jy6ZE2FvtxLV+9E5c6d24HJRtezLlq+lpw9heg/2D23fH8zzWbPz6YGDQV2Jf&#10;3yNwcyFG4hyJrTtOo+KSkmsdZhXciRNi3CUsh1lcA0xzJmGWOoqghEb8trwWzdIOKHWnMCc+igUl&#10;ySldHPTyRMohWfQ3MUQ2S5gqEToCSa0yChIUok1fj8iZXrze3I+b89rgTuf1jK6DJ4Gfo2gBlnEz&#10;sI+exgoCwbtEKtwZMoFrf9cEt2fzYHN3HGxvJA+MgT2rFyS250EMUOCVigBf5kL4ezOmSMzPkwHK&#10;H7iAsUHaxm0X0u9kAk2S0G4ERJ4ktb1IynpHkzwmJuYbywGblz8BHHP2N7mAOW1j+3D7kXsQU3N3&#10;J1ZI5/Ik4BXQedn5fbyF8PNNoWsnwdM9AQKPJWcM1Y/SEOBDbNYvlUA1jQCW3IeAkBifjUsw7LxO&#10;wmElMap16Vj1xgXcvmcId8UpsYqAjp8uBY/kKC91DkZJ4zBKGIZ5Uj/chc1Ym1eFz5vOo0J8EZOo&#10;wKw6E1LWtYUKH4kuj1h5ArTiY4Dse8gUJ7CoToJOnwm9Ohfzygqcn2rG+2UN8AmvgGXiILHKabgk&#10;DWBddi+SJ5aqSFg8v1OFI9i4PhHOjvsJzIMhcDoKD4d9sy9vK94/0WsY3mawfxILC7vkveWhkIP+&#10;AXvmnPnfwJV/CHynfdj6fD5qL7M5O5YiISdPzeN86dtiAAA+ZElEQVR+UQ2cYjthkyoBL6wPrsQQ&#10;3m5sRYW6kzJYOaCMhmYhCnJpIRTaEpJXmeRx0GnDAAULsxVPyxwotRUYRhsq9d0ImWjHu7UX8Wh6&#10;Oa6Lugzj45S5SZGZCXUwTVmEWUo/7DM74FfYhxsLRnBDbC/8v7gI5+cKSAoKwb8uBk6CMDjwWcff&#10;YDi5EmMiyezhR2DD6s18E+FCrIvvHgtblxg4eMQT0BBz9EuHm38GMb1MuPikQ0ByOoAYZpAbc5Kf&#10;tN8feiBtYx5EQMetY/vR34HkXiTHnbxTwWfulQI+/XYksHVk3VYI+FwJjD18k+ETKIJPEDktPVn/&#10;RmKJfNdI2BHbsyeQtA0SwvrmZNhspDT9pAKBezsRFDoCn4QxuKZNwYGFrsoj4MtmQSzIRcNwja/D&#10;TbGn8WDmWXxcV4+M2XZ0oxVieh9qAj4t8qDQF2Jefwoz2lLMkQRWKDOIuScD2mQolQlQadOhQi0q&#10;xU34yalieMaUw1g0RMxyDtbxA3ggdxCEtVxhqCT0O32axfMLhaPNbi70mq/Htwjy3zm6Y1vCbxeG&#10;9E7Ln5bBDPbPYTk5oy7333/0cz/vL8YCfA4SawmFldUuPLMtHc3dSq51mPXzyp1WYU1kNWyDu2CS&#10;KgcvZQr81Ga8dakVDYp+6LXl0CyyyvViLGpzIVPHQ6Vi9YEEgGpCNSnJrMVYaMQJlAnTIdGfo0x1&#10;GfWabiQNt+GThnZsKOyBr6gLlpH1JOcuwSyrH8b5LIp1L8zSB+GcMwuftDncGD+Pu05M4q7PO3HD&#10;a+UIeDgHTteRVPQ9Cmuvw7BwP0R+GFaex2HnG8b1FXQJTIRTUBKcSXLyAwikyO39hVynYU9ia0Ge&#10;QqwgGR3kTu6WhEC3xD9w9juJ28b2Yb6SgG4lq4/0SYGjr4jOJaJziuDMnIDOZQXJ8xXJcCK5bO8T&#10;DhtBMCw8KG3kNt6H4eBHaVsZBsfVBIiPnsU173Ti5r3TuD5UAv9kJTxztLDPEcMoewK8vBHwsjoJ&#10;9OphlFgF6+Rq+AvPYXvRGRxsqETpbBt6dZexoKugZ5sNtTyJGHcyNNpMSDS5BHyFmNOUEhs8TfK1&#10;lN4JsXM2rldTSO/3Ak7PX8DPq07BN/kUXaMTJixobvIwbs8cQiK9fPb+2bwtJUXjWL8uBO7O+3EN&#10;FS6+7keJdf9+/PkdEe8ZQloZ7J/Wuqr19k8+evxDL/cPB92cvuPGt7JhTC+9moGmFtZLcGmen6QO&#10;ygDCdi72Ho8yKC91Fk4pl/BOxUW0zVyCHk2Q6Qug1KdCTZJXJ2EjR6KIbTAAZJN+09+KSGCRQFFG&#10;jFCdR+zjPGWwS8RbWpEhq8bXAyV49lwmbhTlwiWmBmbEQoyT5mEsZJPzqGCSpYBTtgy+mYtYJZzC&#10;LXGjuC9sFJt2d2HT+3W47eXT8NkigsMd4TBjwQBWHoFJ4FGYEuCY+Z6AqXcwzEhiWrLZxwJiCaCS&#10;4EYMTcA1spA0Xl56EyguOUlVktfMfQjslpyYHK1nS08/EQErgWlQPGz9Y2DlFwlz35Mw82HXIhAO&#10;OAILSoPRNQR+Nx0H//4oBD6eTukswZ0f1GI9AfntEXO4Pk6OwBQ1XLM0sGDPNlNJTs85ewymWR2w&#10;FZbBMzYVq9OEeLX6FA70XUTVYjtGVfVQas7Qs8whUEuk5xtDzzqaC1WvpIJGpspcAkWSuVoCPg2B&#10;nkJZAK3iFDT6S6iVduAnZwrAj8iEaWYbeIUEuHFtuLNgGNGzS53k1cT8yoqn8OD6SNjb74Yfa6Bx&#10;joO3277FHdviPqVdrJc/JYMZ7J/T2iun7dbe9cUv/Tx2dvt6hsPTKxqWDrvx5FMiNDcouDGebKC7&#10;cESCLbmdXCgtXgaBUtIEvIgZ/raiDjWSJswgGzpQRtSwvoHBBHShlIMIAEkGawgAWZ0glCJaTzKM&#10;MUJJHGSaVJJtOXRsFobYyAP1OcQOncWHVWewJZ3YUWw93GMH4Jg4D/N4YkVxczBKmIS5aBR2WUPw&#10;zB7BKtE0VifM4+74RdwdOYvbDg9j1RcdCPhlLbxeOgf+FmKJ67PAvysF9jckwI6YmZ1PNOxIMtu4&#10;RcHKJRJWJEmtXCNg6RIBiyvuHE6/I2FJ29h69jfbj/ub7e8SDnMXAlSPcFj50rmuJbl9ayLs7hLC&#10;lmS682PZcHu5FF6/uohr93bjtpBx3BlHDDZpEbemzmNV3hy8cohNp03CigCdNQqZJs3CLG4MNrE9&#10;cI+rx82JZ/FMfjF2NpUifawSjeqLGEM1gVsZ9MTuoEqi5xkGvfg41JJwqBUirsO6TJ1FwJdCz5t1&#10;caF3II+Fjp67RJaHBe0lVIy14udnKhEgqiDm10wFWjvsMluwpugyEqdU3DBJNsKjMH8OD24Wwsb6&#10;K7i6hcDHM4axv4VtT2TuHx01RHUx2L+ItbZO2j716Mn3PFy/7LV3ZQPts2FsexjPPFOAzjo2WSOR&#10;C/LEgSlsyu6DfSxJs9g5mBMI+qU04qcXCtGgy+HCKEEbCywcBWaOUMaLJNmVDKkqBXJlFnQKYivy&#10;dEASTywxnKRyMJTaYOh1LBArHadNoYxXTOyjEmXTVQhpvohfnW7GY2lduDFmAE6hfTCjpXHaAHi5&#10;3cRGSR6mD8MofR7WmTK45Cjhla3BijQ9bkzWYnW0BvcclWD9gUVs2jmD9b8ewZqfduOe5y/h9qfr&#10;cMMTF7DisfMkpcvg88ApuK8rgNN9ObC/OxO2q9Ngc0cqbO9Mh8M9WXBekwePDUXwpv18HzyLlXTM&#10;zY9X4bZnarH6lRbc+4terPl0HPfvm8Gdh+exOkpNadDhmjQdBFlaLm3WmVIYsf56omHwUtpgmtYK&#10;y5R22CS0wjG6BT4xl3ATgf5Tmc34pPwyItsv48JsO8b1TfRcyuj5ZNKzIoZHgKaXMcZHhYz0BMey&#10;VdIELBLTm9WWkPyl/djzlB8GxAfJj0KviCc2X4PqhR68U1IN19BzMEmlwqyQ2GZCIx4saUTBnIQr&#10;7NjUoqeKpnHfOiE3hpxPhaKTywkE+R9dfOHZrH36Rb3z8qdjMIP9a9hXX8Xbb9lw6H1H9++H7ALz&#10;YO1XCGPr7/Hycyloq2W1QUtTM2aNyfGQiM09QfIsW0wZuRceomL8pp5ks7IUGmJ0kBL4SX4gUEuC&#10;Wp5LAHgOi+pyyKTZ0HKNIiSFVSG0PYKchdpi/QkZmxHSMoO2lUCnrYScpHWv4hKKxutxoqsB71df&#10;xGOlNbg5uxouiVXgRdbCKIV1ANYTIyX5GEfyMU4BswQV7BLVcEtSI4i2rRJpcVOyGjfT+tvjFVgd&#10;K8Vd0RLcETGD20LHcXvoGG47OYZbgkdw0/EhXH90AKsO92HVoV5cd6QfNx4bxC0ho7g9bAJ3Rkxh&#10;NfmdUfO4N16Ou+h8t8crcQv5DUkqkucakrQaeNI1nUR62JAbUzp4iRrw2CxsaYBFioSbvF4QUYmV&#10;UWW4J+EstuWex+9rGxHd144z053oVLYTM75EwFdNgFRM0pXYM4EY1OQ6YtGsWmHhGD3nYGjptxz5&#10;mEQJprR5ULFW3sUD9B6+Jv+GY4EylKN8oRk/O1uNIDZTYGwvjDIXYJTchzuL+pE2waakJyPGX1s0&#10;ivX3x8KcwM9pVRasPULh57Nv7qnHIr+uqxMbmJ/B/jWtMqvd7q41Ib+1DQgdtbmmGDy3ZDgKDuK1&#10;l4Ror50harBUJ5gzvIgH01tgGdUI04JpYjRt8E44jU8uVaBeeRYqfQpJruNQLkRDJTsNtaaR5G4t&#10;FOo8AjYGeMegVx6BjgVYUGeQPM6lTJpPAEiyTlJASJtHS2KKcsroOiGBagbmUIh2VKBAWo+jwy34&#10;TcNlvFA2hJszJuFBEpgfPQO7iEnYRo3DJn4S1olTsEyegFnyOIxIMhsJh2CcMgQTYoxmOaOwyB2D&#10;de4wFxHZJW8YbgWj8Cgag3vhGNwKR2k5Cmfa5pw7xG13zhvi/nbKGQA/ewB22YOwpvNYZo/BLHOU&#10;zkvXSBsjVjdJrI48mdJAcp2lxTaa0hQ+BvuICS46y/UJI9ie1YP3ilqx72I7kvo7UbHQgR4dq0pg&#10;wF9AYJQKHbE9vTqBnAoGVTr0qmx6VlnQqoTQERDqqfDQsM7nOhFmkYlpNk5bI4RCGkxs+xA9w90E&#10;gMeI1VXilPQyXiwvh0fceRjF9MIqSwLzxCHcnjuK6Ck1XZeM3m9tTi9e2hwOa9t9sPFNgpV3FOw9&#10;9449vzXqU8zDEM/PYP/a9sk3KQ63bwj5Ff+60F7TwCSYuMfAxv0Qtm/NRHsjyyVLk3wnjS3gntQK&#10;mBGbsCiSELjMwiP2At6pPYs6dQMkxFqkCyICwiICtzOUIUtIvhGo6aOJ9VEGVZ2AWhVP4JhNS2KO&#10;ylMEigSEbCIeVqGvJHmnJJbIeTi0GhHJ8AJiOeXoJSnXrG9AtbYN2VM9CB/qwZ7Wevyi7DS25uZi&#10;rSgLNyTkwCeuCE4J5bBKqiemeBm8jH6SzRMk+xbAK5HR32wUxTh4qbSOeQpbTi45ARn3+w/9yvr0&#10;KS7SDS+HNQqxWe1G6dwDBICdsE5pgquwCj7xpbg+Pgf3JWeQhE/Hq/k5+KiiFHsvVSGq9xLOz0/g&#10;snQCI9oRLKKTQKqagC+bC0Sq0B0lLCLXnyB2F8ndu4YKCY3iFFTK05BrsqDQCqFiclgXD5k+AVJy&#10;pT4OauUJaGTf0xsKI4AMJVl8FkWyHjxSUQu7pGZ6T+OwSJ8DP6EPG/PHETWtXWrwID9TMIUH7wmG&#10;s90u8AVRcPCLoAJw1/DjT8X8hjYb5vAw2L+HxcXF2dy++dA7FgHfdPDc42Dukw8Lp1A8szUPLc1y&#10;jgUOkydNzeH+9IswjRsgAAB40RNwj6vGh7X1aFAOUqbqhFycCxUbcyplFfIEbHKSvYpwYjVRJO0S&#10;odJmkmQrIi+kjJ4KPWs51p0gP0yMhCSe6iT0XCNKMtTadMrk6QQUIkiQiAXE0zKViEkGpScDbYos&#10;VM3nI3uyGFEjZdjTcx4vVZTg0fIq3HOmASsLW+CWdZlA6jJMki7DMrEbdvH9sInrg1VMDyyju2FJ&#10;Syv6bU3rrzj7zTn9bZs4CHvhCKyE/TBJuEzLVjinNsMvqx63FlzAxuIzeKYkBx/U5uK7y1mI609F&#10;8XQqGsWp6FelEpPNpOdXDB2TtqiCQlMIiUIIiTICMu0J2naE2N9henZsyFoosWkCNbpvjbKQAPAc&#10;AeA5YtP5kOrSICd2zABQo6Xno2WNTsepcDlGDPEYpPIwiIkxn5J34enKWpglthFoK2GcqyLm3oGN&#10;2X1ImfmPqSuLiuawcaMI5o6H4OgbD75POLxXfjv80ivx7+kNIzwM9u9mIpHI6rYHDv/c4ZqIHnOv&#10;DNh45cDYcj9eeCkdrd1ablA86ySbMDSLa0gK81iwzBzAio3miGzEr6u7cV4+glldDbE8krLqkwSC&#10;YcAcAaCEAFGbAj0SaFssMRWSeqokAkVaT7JOr40kthgGnT6EWFAo5xp9OHkUeTz9TiYASeNcjSQC&#10;jHhy1oCSTUyqiBjqKQySd2gr0K5oQJ28BWclzciaa0DMSA2Od1fgQHsFvmysxce1l/DBhSa8W1aD&#10;n52uwlslFfhJcRneJH/7VCV+WlpJ68o5Z79/fvYCfnHuAj6+UIlvWspw+PIZhPdVQDRejcL5OlSJ&#10;G9AsqUWHuhyD+tNcWmSUJiUBn4xAW0JgJVWFEfCFci7ThkCqIdeeJCkbSqAWQaAWCzUxOo2W7lNN&#10;hYIqgwqBbOjlubTMhVrNGGAqlCR3tRoqWOh8UBH4KajQoHOq9WmY0FahRNaN7afLYRNRDrMCCQGg&#10;it5PLzZk9SFhQsW9P27S8pI5rF0vhIXLUThdmwVL7wh4BOwbe+G5eDZ1pc3yJ2Ewg/17WU5OnfU9&#10;D8W/ZeJ0oNXaPUHn4S+Cg9MubH8hBRda5MTEgFG9HsEDEtybPwmXxGlYR0rgEDGNgKhmvFl+AZXy&#10;NmJpZwnsWAU+MUAxMTwpq9vLhF5P4MWkroZ1miZgZNtZ3ZY6kRhNIsk/AgICBIXuJNdarFSH0P6R&#10;xIRou4yOJzDQqtNofQJkiiVXqpOh0aXQcanEKmkpZ6HeswhUcygNeQSa+dCQlFaDwEl7AX2qRvSo&#10;mtApr0eHtBZtkotoE9dw3iVr+NE7ZfXoltG+8kvokzdhWlVF7KyUwCaPQDmHQDmHAJucrgNytSoF&#10;ShVJV0qDiiQsS5dCS/dLslWliybwO0zLwwRAxHARQ8tEOlcyVHScWpVOwEdpVmaR/CdqrUwlFxLA&#10;JdGSnp1SRIxYyLFiKOm5skYlRTD5SSpQRJhCA84ox/FSZQOcw88S0+2BecYszGP6sCG7F+mTSo75&#10;yfVAWek0HlofCVung7DxjuPq/Kw9vh7dtiP2o966OYflT8FgBvv3tKqqKqs1G4//NDDwSIeT01Gu&#10;L5iN9W489nQqqlv03CB51m8sZViMJ0XN8AzvgG3yIoxjh+GfWIP3LlTj3Fw17VfE9iJwiICOQAzE&#10;CvVs7gkCLZ02FjoCBbZkbBBcpT8xH2Ua/SYwYGCpIRbE1pFc1MvoWAllfgn9rc2g4zKglRMbImDV&#10;05IdC9qfhXjSEaDoacn+BpvdjtUxyti+IihkacTGciAnSanUM1AsJnAsIZAs5VypK4BcW0BAVUhg&#10;V0gARUyOXE3rtRoCOmU6OV2LXY+dl/ubpZmcZCtLG5d+2qaja+pZKzfbl9vG9qV1lF4dpUUvoXRK&#10;6f6ktE1GaWfdhWS0j4LuU8UKj1hyKjzYkrUGs1Zz1khEhQHkrGqBNSilYkJ/HnnznXi1shku0bXg&#10;p4zCNWUMLqEXsbW4G0VzKq7BgwUzLSwewgMbI+HM3wMb+8Pw9IuEj/83Q1u3xvxyctJQ52cwg3E2&#10;2Tpp+9C6H34lcN3Z5ulyXO/vHQsHhz149oUC1LbrORm1QDwmtX8RT+R0wTa8DbzEUdhljMAnrhwf&#10;1V9EtaKRJOAZgKSdXnaCwC2CGB4xI20aVJwTY9IJCVxI9mkY02GdpgkEpNnkBDYy1lJMSwWBmIy2&#10;s5nqxFFLQCAj8CEQ4ZZsO7E+DhzFBBBSxpzoN4Ep1HQ+cj2BFJv9jDEodi3WV1FP12bjZHXEPrUE&#10;MGoFgbKKwJlFTWFgTeni9iOA1ilpPR3LASsHqnR+OV1bvpwG+nvp2qzrCttO15XT8ko6GdAtsHtj&#10;91RMz6KUtlMBISHGt0jbxeyeGLgxwKT7YN1atCycFd2vhgoPVRwVBAm0nYEf7cfAVZEHsf4iqhR9&#10;eKuiDvyTZTBNHAE/bRbOJ2qxNbMepTMSLtgFszMlBH4bTsCJwM/DI5w8jAtp9dzT0R/TZsMID4MZ&#10;7A8tK6vSbsuG794VeHzcG+j3Azxcv4eN5V48/1wNquv0YH3IWJ2SaGQRG1MawY9vhln6EHiiLjgn&#10;lOPdmga0yDsoAxMISqIISEKh0EdhRkdgoy2CXJ6HBQIUKUQEhmzkAgukQCDHgEBG6wi4JMsV/zrG&#10;giThhLqsIzDr8EtAwZwBxhXn1tGxHEtaXsdkJMnSJWd/0zbWB5GNqGBLJfubAI+ARc+k5fLv/7Qf&#10;N6KF7cvWsfMQqF05JwPtK9di6f7x2mz9H26j41k9KAGiVlFA8riEZG8B7U9AKiWWx+6dGB2bpY2x&#10;U6mG7UNsUkn3qmJVAsmYUcZBRUCs587LAiBcxvnZbrx96gJ8Y2tgntAHy4w5OMd24aH0FhRMSLjG&#10;K1ZYnT41j83romBv8QWu9RfByyUG/p6HJS9uy/imt67XIHsNZrCrWURElt299/7+N4F+nw0F+R6G&#10;Bz8EPm4J2PFcBcobVFxHaVa3lDQuxt3CSpjGXIRx7iR4wn4ECS/h0/MNaF1shVZ/BlLxCUwrvifZ&#10;SWCjzaXMTnJTn01AmkYsMBZaSdgSw5MS0yEgURJDnGOTMrFGD9oOOQGgmABQRn9z9WL/B86B6J/w&#10;q+1/xRl7k8eT/BUR8OVCoc6HWp1J24jlydgwwhO0TyQH+vO6YvJSAsK8ZdYXgSl6NkoWckyXSs+R&#10;zoF6VM904O2i8wiKqYFF4hAs02fgnDyAdVk9SJtSc12XmJ0qmsRjj2TCzelb+HmchIf9MXjYfSN+&#10;5bmSk0Odeq/lV20wgxnsahYd3ei4acORT1b47x30dDkIJ9tDYCG1ntyWg4ttSq5OsJ88YXIOd4sq&#10;YR/TCodsGYwiB+Eefh7v1DZzobTmcRZaFZOwlNmVrK/bUuuuHiTnVAQOCwQG8wQkiyQVF9Mo86cS&#10;CIog1Sdxfd5UWlbnRWyJZOpVQebv4VcDvit+tf2XXU9sUavMhFpJgK/KpudA8ljBwO8k+RHyY7Rf&#10;BNeAItbmQ6wpIgaYTc+A1f1FQUWupQJBp8+CBFWokrbgjZJSuISfg0UKm/93EQ6JA3gofwgpczqO&#10;mbOoLqdPjxDzC4Oj7dfwcjsEf+/vEeC9a2rHM6L9Fy/qfZZfscEMZrA/Zykpk7b33nv4DU/Pz9v8&#10;vL6Dn3cwrG124dEnhai7rKRMudQwkjUlx6bkBtgFt8M4SQxe4hicUprxRtMl1KgGCOwqCeRCKWMf&#10;hUZ5hEAhmGQegRpr7ZQQKIizCfyYZxETZBIwleSyEDJ9IgFtIiS05LrYXAVk/i5+NeC74lfbf9mZ&#10;tGWjYpTkWtYoomCMloEfC1pKrqBnooojAGQSOBtKTSbJfpK6ciaPqdDQpkMmTeXAr1p+CW+czYd3&#10;QinMsoZhlD0P04Qh3J09jJQZPRfSSkXgV1hI4Lc5FG6Oe4n5RcDb/XusCPhi7o3XEr8cG9O7Lr9a&#10;gxnMYH+JUb4yfXjLse0Bvp/WuTnv1Xm4RsLWZideeiUdzZdlXF0Tq3MSto9hbWwTnITTMMpnY2Hn&#10;4JTWgrdrGnFppon2KCOPpEx9iDL3UQI+kr6stVTJGjxI9slYAwi5lCSiPJ0DQcYE50kOzxNbVGiv&#10;DjJ/F78a8F3xq+2/7EsAmEMAl/EHzI/uXU4FALFitToZcgI5hTaDA0HWR5KL6sLVizLJnwcNGlEt&#10;u0zgVwC7iEyY53bBtGgGvOhW3FMygWhCPq6fH+vqUjyJLRuiYW+/Cyt9k+HtFIlAwT7Fqy/HH2zo&#10;MoCfwQz2VxnlL9O77/jdo64OH53zF4TpfXziYOO4C09vFeJSw1J7I+srKBoS48GCPljGDxMALgVV&#10;9YiuwW/OXECLvAUy5AN6AgIVZW4xOesnSOCg0mRAqknnWJBWQSxQRiDImKAijesILGWtxqzLzB8B&#10;zN/NrwZ8V/xq+y8768OnIRnMNbRwzG8J/HTE+qS6LMzqCzFHLuO6/rB9WKNIKLdk9y6WV6F+sRc/&#10;L6uEW1QBeBlsmF8nzBLrsPZUL+KnNBz4KQj8ThXP46GNCbCz3QmBIBzuTuHw5H+vfHlbVkxjI/yX&#10;X6XBDGawv8YonxltfSz80QCvPZVOLsEa14AsmNj8wIXSaq9fAkEmiZOHprAxqxO28WMkhRdhEjeK&#10;lakt+Ol5knGqemJzZwBdMQEcq/OLI2kYAzHJ3GlieVMgyafNWmKDYgJCMetWQgDCRo9cBWD+bv7H&#10;oPeHfrX9f3TWmMHqP1mDB6vzO07r6H51ORhBBQZxHuP0PBQ61oUmnLaz/U7S/SZDimpUTLXj58UX&#10;4BZRDuOMIfAKpuh51uKR000oWlRwjVEaHVBaPIs161Jh53oUDu5hcHU7iSC/Y8pXdhRGtNTqg5Zf&#10;ocEMZrD/jVF+M9m85ruHXTwPnHH0ywB/xWmY2h7By9vT0FG31P44Dz3SRuV4OK0btsHtsEpbgHnq&#10;MNyE5/FRcx3KJO2UcTuJ6Z0mAGSRTqIps0dgSh9JbCYZC9o0aDkAzKaTsfpB1geOWKOSdUu5Gsj8&#10;HfxqwHfFr7b/j07pljOpT8DH2J8yjKvLnNKXoB8XCASrMKstgJrV+SlO0L7EElXp9AwvolzSjV9V&#10;NsEv4jx4cX0wLZDCKPYy7i3qRv68jKt2oEeNqqJxrFubAGu3E3AMSoWjIBT+vt8qntsmDGuqVgQs&#10;vzqDGcxgfwujbGd0x92HH7X3O1lus7JQZ+yWDiv+Pry4IwFtF6dYtuQyZ3rfDB7NbOdah40yRsDL&#10;7IVL3Fn8qrETVYoZLOgvc3JXRXJPoT4BsT6UC3ogJqmrlbO6wDxgTkTOGBQDCNZf72og8zfwqwHb&#10;H/rVjvmLnNLMMUA2hC2MmB2TvhmYRClGUYYZDclfeTIBfij04sO0XyJkaEapdBAvn6mBd8xFWMQP&#10;wjxLApOEIdyRN4zYKTXHtFnla1PhIHZsCoepzX7YB6bCyicWfMEu8Us7YoPb2ub8ll+ZwQxmsL+1&#10;3XD/sQ38VdGlFitTYeqdAFv3A9jxbAo6Grlwm9wUi6JxKe4RnYdR9EWYF06SjOuHT2IN3q9qRp1i&#10;BHJdNSSzEVCz+UTYeGDWMVqTSroun8CDAHCRpO8iSUPV0qiIq4PM38CvBnp/6Fc75i9wNopEq0qB&#10;Ri2CVp0MtToVUpL4Yn02ZLosSOneNDK6P30MAWAYPY/zOCPtxbZTdVRYNMFCOAaL1Bnwk4dwf94Y&#10;IqdBkhng5vDIG8Hj9x6Hm8Nu8L1jYe0VBkfPnXPPv5B0QC/TC5Zfk8EMZrD/X3b7Qz+stV75QwnP&#10;I1Zt6pMDU34Itj1bhJYmCWQkz1gXGeH0AtdP0EF0GbzsafAiL8E/sgSfXqjGZVkX7dHEjYnVLBDI&#10;sYYRCWsJZXViqdDJ46FWscgwbOzw/8d+gFcDvT/0qx3zFzgLdiDRFGBRV0jAlwu5JpMDQR1r8GB1&#10;fopg6KUkjWWRpGbLUS1tx+tnqmEX2QReihimGWLYxnZiS+4A0uaXOp/LNUBJ8SzJ3iSY23/LgZ+j&#10;Tzh8Vn438fLLCV9N9sNj+fUYzGAG+/9t19//9Rq7lRGnrVYUwtqnADyL7/DMthRcalNw84swxiKa&#10;lOC2+GoYxXXBMmsS/Lha3BSVjS+rqtAiHSVZ2A6NtIQAkIBvPoaYH2sFjYFWmwA5EsmToeHGDV8d&#10;aP7XfjXQ+0O/2jF/gatVGVjQlnAjPCTaQihZ4AZWl6lgDR4spl8U18Aj15ShVnoZPy0+Bd/wcvCz&#10;F2GcIod9bC/WZnQjeVoLVrnAurqUFM7h3rVCWLkdh+M1mbDxiYRP0Dezr7+ctFuvN8zbazCD/V2N&#10;8qXRmscSHzB3P1pi6pygdPbLgK3z19j+vBC1l+XcoHzWVSO0bxZ3ZQ/CPX0QDkmt4Eefx7WxpXjn&#10;XA0qxRNQYoQA4TSBAzE9GesoHQItEqBABsRaYk5sLO5VQOZv4lcDvT/0qx3zF7hGmbYU1JQb45vD&#10;dYthE8xDHkIeynWOlqARlYohvHm2Cp7Hi2Ef0wN7Yn6W4T3YROCXPqXmChEWzPQc6+e3LgbWzj/A&#10;1i8ZFj4xsBPsnn7++ZivxpskbsuvxGAGM9jf226+45s17l7fn/IQhOu9vWJhbfUVntyahupWDVcf&#10;OEgeMabB5qxB2EU1wSJtCCZJnfCIu4B3qttwbqEPCzgPvZ7AQ3eUJO9RaNlcGJpcKBVF0HLx8v4r&#10;yPx5Z4DzFwDYHwPeH/vVjvkLXE/X1imSfvSlSNlM+oYT8xNiXHMeBQu9eLmyDY4R9bAVTsE6eRbW&#10;4R14qGQCWZOqpUnLyfMLhvHQphg42O2EvetJuPtHw91v/9iTW2N/t7AA/vJrMJjBDPZ/YZRHjR7Z&#10;fPBxb7edFV6uwVofzzg4On2Drc/no+LSUsslA8GwARXWFkzAPLEfPNE4jDNHIUiuwbsXL6BWewmL&#10;+jzaiwVNJQCUnoRGkQWd5hR0ymwCFdYncClAKOsrx0VvuQI4iqVt2uUGh6VoLqyujTWe/Df1h1eA&#10;7r/48nYGXqwvIq3jApQSsHGjNriuOeR0LbZeqxLRtiVfiiRD12YTxSsI9OS05EZ4kOxVphIzrkaZ&#10;vA8vlzXANqyOnsUCzDPVsAjvxeaCEaQt6KlAIGOdnEsGsXHDCTjy90AgiICb20kEBhyYe2l7zGck&#10;ew1h7A1msH8ECw0NNXtg48EnPd1+VxfoexjeXsdgZfEVtu+owPl6yvuUn/vIo8aUuFvUCvuEy7DI&#10;nQBP2AX3lGq8c/EiGuRttAcLpUVgoSSZqEvGvJbNiZFJAJMBGYGPVJMIhSaBWCGTywQ2sjQCmAwu&#10;0opElw4psUg2fwYXPVl6jLaxczFAIlD7Y/Bj/iPg/bHTNtb9RhZDoJXEnV+uzaZrZ0DHhdUiOcsC&#10;PWjioNRm0LXzIWPTVXJ1ffEEktH0O5aOiYZGHAKdhPbXFkKuqcO5yVb8oqIBgrga8OL7YZkth210&#10;D9andyJrZmn2NhbM9NzZeTywLhzODl9jVVAq3Pjh8BV8L33mycRvG8/2G2ZvM5jB/pGsrq7O7M47&#10;P33R3/uT1iC/7+FqfwQ+rgl4/vk6VDZquNELI0RrEkbEWJfZCNOIahgVzBIDGoB3UhM+r21Dx/xl&#10;AopzUEvCMCP7gYAlGjpkEhPMgZwATqIX0TIeGjkbUkdAxAIqSLOgVmVhTs+m1iTA1BMwKQn8WP86&#10;NkfJldh+V/Orgt+yMxZJAKhjrE2TB4kmnxu7q2fD+RRsJruTxFZjCXRzuHlB5vWlBHg5tD4OGlUk&#10;pjUEgEgj8CYAlaVSumtRT7L3l6eq4Rd1HqYJPbDJnoNdfA89jy6kTsg42cuspGgKTzyWReC3D37u&#10;YfByJHc6JH15e/6J1hpDa6/BDPYPaSkpKeZr137z2srAfR2+nofhbHsMrvxDeGZ7Dpp6lobMMSaY&#10;NLGAu0TnYR59CU6FKpjEjkEQWo33L1xCjbqXmN8ZSOXhxL5CCVASwMLOa0FMDyJieLHQM1nJRYwm&#10;JkhAyMLos2kkxcQApfpEYmLLEpg1rFwN+K741YBv2fUkqTXKdKgIXBXqbGKBLNI0nVdBwCc/QssT&#10;BIAxBGyZBH7FEOuKiQ1m0fo42i+S0hADJWvBRh4UqMG56Yv4+dkK+MRVwZjAzzxrHvzEHjxYMITE&#10;qaUJjBjzO3NqCJvWRcLJfi+83A/DT3AI3q67pp9/OuObri699/KjNpjBDPaPaCkprebr7j++Q+Dx&#10;ZaunKzEY7+NwdNyPZ59j8QQ1XP0Wa91MGV/ERlEznMJ7YJIgAS9qCE7Jl/BGUyuq1YPEFS8C85HQ&#10;LURAS0CmUycQIBH4MfnJtaiSs+jKTF4SI9SrWAxBIUnPNEhIrsrYxEUMtP5cY8hVgO+Ks0gucnU+&#10;lOpcktws5D4xPzZkTX6UQG5peJuegFZFrFCmzSXwyybQTKFtBMwsfWoCYlUaWFzE89I6vHO+FO5R&#10;+eCl9MKkUAKjuB6syRlCyqz2xwmMioqG8ODmYLg67kOAIBw+nt8hyO+LyVdfSvxsdBQuy4/YYAYz&#10;2D+ypaTAZP3677evCCAQdNsDgXskHOz246VXstDSqeWYDqsXTOuZxn1hdXCMm4BJgQ68VGJFKW14&#10;u74NTfPtJIfPE5AQ+LDZ5Ij16RdJ0jLQYxMrsQ7S3FA52sbq61iYe0UKx9gWdQXL0VbYzGsEaFcD&#10;P+ZXAb4rfgUANSoWmIHAT8aiU7NYfsF0LAvwymZ/Y3OdZEJDDJVrnOHi/rFGD5ambGKtTTg3X4uX&#10;SjPgkZQPk2zWKXwYxolduLNwDFFT2qWQVuTnSiexeUMoHB124lq/ZJK8ofAX7Jp/4bnIL+fn5w11&#10;fgYz2D+TUZ423bDh65f4du81ClxCdEH+Qtjzd2PbjhS0NnND+kmu6iEaWMADeUOwSZ4CL01FIDgH&#10;t/h6fFBahXZJJ5Q4R3sSKDFZy025SUttKjfhkkzJGJiIG3bGzbAmIyBSZEBBwLegJ+nKZm/7KwFQ&#10;R2xOw0Vyputx8fxYMFMWzy+Oi+W3qM8n2ZsPNYEfF7WaAR/r6iKPot9Z0OhYGPs2vFdVCUF8HnhJ&#10;1eAVDcAktRmr8zoQM6XhRszIdGwCozlu6kq+4y54ep6EwDkSnvwD8he2ZRzp6TH08zOYwf4prb//&#10;rOWWTd//JND7m05n/gk4ewlhYn0QW7cW4dJFNUd9WIdp0fAcNma0wzp+HEYpcvBixrAiqRW/OF+L&#10;s4sVJJtzaS9yNqkQa/xgkwnpMzClS8c08kjy5kMnzyc5nE1O+8gTuL6E3ETsVwO+K34V4PvRWTcX&#10;Fp1ZylqUWUgrNtNdLF0rjyR8OYFXBdfwodOwSM4RtD2EnACQwFimr0HlVDveLDgH74TzsMwf5IJC&#10;WAlr8Hh5C3JnJT9Gci4omMLa9clwYJNQ8Q/B2yccK3yPyl59ruRoS4vcEMbeYAb7Z7aUlFbb9fd8&#10;94GH54Fua3chHP1LYOUUgR1bM9FRN08wAG6eEeGQDA9nDcE2uAcmiXOwzpiGS2IFPmw5iwpFJSSo&#10;I/Z1CphngJPCAeAksbxxFGFOWwK1jA2pI5AUE3hJGRAdJydW9le1ArPtJGelJHslR2lJTuxOTaxw&#10;Wn8aQ6im656HlKQ2G7oHKQtpRSBIcnlRfwE1sh788mwt/CMrwYvtAC93BjxhB+7Nb0D25Aw3wx7r&#10;53euYBxr18bDyvUY7Hzj4eYTCl/ffdJnnxQdulRtaPAwmMH+Jawyq9Ju7frgj+28QiatA4th4p4D&#10;C9uDePXFFLTVLHX+4EJp9c7hkZQ2uMb3wDhllFhTD4FgHt5tqECVaogYVxt00kKSvOkkPZMwTz5H&#10;DHBWlQeVtIgYWAGwQIC3QOCnOAyoGRAyxkigeVWg+1O+DICM0TH5Kw8l9hfPSesp/RlMEAOcUxcs&#10;SW8JMcTZH4jNZkKOVhTOdOANAj+vmCpYJPTCJHMOpkn9uCO/l2vtVbCb1elxieTwUxvDYGy7D06r&#10;0mHhEwkn9y/nnn8m8rve5gn35UdnMIMZ7F/BgoMr+DffF/qlw4qoCYsVuTD1FsLZ5xhe2J6K1mpu&#10;7APXTSZ9Qo77hBdhFFVPzGkMRhld8E+twXvVzaiWjxDza4BkNg5yMUlOfRLJyGSotOkEdoUEXASA&#10;iwRg88TcWGMFazxhYHZVkPtzzoazMWddbNjcvAncPB8sdD+T26yFWSFe7o6jYfI3jkC4DKWLXXiz&#10;8jJcoy7CIrkf5qkTcBQN467cIURO6bjWb8I+VOb2Ysf6o3Bz2gUH32iYe56AjftXU9tfSPxCbGjt&#10;NZjB/jUtMbGCf/eDJz6xW3VsmCeIAc81FWb8UGzfVoyOFhknDbkoMtOLuCOxDDbxzTDOlYEXPQDv&#10;8Ap8cqEBLbJ2aFDBNU7oWLRl1h+PBR9ls6qxccPSFGikSdBohNCz+rmrAtx/72p1BmRqAjs2JpmY&#10;n4p+L01glEjXI+BjnaEXDtE1WWft8yibb8PLpTVwjm2HkXAapqnTcIzvwpa8fojmlkKEKbXA6eIZ&#10;rF8bAyv7r+HoFQon35PwDNozvG1H1KdjhgmMDGawf22Lj6+2v23LDx9aBx4bsAgohrVvKYysj+CZ&#10;ZzLQ3KrgGkW4eIKTUtyVSCwwfBhGKUrYxXbipqgifFV1Du3KDgLLKqgky91TxCR5JawRIgY6YmpK&#10;buQIa6HNJDD7a0BQxEVxmdeUcmGtpMT61KxFmbX2KpgsZnMdkzQmpqjAOVTOXsT7lRcQEHsRxglT&#10;sMhWwT6uF/end0A4rV0a3qYDCgvYHB4spNUROKwQwsEvFD5B+6beeDnpt7SLoauLwQz272ClpXUO&#10;a54UfWjjHd5n4kRA4J0NO5dv8cJL6ahrl3F9BBlohHfO4DbRCJxTFsEnKekUeQE3xhXgV+fPoVzc&#10;DiXaSFPmEhgRI5MeIUkaDK02mdYXQqwt5UZw/LUAqCLWJ9ay8xRzU1zqWKAFdh0upBUbYpcCORpQ&#10;Lu/Fa8Vn4RVcAn7yIKzTZDAL68GDOd0QTS6FtGKTlrOpKx/YEA8zxwOwWyGCmVcEHLy+nHrupegv&#10;xrrEBuZnMIP9O9koYH3rvSd+4eT2/YCnXwp8/BJha/0Vntqajpq2pcnXRxgIjuqxJX8MDhGXYCXs&#10;hlXyZXjGlOOd882olI5iUV8LvT4N0AZDrz4CnZZFks6GQlUEtTJrSRpfFeT+vOsIBFksQhbJWUu/&#10;9UrWuXlpjg8WAWYatciaa8eLlc3wSWqBSXQPzOJH4Zw8ivUskvO4HGy6KNboUVw0hkc2s3mVPwef&#10;AZ9POMnfXVNPbI361BDM1GAG+ze1s5lnHZ95NOITX8/9w57OJ+HtHg87u/3Y+nwhzjeruQAKw+QR&#10;QxKsze2FZXIveKJJzv1Tu/DTimZcVPZhQX+G9oqDXnsEWgW5Ko6AMIcAkUngPwS25QYRNQtrtbyO&#10;zTv84/Y/dNaHkBgfi/rC6hgVEcT8IuncIkpXNUpkPXiurB42kU0wSpPANEMF04gePFAygtQ5HQfg&#10;pHpx6vQg1q9nwwF3ws0jGE6uxxAY+O3iS9ujPqPNDsuPwmAGM9i/o33/lcjpwU2HPvHz2jXi7xUM&#10;X+8QAsGdeGZrKSrrNZwc7iWPJjl5b2Y7rKJZKK15GAsH4J7cgPfqW1AlbSOwOcv1xdPLiAXqoui4&#10;BMj1KQR0adBLkwAJ69jMGjASiNUlQaUTQUGu1jKwI2BUkMuJLSrSuGFwKmKVchbsgEleJQGgLJa2&#10;ZZPsrUM5Mb+3ymvhRdfnxQ8R+LEw9gPYSMxPRMyPyXcGfudOTWDD/cfh4rgbgX4JcCWQD/Q9pHjm&#10;yZiDI5cXnZcfgcEMZrB/Zzt2LMP5gQf2f+bv+9tpX8E38HQ+Ar71CWx7tg4VDWougAJrGIkfmsfm&#10;vBZYxtTAKHsMvLR+uMRX49P6y+hcbCM2d5qAKgJi+WHM6kIJrNKh1eZBLyFgExOjk8bS35GQK+OJ&#10;oaXTedO4KDJc6Cs2xE6SDL08Awp1Aaa0WRhTJkGmSuTCb+nYMDs0oXa+Bz8rOQ/fmAswju+Gdc5S&#10;SKvN2d1In5RzrJVZSekMHn4wFfZWO+HnHgkvpxj4uR3Rvv58fsTly3rP5Vs3mMEMZjAeLzr6rOPa&#10;tfu+DQrYLQvyDYarXTBcHI7jqa15qO3QcXVpQ+RJk4u4O7UCxpF1sCsQw1w4Bp+IanxQWYcGVTfE&#10;2lOYkx6DShUMaDOgU7H+gWmAJoYAMpTYYDCU8kTICRhZFxc2ugMqkrdcmKtwWrIwWMWYl6djkXWi&#10;RjZU6lTI9BdQK27Hm0Xn4BtdBSvRECwy5+CS1IsHCoaQPKX6MZjpmdJhbFgTw8Xz8/U8Bh/3IwTq&#10;exZf2Job0t8O/+VbNpjBDGaw/7C9ey+4b9oUfMDfd8+is/1e+HocA5+/B1ufz0XNZQU3x8gouWhy&#10;AWuS6+AW0w3zJDF4ob1wiq/Dm00tqFR3EwhVEeOLBubjoZPkch2ZoSEpqzkOvfIktIoU6NRFBHQF&#10;9DuVADCUwPEwLVm0F9a1Joekcy5UymTIWaxBnEe19BLeOlsE16gSYp5DMMkTwyy+FxvzhpE2p+NC&#10;Win0xPxODePBzSfhbLcX/oIQ+AoO4JqgXXOvvJy0t7dXbxjhYTCDGexP27FjNc4bNh3fd+2K3XO+&#10;3t/B2/MkrK2+xnMvZqKlW8MNmWOSOGt4EfeFXYBD5CDMc7QESrNwSCWQamxDk6QbevU5YnRpJGkT&#10;Sb5GQisLhU4ZBb0mCVpNFjSqHKiV2bSO2CELnqoKIycWqGBhrwg8lQwkWSToSlRJmvDyqSw4RWfA&#10;snAAvOwJmCb1YHX+GOKmdVxgA8b8zpZOYsOGELgSaK/0SYSX83EE+u1afOnF2G8WF/WGOj+DGcxg&#10;/72Fi1qdtj4Z/JWr0/tTrvwfsMI/GXzn3djxvBAtLayrNGEU9BD1zmBTZh/46bPgZajAS5mBc1Ij&#10;3jtdiY7FVtqrAtDHEzqxMPrJxPxIEpP0VetyICdZrFSnQ6NmIbOIBSpYAwkBn5yNLGEjTAg4UYtL&#10;8h78rKwE/Mh08NIbYFw0BOPES7irsBcxszquq46SmF/5qVk8tCEcTvyv4ekeCg/7CHg6fqN66bmU&#10;402GqSsNZjCD/U8sJaXOYd26r79b6bdvwdMtBG5esTCx2oOnn85Ca4OOo1xyAh/hyAI2ZbXBMpaA&#10;KV0BXtwo/GPq8NGFOlxYLMciRASV6dBrC0jyFkKtKuLq/xY1bCKljKVJyxWZhKjEBFkrMQvDrwvB&#10;gjYfVVOt+OW5i3CPOQ2TnG7wiP1ZJFbg4XMtyJxTLnVyJi8snMUDm0VwcPoG9vxD8PONRqDgqOL5&#10;p/NPVBuiuhjMYAb7ayw9vdbzoY2HDwk8v561dYuBrVcWLPkheG57HjrrWBAtQEzwljgwhwdzB2EX&#10;QfI0ZgbWadPwSKrCh02lqFWXYg5nCC/PQqnMg0KWxU1yJNWTa3OgYn0FWZxBrgsMm1tERPsXoFrR&#10;iHfPVMEt+BR4ov6lCZziG7GhuAH5C2IO+JidLZrChk3JsHQ9CkffWALqEALAb6UvbM86ZGjtNZjB&#10;DPa/spMnCz23bD562Mk/WGLlnwtjzyyY2h/Ejmdi0XpxKZQWayHOGlzAxtgGuMb2wDqbzTbXTSB4&#10;Gu/XnsMFVQtmSQ7LVCSDtcnQ6Qsgl+RAKy+AXpNF4BcOHWsd1mdiCBeRPNuE1youwi+uGuYspFWu&#10;GKbJ/bg9twcp0wrueiyYa2PRIB7eEAkzx4NwuykHlt5h8BTsmn32qYh9NTWGfn4GM5jB/gaWFFEv&#10;uGdzTJhNQKjcLDAXpl5JcHD/Bq+/xOIJsgFngJSYYNqoGOtSG2AW0wDjfDZipBdB9PvXjedRrTwP&#10;GXKhWDwJ+Syb7rKA6COxP0Uy9NJjkCnCMYELKNFMYUd9H/ixjTBPHoRN9jzsRCMEfiOImtZyspcu&#10;harsTry0+QScHXfDzjcGFsT8bDx3jW57JvqDxkbDvL0GM5jB/oYWFl/tvXrLiXCH646LzfwTwOOH&#10;w9ojGDu25aOjVcONvGATDIkm53F70hlYxdXDqkQNo4Qx+EQV4pOL+WhTnINWR6C3GA1uWk11IvTz&#10;J6GVxUFCzK9Q3oPtFy4T4PWDlzQNi6w5OLOpKwtHkDSr5Ro8mPQ9XTyNzWsjYG+/E46eIeD7nYSz&#10;75c9jz8Z9i5ttl1OssEMZjCD/e3sZHqZ552PHPnBMvCHGRO/DNgGlcLCIRiPPS5CQ5OEAyc2YiRu&#10;bA5r0+tgGtcHXooUVjGtuCUqG3sq8zCgqKY9SqFeCIFOHQGVQogZ1KJMMYQ3zjfB5kQ5geY4bIvV&#10;sI7uxPqsHqTN6LhOzlyDR8Es1m9KgY3rEfCDEgn8QuAZsLtn+3MRr+v1eqvlpBrMYAYz2N/eovNq&#10;PDY8FfWd0zUxs6YeqSQ702FmvQfPvZiCli4lN3Z4ijymbwa3CFtgLRoFP30eruGtuDOiGF9WlqBe&#10;Wkr75WNKJSRJ24Rc+SReON0GQXgj7OIHYZ82Dte4Vjyc242kSQ0ne7UspFXJNDZuTIaZ0yE4X5cJ&#10;K99wOPl92ffUtpNvEfhZLCfRYAYzmMH+/1l5+ZjrvZtj9ljy98/zvRLh5ZfAhZrauj0FF9uWQJDJ&#10;1ZMjMqwtGoZt1AAsYqbAj+/Cyqh8fFCZgvPKerShG4mKHmy92A+XhG6Yx07BPW0O/tF1eER4AZkT&#10;Ui6kFZu0/EzJJB7ZGAE7+6/h5BsHW58IWHns7H3oqdBXDOBnMIMZ7O9qoshy10ceCvnG33f/jMAt&#10;BL6e8bC02ImntuegqlUFNt/cIHnYsBSrc8ZgnDwDXvocjJLbcWPGabxRW4Vv5+fwUE07LNN6wMuS&#10;kVwWwzumA2/mNaNkcIqLTs2CmZaUDmDjhhC4ue6Fs+tRePqEITDo2+Enngh5gXYxXk6SwQxmMIP9&#10;/ezYvgzn9WsPfB7kt2/My/0EfL3DYWu/G1ufL0ZVk4ars2Njh0NIw95UMAde1DCMMhdgnzEAZ1ET&#10;gooHYJfeC17aFIzTF2AV1YFn8tpRPiFhvVw4Kzs1ik3rjsHNZS98vKMg8AiHn+8B8RMPn3yPNpsv&#10;J8VgBjOYwf7+VlnZbrdmw9efCXx+s+Dn/wP4/O9gY/0DXtjegJYaFpYUXKCCw/1K3JIzA5OEaY7p&#10;GeWowMuQgieagykxQ358J57M7UDR1NLkTHodcO7sPB7eIoKj1U6s9EmAj3MsBM4HFc8+lbq/t9cQ&#10;zNRgBjPYP4DtD87jr9mwZ3/Qyl1yH9+jcHMOh8DpJF55MhYd9VNcFxkWVDVsBrgxfQS8iEGYsGFz&#10;yQuwFE7AM6kLD+V2IWVSybX2MgAsLR7DpvWJcHX6Bn6CYHg6HYGHwz7xS9sKj01P6wXLlzaYwQxm&#10;sP97Oxze7L7xgePf+vnvWXBy/AYezgfhav9bvPScEI2XpVwfwcvLIHhTcgecY7tgH90Oj7BqPJHT&#10;hMwFHRdvcFYP5Jybw7qNiXC0I9nrcRTent8iyH/n4kvPJX9rGN5mMIMZ7B/SMjP7He+/99DnAb5f&#10;zQT4HIC/TzDsbXbi2WdFuNiyBII95PFTOmyMrcIdIafwlKgK6dMSbhtrOEk/K8HqTblwcgkl2SuC&#10;t8sRBAV8qXj99YSj0ikD+BnMYAb7B7bWVtg++ejx3wncPpzm239P8jUZbvwv8eLzkWhoW/hx3uGk&#10;jlHsKriIc5OLXL/BRWJ+Bedmse7BTFg4RcJTkANPfhx8XL/Rv/aKML6sej5g+RIGM5jBDPaPa9y8&#10;w3fv/L2Py55ZP+dYBHqFwsnxA+x4IZLksARSHYsnCAzOS7klC26QWjiNDQ+nwM7pAFzcE+DlIYS/&#10;Z7Dule0FmdXlyuuXT20wgxnMYP/4lpfXzH9qc9SeQOfvFgTOIfBks805/w47no9HcwMLrk/GWke0&#10;xPxOL+LeB1Jh7cb6+MXC0/k4yd8jqteeyxc11uhvWD6lwQxmMIP989hXv85xeWJt1C6B+yGxk3sM&#10;PP1j4ejyJbY9fRyXG+Y5AKw4s4h71mXAzP44BEFZcHYLxjUBe9Sv7IgVnT49fe3yqQxmMIMZ7J/P&#10;og+ddVy3NvGos2uw2kWQAlfvSDh7fopX30xDdFwPHnw0DeZ2x8D3SIOjazy8vL/V//wtUUlHy9id&#10;y6cwmMEMZrB/Xvvqoya3DWuSY12cj2hcBLHgB4TASvANXK8PhYnTd3DySICHRzx8PH/AG6/llrU1&#10;LzxA4tho+XCDGcxgBvvntm+/qhesXR0e5up5SGnlFw2TFYngeUfBYYUQLu5hWOF1UP3u6wWFzQ0S&#10;Bn6G8b0GM5jB/rUs4li9YMOGiHBH/2Nqq2uEcLwhC5aeJ+Dnt1f53ptZuX3N8vUG8DOYwQz2L2un&#10;T3cF3bMhOsnZ56jSweMo+K6/V/z0TWFub5t4LYGfyfJuBjOYwQz2r2nl+aP3P37/yYbb/Xdr3ns1&#10;o/JSg+wpAj+z5c0GM5jBDPavawR2LjmH+wp/szVB2ly08K1er3df3mQwg/2djMf7f6zlFX7hszrX&#10;AAAAAElFTkSuQmCC"/>
  <p:tag name="ISPRING_PRESENTERDATA_1" val="TMOqIFRo4buLIExpw6pu|R2nDoW8gdmnDqm4=|bW4uYXNiLmx0bGllbkBkb25ndHJpZXUuZWR1LnZu||e0RGMEExREJCLTkyQzQtNDEwRC04QzlBLThBNjQ4MDZDMjE4RH0=|R2nDoW8gdmnDqm4gbOG7m3AgNSB0deG7lWkgdHLGsOG7nW5nIE1OIEFuIFNpbmggQg==|SVNQUklOR19QUkVTRU5URVJfUEhPVE9fMg==|MQ==||SVNQUklOR19QUkVTRU5URVJfUEhPVE9fMw==|MDk2NzA1ODU3MA=="/>
  <p:tag name="ISPRING_PRESENTER_PHOTO_4" val="png|iVBORw0KGgoAAAANSUhEUgAAAZAAAAEzCAYAAAAfN1WMAAAAAXNSR0IArs4c6QAAAARnQU1BAACx&#10;jwv8YQUAAAAJcEhZcwAADsMAAA7DAcdvqGQAAP+lSURBVHhepP1nmFdVtvaN+v1c51zvecLeu3t3&#10;bju3tqnbgEgUJGcVDAiCCIhECYLknDOSVMBADkUqUpGhco5QReVIEbS79/txnPs35n9V/fXp5z3v&#10;uc6Hca0811zpvsc9xpxzPdLYeNcaGppkjdbY2Khpgxvzd+/etaamJmu8q+2NTVZb12Q1tQ2aNlhd&#10;feP3plXVtVZdw5T9WtfX1NZbTc1dq6pqtoqKJquoumt3KptarKz8rtvtO01WVNZo+bKs202WVtJo&#10;ycUNllJ8V9ZsN4uatCwruWuXCposKa/BLuY32qW8Zrsiu6bt12XXtO2m9ku51WjpOj771l3L1TEF&#10;Ws671WCZt+ost6zBissbrUznL6c+FfdUl0arqFb9tVxVFa61oeGu1ev+1HN/NPX70KR7JIvuT3Nz&#10;s1t0r+7du2cPHz607777zv7xj3+02D//+U/7r//6L5/+/e9/93VM2ff+/fteht9rlYsxT5mNTc1+&#10;7qa79+z+gwf24MH9lvI5PjKWH2h7VFa8USe2ffvtty37UgbLzH/3neoj+2fMmGe/+PrHnyc6PpqP&#10;3xZ/DMb1/v9iPzweiz8vxrVwXVxrk55FbV293qsmKylvstzSRr0vem8Kai3/Vr3eqSYr1rtVomde&#10;VtFsd6rCs8bK9D4WlN611NImS9W++bcb7bb2L6+8ZzX1D6yO56/vgvvf3HxP9zHcS4xz/9BYz3P6&#10;V3ZXxzfHHRvV34+7r+0c23TPqmqaVd+7VqS6llTe1/t5X9cmq77v72R4H1W/2ia7XdFgWfpebt5q&#10;thvF9yy97K6ll2p6W++87kVRRaNVar8mvUP+HtU3W21ts5XrHCU19y2r4r5dLWu28+X37NydB3ah&#10;7FtLKv/Ozmp6phR7aKdvP7BTpbJb9+zM7ft2/tZ9u6B1F24/tAvFmhZpXeE9S5JdKrhnF2WXCu9r&#10;/mGLXdF+l7Uf25IKHtj5/Id2tuBbSyx8aKeK71tikbZrv2Ttl3Wn2bL1vHI0zdV3mVPerPm7lq/7&#10;kS+cyNOUdfmqc3HFA7td2Wy3Ku7arcq7ViqMuaPvt7y6Wdd9z6rreI733eoa71mt7htWV39P90LW&#10;oG16xpXCqkrd2wrhFMdWyEp173ifinSuQp0jV8vpeleSS761K6o313KhUPeO+hc/tJNFMm07JTtZ&#10;+MDtVLHmtZ4pdoL1LMsStYyd1vyZou8sqfjvdlXl3lR56XfuWYbOna7rTtZ9vwH+lei+6NrzdK0F&#10;3Adt4/74PdJ7nK13IU/vdL6mBcK2AtU3X5ar/XO0Tzb7q8x8bcvXtFBlFOo+F+j9wQr13RTr3ed7&#10;KdQ7kSu7Kdy8kHvXkmTXihr0nTRaqrA5GWwWrl4uajYnkEAikEaDA1cEXs13AzBGBFJX30oggCok&#10;EU35iKuq66xaBMJ+fHisr6tvELEIlPUQKvWQyyEN/4C/TyClqnjJHV1MKaBfb6nFdbqZ9SKORrte&#10;0GhXRBYXs+vsYk69ncustws5Ws7TBWZrqgu8lK8Lymuyq7Jr2p+LTC1psAwRR9atJpGHCEQ3IFfl&#10;Q1K8HBAIwEM9Kqob9cLd1XU0+8dZrxcL4IissUkg3hwz3Y+WeyQgYBrNAwg/JJAIHCMCiQdG9gVU&#10;4svAWMeU+x7Oz3oRgcqPiCAqJzLOSXkRMEV1oyyOieoRATLrorL+/neV8Z3qJPL47uH/Wn7Yp9U4&#10;PpqP3++HFp3z/679qzKic0Tno87Rdd7Vs6jXe1ah966ED0fvUL4+jGKcFTk0AGhFTaOAuV7goecr&#10;q64TYGhdZY1ASB9r+m05FmUiGx1bJsAo04dHeeE9Fqnr3t/1b6Gp5dk48Gsab2z7IXFwbJhvfa7R&#10;sS1lOIHwrPXuqU6lAs8iHCq9o3f0zVTX3requvsiD4Feo6YAnwjgjgATQMgSaeQK5EvK7wtMHwpA&#10;7ukeADQ6vprj9f3VNDk5lYtAS2T5lQ8sQ6RxXaSQJDsrYjgLQZQJ0EQQp7WMQRyJsnNal3RLwFny&#10;wC6KrJJkFyEFgT+WBHHILmseArksgoAUmF7Q8nnZBW07L5BM1PrEIoGngPeEAPMU5RR+KwfwoUhQ&#10;YKfryNE15InIIYtcWZ4wAgLJ1XWxrkD7FMmKBY5FukfFTrh33W4Ja0rBmup7ev4PZPedUCpEnkxb&#10;TPe0XPemVPemDNLQ/rdEQCXCg2K9AwWArgxCy9QzATSv6TouigT9mlT3s7ofpyOC0PUc17Uc1zbs&#10;pK43IpHIIJEWYnECDcee0f24oPt3RUScrONSSjTFYS6WQyQgxzGAPKNr5flmUT/dp2yRRLbqm6d6&#10;QzC5evdzyhtEvA2a/z4Rcy9zdR9zhLd5mK4NMsqT8+HLslx9B1nlwmDNXxSeQiJX5JjjvKfebpZz&#10;fteuF9br2TbYI6iPQCKtXm8EZNF8o7w8yKCmtlV18GFF5OEqI2YQSK0+0Gg/3y4CqYwRSAUPtkWF&#10;4P3La8AgEV10yR08wTqphzrdOLxJCKFZhNFk57Kb7Hz2XTuXxTTYORHJ2Vym8giym+1yDhcn1hbx&#10;3CypVxkNli7LLq138iiQl8nHWaKbjJdRXoU1CGTq5aVwrfd1L+SxAUwxEuQ6HcS1DrsrEuH+RBbd&#10;r8jL/yG4RuAIgUQkEoEl+3Is955pPLiwLjq3n19k0qxzAZ4RuEYWlfdDgMWiunGuaJ9ov6i+34o8&#10;7t3/e+z6v3+OaH8sfl00H1lUh2j+/x+LLzcqL5qP6kLd7wt8AelKvXe39UxL9NHwTOvkbeME1PIO&#10;6r75uw35yxGoxxkSoNdoH5Rolt633LI6vQ84FLyfEI8cJR0bkTfHhe9B5cTK4llEzz6yf0UggUT0&#10;nsTKaI69PxHpeL00pb44WxUCzjKRQxlqWKBXLW+ZujY0ShXJq66tfShn7aG+n/t6j6VWnHB0DN+X&#10;1MptfU+FDgYCVYFHmZd3T946oCsvX+tTBNTXRSBXpDRQE2chEZEQ00RZRCCnSwT8JVISt761SwK2&#10;K7JrsqvMCwwvyy4VBHXhykMGmZzT+rMCUwyFkajlREBT4Htc88e0PkF2TESUgCev9Xj2yQIoJxG8&#10;4BbgC0AXKRCIBQIp1H75uvY8GdNCyIRr137FMlTJbd1HrFT3tVRkWioSvS2iKFEZJVofmRORFFmB&#10;cAqyytX5UEMQR5ostfS+3bgVlNR5ri0/XBMKAjup6w7Xc9+Ocm26Z8d13RBGpDzijXvA9uNSXUdl&#10;kM+ZIgj4npzmByKOe04cGVKT2brOXK5XmHlLDm+ppoW6zmzdm2zVDSLJUp1zMBEBaoPlLLZz/5hq&#10;Pc89Q5YmFZGpaY5IKUuqKqtU16nldK1PFz6iyFOk2FEgV3iu+apXXrMc+QdBIZXdtzQ54Tek9B+p&#10;J2QVRx7+Qru3FYDR1Ym2B8K4qw8zgFogDxSJPHd5etUCYLycSr30lfLmK6RGKqtZp49R6yr0YNz0&#10;sJCILaYXGyvXelckUicAO2qBMNaNoia7JBY8n4XauGvnMxo1L8LQMkRyLqvRzsjOijwu5ty3KyKQ&#10;K7mNdrWg3m6IOJJlKVIyeJnZIpBC3TA+OsCmVCxbURWIr1ZKqcHvAWqAj59rbr3uel0r9wEy5YN3&#10;zzEG9PeZ3pMy+BegG4EfFk8ekf2QQFrKdALh3reSCATCfuzzQwCnrOi8ETFAGhhlcQzzUb1a93vo&#10;6xubJO0bANXwXO/pmL//A7Xyf49Aouv5IUnGW3Tcv9r2Q4svOyo/mm+tDyrqga7tvkCVd0hOicCf&#10;d7JB18Izq5Mjg5PE+4yC49miJuv9egWqSH6RDiBSJoCpxGOXEq3n3vv9DwTiTpaWeSZufBt6FmE+&#10;OBas+yFxYLw/4dgYkencTigt75r207NHYdSIICqlLsoEcgAf3rOHYlxFQG4Qi0hCoIChpAFLPO87&#10;+p5QGKioEgFCsYCnRB7qLYHNbQEmHnvunW/1HcjDFTlcKBVxSHFAGudvNds5gSTzZwSUkEeivOBz&#10;8rAvy67KrgkYbwrokmU3NH8VwsjXdyeQgTQwPPMzcvhOCAiPC2xOCBwTBJYJThwP7Zi2Qx4A7THt&#10;kyBn74T2P6vtSQKqK0UCKlmq6pMhgMsQWGUAcAI1B1KBfI6ux5WJwJN1Wewj4skRiTpYCkAjbztP&#10;xADp5MupyNc9wvsGNDMFzEwpO0NlZNy+J2C9Lw9bnn+J1IabSEP34LrA/JrqeVlEmSSyO6spKuqk&#10;SOSklNMJXReEkCBiOCbwP8I16h4laH247nDtxzXPvTih/SCbBO6N7JjsuPY/qXucpGmKlF6qFF+q&#10;PH0IBIAv1HXj9IJbON4QYL6uN0/bItLIvaPny/3QeoiPkFsmBAE56H4mF8txwG41+XVz3yg7W/c2&#10;XQ7HTcfKux4OvZTfqOfRLJOKVJ0v69le0fNJ1jOj/Gx9MxnC1Edq6+V5i0QiAuFDA6iCKpHXA4Di&#10;heONOWkErxyFEZQGJCLikAcYTwx8zP5Be6w5hKmC2ggKJLLvH9O6vkQXlM0FSUkQkrqmC7qhh3iV&#10;sFWOHmIm5NGkaWOLIkkSeVzS9AphrELCWg1OJKm6YankRG41eJybj66UMJrAg2sgdBcUWKs3yf1o&#10;0Po6VyEiTu0XnxtiH4D54YOH9m3M/v6tPHxCQXFAF83/ECAjYx/AnTKZRhYIJIB5ayiFZxQIJFIT&#10;UTnReTC2uaoQQaAkIiJhHeeLtvl+mt7VtURKyxWjCBXgbL6n4x5SBp4+pIbC0nXGXRcWfz3/yqLz&#10;UQb3jbqwTDnRPvHEE5X5QyKKPyfHhmsRQep+hPg+7yoGWAuYdb+aYs8remYY77e/t3J4eD9L5biU&#10;1z6w8pp7coQII4V7QUgJAuBeRBZPDNEyjke9zsO0wdfHWWwZAuH5NRKGIhZPqFQGiUFm1ao3ObgK&#10;ERjhlGJ9J4RQSgQEdwQWKHe+oxI5YYUxMijRh1wokCyIrS+TwigT0NzWtlsQh6wEMtF3hxHPzxeY&#10;3JIKKSp7IHBstisCqDTtl6Pjrug7OS2vM1HgfkYgck5gkaT5SwL0q5q/IWC8WfKtSOSBq3xA5WK+&#10;yEeASogKEjiteffGAdTY9KjWHwNMi751gHUPHeDU9uPs74AciAcCIkR0Ree7pjpch7gA8SIBG4Au&#10;AEwu0fcswkgV+CUL9G+K7K4WNmlf7SOg9Kmu7eYtAZ62M0/46abmr+larug8VwrwrpuFEQ/sgkAy&#10;SVPAkhwN52+1UB+m5+WFnxWontbyyYJv7bj2P6FpgkjkuK4NwjgmYuFaI3MS0Ta2Y2yHaCKyOYYa&#10;EWkcZ52mZ4q/FVl/qzpD0qgFgF5kwbMUGd7SM7ylabGWC/QsyeHlikAyZelOOJBHsDQ9W4g1S45B&#10;qu7RNd3Tq7r313Qfr+s+puq+EP7MURmQzVVPFYgodJ3kli/omi/o+aJALok4rxQ2enmEu/LLiOjU&#10;2yMhp4FnHfOOYh+bh3H4QPhwYiTSSiACVhEIH1pIOstzc8JoJQAnDX0ApZjII+Q6RBJ60dke5UB+&#10;SCDR9DbxbFUQwM+VZQn8kwsbdIEiitx7HsqCSKL5SI2QG7kgIjmvbWeyNZ/boJddL4/kVnpJvSfS&#10;iyTPbpejjCKwaVVggDNTJxCtJ9xRreus1X2KJw+8XoD1IUCsqSehIY8fgGsEdPHrIjCMtgHynC+U&#10;20ognKsljObqg3PfbVES/7synRhiFpFItJ5jo/IxlAaAGpRWaABR485ByHM13aUe2kcefR2evZ49&#10;x3v5kEBsyjrK/qfqEA/87Me26J5GFt1r6vWvFEu0jmk0H3+90bV++x2hOspXmbo/dwXYzfLq75G0&#10;jhFG6zk11TMMeTmef4N79dWEiSAOAXpwiLSP5gMJBPUXWXSfwvponvWRheQs0+/PQxYoeJ1L5yM+&#10;X6Zv4U41+Q1UB6FUKXCUsRQ4+Y98eYaABCTAviSMSaDmChzy7jwQwaAo5JHrgy6AJGKkArgQyiFW&#10;TliH8A4x85A8JVfEN/ZA318I7RAiq6t/YIU69rJABdURgByCCMrisgD2qsDkssCT0NUlzQO6Z/Pu&#10;WaLABuI4IUDF4z7mxIHdE2DeE4HcjyMREYjWHxWYYUcE4gna54T2OeVGeSIv7X8+IietuyDgxi5q&#10;/4uaXtL0ssq5KHPlky880L4X8gB6lgmlAYDCB2HEhVxI4qH2IfwksqPuWsbOxCzMaz37yM6pvpjv&#10;r+Uzuu6T1BWwhwjiTfsd1X7RdUbkcYxlmROJ7Ijqw35sP6L6HfXjRT4y9kOlJArkIaxrOhdJ9DSB&#10;fKbIMg8HIGaoK29ooOdKGCtN21P07MidQBwQAuEqFBqgf1PK4rJIkxDcFTkFkAmKBBWS6yQiksFZ&#10;0L3jfnHvcBCuCjuv6n6T+yFsla/3k3eThikFpY0QSFAQgSACkAJUtECCMILpw6AFiOZr67W/9q0S&#10;oFaQO5Bn5GEpTSEHXkokFmRRqpPc0klulQqwdXJXIdpe7vuG/SPCicgjIhAPZYlEbt+hZUyjFd6u&#10;twwRwDWxoL84emmTpDZIoEMc50UW57IafEq463z2PTvrYa5Gu6R9aMWVpePzb+sjUn1KdRNILjpI&#10;+jVDDoA4IYXgLeJR4jmiAAALwBuwwgv/Dk/8uwCgGOQBeP7jH8Gr/iHwAXb//IfAUfOYgx/ko2MB&#10;eAC1laBCHeoFdEHpEYYJ6wF9jvshmEbniMqLvHyWmWKsc9KIAXpknNfDlDHnoGWq98GBUmBaX6f7&#10;wP3SekI29x+IgFTeg4cPvHWRx/G1/qHuS/w1R4QVruv7SeQI4KPr4bj4exfdP6bx1xmVj4Vrox73&#10;pAZ1b6SSHko53de9Cq2mAum6staz5Jpo8FFDUl1EUS9ADwqPbTxr7jffA6DKc4c4IJJAIK4ItZ2p&#10;K3BNa7TMu1SrsmqcjMhTPND8fbfaugfafk/fjBwtD0NFOQk5V/oGeOfDehGFHK9bejeLBAwAeoGM&#10;/AYtswpFDLSOIfTCR5+vjz9bwEGrK8I9kAmEQ2ijQMRRIFUB6OBhclye1uezToBDCKS+4YHdlSPE&#10;PYJ4q+u+9TBOEiAtALkiML7k4PtABPKtwEXEIoBJAqBlZ3Pv22nZSdkJAS/eNYB4REALUB4T6BxT&#10;OZgDq+yo1mG+TWB2BDKJ7YNaIdxzQvsRHjql852UJWr5jAA3UcALwJ+JAbqDOvOxdWdUzzO531qi&#10;yAI7kwf4f6upTOudMHQeJyqdB4MQWCaf4eSgcjj/KamK0zLqwbWd0nWd1HoUE4QRSCKoq+ja/PqY&#10;OlFoKjuqe3hE5lPdy8NybJmyjn2Oqn5HVU8I5Kjqx3oI9QzELbusZxFCevcsSw5CyHuQnyFfgQXy&#10;IF+RfOuB1NkDKTMIpKklR5KheZzvZCmMNMqBWPQ+4XiQNKc1VglOiMgmU+VdBV9FyJAHOWiUSpqI&#10;ifAfjQuI4NzS8UVy7J1A+BA8xt9CGK3mpIFXJrmPZ4anVKF5Wi2RrIyUhJs8nqhVFQaBAP4YJMJy&#10;S9Jc5oQTp1wiAolIBKPcMhEJx6Me0kQCN4ohkgYPa13xMJXkqF7oS1IeFzIbLEmkkURYi3xJhkhG&#10;CiVVDJx/G/Whm6UbXCpiqtT11Or6gtJqEMhAoAEsuO7gXRLDDiTDh/bggbxmeb2R/ePvkEiY/vMf&#10;IpJ/BoCLB0CADiD/53faFlMqgCtAH4E95XsTagE5YRHO6bmZmBJAETbrY2dfyooANN7+FYFE54kU&#10;B+uj5QjAAXeIob6+XkqD+9CqFjycST4Bj1xqzUkVbx9wFmDfFaHSMi1qYNCsdQ9EIhFJRPVgPiIP&#10;1mERiXA+5qlrdN9+eP/iLX5ddM3fisz9vnwrRYQypPz7kAfEr7r5PW19rpCkm+YJU8YTRLRPUOeQ&#10;BeshVb4FEYWIIHK8arQMMQRrlt3XN0ITUpGGLFrGCE/RHJdmwrz3d6r17mudv+cy3nMcm1t8qCIL&#10;wk25t1AivLuahwRiJAJ5FEqFQCBptwAPEqECGMBB63IEBrnlDzQNBJJ9W6pF2yERPFfIqLpGyrJJ&#10;z4AWYCI/wiPJAiu89iQB6SWB2WWB8kWBbxIevOYjD/+svrXEnHsiD4GqCOS4gP6YjgFADwtYj2h6&#10;JLZ81IFSJCFjHdsAWba17BM372EeTRN03HHNo2xOCWAJG51kPgb+nsDWfp6g1/S06nBaYMw+1Oe4&#10;6nYC4NcyRHRK09N+fGvLqGg7BHEc8I6ds8W0L+sgkRMqg30TuFavZ+w64q4lXF/rdR/RvXHTvTqq&#10;KeYEwjzlqLzo/kTTBN1/iAyyREmReyEHQxguTc8yi5yFHPNkgfpNkfANwn0ineuad8Wi50sOJIfW&#10;VMJcnneenAzeI3dIREQ4KCXaditmt/2dk+MihcE7Q1eINL0zOCoFOp53EYeGvBsRJY4pFiaLQPDI&#10;gvpwwvAPS2DGh8RHo22EcKpFGPTxKMd4+ckhxJOHA31QHVhEIBGZQCLx61sIRMdFZIG1kAiqJkYk&#10;NKssvdNgxWUNVqhycm7VWyYtrIrpK0JupMmu5ZE8l+ckVXJZ08vIMCmQpCwpFU1TCji+PtwosW2R&#10;FM2tigZ5glyXAEFAEbx9cgCBNOPBBEUCgTx8iAIQiMsgjVYCkef9/4VAPEcSRyAAawTkqAAAnEYN&#10;0TmpD8AFsAGA9+RZA/7/VwQSASrhNcpnHgue+r9OrDPl/NQjAvhoewB58gmQrOoFwQmQm1AcsohQ&#10;3OKIJCIgyuH8lBMRhdclVqeIzNjGeePJI7p/PySRH64LiX7NowKZ0o9F5aNK7t0jdBWUVHRfm0TG&#10;OApBaYd1EYFgLEdhLt79GpRGzEhm1xDuir0jTGkeW0WzUJ/ed4sIBGslD1p53dN7f99DUrSaol8K&#10;raYgDbxAQgO0EiRUla0PPlMEkiNCyBYAkOwkcYznmE9cvPS+tsmjZLvWQR4kh7GQXA5GCCMdz1OE&#10;A5igTEpkFfr26kR6hNmqRGyF2i/VcwRSIa48UBqEgR6KNB7YuRy8/GCQx2mp/BOaQiAJ2reFQOLA&#10;9LDIxsnDARXlAWCGbfH7YNE8UwdgvH3t72ExrQPMCfHQRJYQmbdwEnCSc6HfxWkB/il59McBYurg&#10;FspK0HVAABBLAiTgRrmBqJge823fN8o6pmOPcn1OMDKV54CvukahqVBfXXtc/SEHiOJQdnMLebSS&#10;CFMdA4nEykOBMe/3TOc76Qoq5GdoIn21kFzOfW+dRUj+pojjhvYntHhF5VzT9hS9D6kyGgZk6x2i&#10;nxDvDOoCp4TwJWq2RHZbVqp3jz544KLnyUQgKJIcjtM68mY00ij2qfBd+9CfqoVAPL4PWOLpAlZ8&#10;THFkgtSnY503waUFgA7GkNp3WI4RCbHbQBTfJxCf177R/C3UiKahnEAO8QQSTyKt67Q/xvm83EZd&#10;JAmdBm+mS1+RG4WN3gcEAsEuiUQu6eW+qIdHYj1TRHNbBHLHwwON+vjqxcr13oEGr4/z0IKnXKRS&#10;IQMkgucZgXhQKPfvNzuJxKuQ79nfQ6I6HuicLASU3wogvY+FiCQC+gjAg7fPfQ9ecQAxvN6wjEpq&#10;bm5VEBzbCqDfz7P4+aQCon3j93EyiYF2RBYY81G5vk8M3CPSIRwEkXiuDIIQWdTrnmBOGL4uRiQy&#10;CAGDlMizMB+R1A/PE8oPHTAhjf/z//w/3SISierPNLqnkUXX7BZPIE5SUj96VpCIk0WMiJui1k+a&#10;9xxfjDSwaD44E5qiMqS4A3nwrdBXKHTkIwfoTdTlyVfWSG3IIrUREUlFNeTBu8w7zfvO+8uHG7y5&#10;0JKKfAWhKjw9vZs4SfpGaHmUgbKQJ+jNOUUokIeTiJbztM1bJmkdHz2JVmLloYURoS7CFyFZSuuZ&#10;FMrSuSGfW/ImIRD6nVSTj9H3CHkR/koreShQCuGqRAFZooATO6P5UyKRk7JTOfLoNYVAAGYAGtAD&#10;PA/JDmsZC2GaAJBHAEamLAv44snjMPMtdi+UIfBHzeDhR94+YaNjHvaKQmQCcYhG5qpDgOvgHgNl&#10;P6eb9sUoR8AcWWvddIzmfZ+YcRzEFeapd7BADuE4L49zxSyeQCjzkEj2sO6RqxDNR0rEl2VROV6W&#10;5rk3B3UfD+neHssO95lQIUqEBgu0fKMpbQoNCnQvrmv/67r2qxCMpje0jRZkhDRRoTgWtEhDeXiD&#10;CmFdCEEFpYtBHu7AyAqlgovB1/IGvY8NWg+5sG8gmWC8tzg8jfYIXhMAXU2ISh5X8LwFXA2ET/DO&#10;Q+9sCIS+HE4eOriVSGhlFUAY8kCFwGgkWIp1AnIYePm39bLSUbBI6wkjsZ5+Hz9UIJGaiZYjNcJ8&#10;UCJSEZQvNZJBYt07G9ZLvjV4S40r+VId2fV2PqveLmQ16QaLaLQtX/sivbhwel7ykeYxFQkVo0ZU&#10;JtvoXHhH56GDYbV7mQL1plhoSWDZfK9RgNfkCqSVNEIcHmJ5+DCANsDYAtgxMI7Amvlonwi8AVYn&#10;EVlEHhGIObBpPWGjCOhbkvaausVA1HuVQ2Kq18MHIS8Qge8//iHA1TEQGK3GorpQjwjQI6Lhmr7z&#10;69NU+z+8r7oTQpN5foFmsSKKZpHqPREHxNoshYZK89yDrqdZoH2XEJjuHdfmCkTHRi3WvB6xewOB&#10;cG3UMyKRSIFE26Pr+K//ioiE7cyTd2KbFKAsXhlG96Hl/vpzDESCRaojskAi4f6jNui5XY1CZV7k&#10;AXHwXkSKI1h8mCo4P8FQG8FoSYX3VioC8Y9QH3RZxQMt3/d5WlvxXtJ8PY/4tSxL34mTgFRIRAqR&#10;ugAcPLeh48hp0C/Aeyj/QIm4+hCYEI4AVLJ1LvbBm+Q7pm70HaF+9BcplToiXJEpsiEsciaH8A/g&#10;3Gyn5ZSd0PwJAZqbANtNnvSxGEhCGgcBTllEIocEiBGZAKrRumh9tO2QQPegQBKL1kXb8dRbQj4s&#10;i2QAbvfk2aZ9PYfgIK5jY/v/76zlOBnK42is/vHbva6xuvh+fm6uQftwPikev6ZYPePnubaDIoED&#10;Ig2mh0QER7K0T7a2a3qY8qP9uQ8Qi8o9pPUQCOsSRCCoPLookHei8QC5CfrdXBN5XNO1kqe6Sq5E&#10;+19V/TwHovcl4zbKFcUa3gkcDJLf9JEpEo7TmAKyQO1CHh6WwliWQQ4RJqJUwFze37AtHEPP9Uda&#10;gFpKorKiXtMg3fG8XZ4L/AN50NpKQI701sERkbg3xQlUGFNvg85HQL5B0zJVlPguHbbw+HNu1QXQ&#10;lgK4LTKICAiLyAOLPsKofhjrIR2kE+XTqiq5uNZuiEBounuJ0JVe9Ms5Td5D/YKIJFnb8kQ2UbyP&#10;i6deBbq5tPDyLvyqF2WijmgBE9WlUtfOPaiLATqqDBWCRwsoRSQC0EIe9++HJDtAyDQCZ6asAwSx&#10;iEji10UeOmGikMjl/scRiLZF/U841ltACYAjAomAHwIhwU/d8L6/FaFBDBHBQDoeQgO8Va940vDt&#10;DswQEXUnf6FrZF+BPiQSTX1eZX/ryWuuFWJD0ah+uvYHcYTTrGuLCIQmt989aG21FuoclFi4b62E&#10;FykQlrnucL+kZpoII0Ia3yePeALx5xI9H00ZAoYyAokEpdFKGP8riWCeMJcKJTnuUwgE1SEy8d7N&#10;MdLwXs4RaTihxJb9exF56Fvx7yVGIhGBlNLcVmBNTq5IHznNdiGPPIE+IQQIJCKPH5oTCN6ljEQ5&#10;5EEPfJKiOWW07w+hLRKmUSiLzmiQTYH28abs2p96UUfqdkdEwtApUbiioBSQkhesb+q4pvGk4aEg&#10;gVdkADAhGcD1oMAuAnGmEbgCuNEyFpGIm5YPCgghD4jkMOAaO96BvAXgKUvn0n6oiwh4A7C3nsun&#10;vn8cIcjYPzLfHjPyGkxbymOe8jhPrC4RgZD05loiAvH94s57SDh0MAe75wSyP0vzIoNDkUEosfKj&#10;sqP6+TVTN9lx7Xsy64ElinTO6R6Rezqnss/pedA6jj44hLZ8qv0hERLuKE2G88mERPT8C/x58n4J&#10;9/S8eVcYpYD+T0RjSIhDEE4eMeJw8mC99gsGNkIibBOeOvnctUccsD001CACIVQVSAO5HsgjhK9C&#10;CEsg3kIaKpST6eUPFgiE9UW36i1XwJ5XXKNKMAYRcrvO0opqLaOkzsG/RIBNXuNfEUgrYbSSR2Ts&#10;h5LJF/Bn6DyMl0Uy/XJ+IJDzmY2WlNkkFULHwya7kVdvWSWQWSAech+0HijSzXW7JQKJbYN1qW+k&#10;jGhZxj2olgqrrq63OpFJo4AFECIx+yAWzooMLzyEeoIBeJDH9whE630qYx9AtdVCqMUVoBM4FoWx&#10;WpsRUxbgH3nxbjESCIAs8Fd9AoAGJfRDAnHw/p7i+FcEEq4raqbMFAL5TvatSODv3hItRla0gGKq&#10;Y5y0ICfIRgY5RNdLh0vWU2cvU3WIlFi4T2Hf6N5FdWOZ6ycnx3tKqzDChf8VIxAU0w8VSEQgGPcr&#10;1IMQVqvy+L8mEO59IHTyIEGRkPdoDbM6WYg04pcx3tV4AiFEFAiEj1Lfiz7sQB4C8xYCkVOjab6A&#10;n7ADBAJZROGoSIHQUsaT404WEIhMx0ZDU0Au0XHsR+jLE+8iD5Q3IQpAId4RpE6ukHAAdW7e/Wqp&#10;kbzb9+2snLNjAq9juQ8tQeDnOQ+AVoAFmAPkUQsjB0+89gjE/yXAxghGy9E8xnEHZExdScRAFtCO&#10;AB+SQH14WIr9YsDrJBErx6ex9RjHHpIdlifPMjmJeAJBgbgKie0bHePKgPIc5OPKo3zWxV1PmBd5&#10;+j1AdTTbAZUBgRxAiWh+v6YHRbIHtV9Eml6+ygzEFMjkqN9jEXSmpllSgCIRVyLaRhgRO6frp18K&#10;TZgZ0olQ/WWVQ4Oia8Wh2W5qSXAwcCzIHaM6whA3WicCoC8H4w/+MJnu7ydYzvsAN1TpXREOYvSf&#10;uy2hUSqhQaMPVyCBDLSTDuKFosd4tQ6qRJXIyj3PIVAl6cwJtC/kUeJALFbDk9c6lAfEUHi7Tkqj&#10;Rh5+nTMbwJwhoE+RGsgoEbFwnPa/RVL7Tl0LecSTiOc8dN4yndNJRXVy9aMLQr0wUB5jZjHcCRIO&#10;8rggpj+XLhLJuCsiabYzmfe0rtHSCutVR/IdDZarOuXpeEJsEEihCKRAhIYSQZnAwIH0GBJDpKXz&#10;ESvGqmTEw8kNeThLiuA+YSUBHq1+mNJcNCRoIQmRioAV8AM4CUGhIhpjhAERxZsTigwQqxJglYu0&#10;aLxAc1MUSWhmfdeapYAgKwDRVYSHoABbyCIA57dSAoD5PwTQUdPheIMsvk8a3zeaI4ee3oAvDQYA&#10;ZtTNd34+P9aPD8a+Qc1EpnUiCMiBMgjtoU48h6R74gQTR0Colngijkg4IhPuFwTieTnuh4C86a6I&#10;Stf7z/8K5BHqwrkDgcQTCdfAeaOyuc8oEW8coHsfqb94AgkhxMhYJtQbGpWQEHeSiOU4WgikWsoE&#10;T17vKk3WnTQAZ74bPlL35og3yyvUx40V6j0MQ+zo44YQAHwZISonEpGMD0UhUkCRYIFQ2MY+xLq1&#10;jDIRSfj4SOyv47wnMp6o9if3UajtjBVFEp/QFQSHARbEwFHm1JEhVWp0fcUqlz4WxwVgx0UgxwA7&#10;ARgg1wKyGPORCUwPSrEc0HeJqjgksINYIrJw8IzNR+agK9A8hAGwDqYPwzL7x4A5HBcMUHdiiJXF&#10;vC9TNx3XAvhaRxgpEBLlsa/AHCJhH87l07AvxrKrIuoOIbItdu6DqtfBvG9j6zDNu2m9nwvyuOvl&#10;H9R983O5QSKy2PkpDwJG/SRoHXZM+x/JCWRyTMcf134nVS5NpWkyHVkihCKFcl7XyTBO52MEQgTm&#10;UmFIuN8suutNvHFEcoR9hOwJaZEzy9U8+AwmkmpoVR2ojJAsx9lhvDXPcwuPSXV4XyVwWXwALziB&#10;3FaBgRTwSoJHQh4A88EPNY0sIhsMwijUi4+iyBVAFwjQWYbtsm/VWq5UBzG2PJFHli4mjZ6MRSgQ&#10;ATcvqjyhiCDiLTqXL/t8ILbgLTXrHA2WIyWTLfBHql3Ok9ELXQ8utLyiBZaYmv4h8p4grpxiwmdh&#10;NF6IJ1dlkBcplOXRP0TTAtXrlq6LJD3DnHB+JxGMDw4VpnWE+GgxBegT07/fLGCK5QUApKhPAUQS&#10;gSDT0DFRxzYFNRFvAKQDm8oAICsEkKVifEi7EgUkNVInr7vRyw3hoKjsMEJvUACAZQBMlmMEIrXx&#10;XzHVESmRyP4VeWAQwHcyCACQj8A4IocflhOZE0ecBYURlIkTCE2hBeKtCimmYKhvLBwG+XFNEXHE&#10;kyz3CpCvrRfJCsS5z//4B8n3qE6BQOJJJCqfsjn/PZE49+6H5UZlt6qPeCP/AXmE4Xloxk5SvLzq&#10;+wTiI+fGgBnVwYcYH1vmnWdaLCBHdfAd4My4EyYDwCGQyHK1nCPCyNE2BgWNCCQKZWE0243UCVMf&#10;cFDHZemYTJ2DcY7YJ1dGPxGIinpFdSX/AanROoemngxE6A0FdD3U76w83GMCKsyBFVAEfAVcDraA&#10;Ydw8IL5fhLFfYHsAAG4Bfu0Xs+8vh+0BZNkWiOQwQO3rou3fJ6HWaax81e0wOQYBMCTSQijUOVZm&#10;/DkCYTEvoI8dHxEORplOIppyHR5i0xRyQo2RGzotcjnNvMD8uDDHiVblH9fxNDw4q7LP67gwHAgN&#10;EO56eOqw9kvQ9TAG2EWRxQWtu5j/0JJETMdUDuRzRNMEOcUndD0nVCYWlX8qS+eVg4wlar/EWMdq&#10;7x8nu5zP2FVSId5wAocivENR2JNRqxm4lrwb7wNKBKMhRZQ4x0K/Phz4GA7KIpzGPIRVCoGoEEgh&#10;8pYohFARTWdLBLZ0CIymoUkuMlxEoEpBINkC9BwBcU4J/TVoaqsXXuvSBdiZhWI6LdOzNl1gni3Q&#10;x/PyToVxFaKSEAe5kds6bxQSC7mVMA9D0hkwU2WkFYVmvDd95N46HzcLMiF5npQRmvHCzORHUmDj&#10;Ej4q1JHqp+MLNM/18fGGDzgQiOdtxK6BcUP9ykViHsbTfJWUQW1trQMOKuT7CeMAPnRW87yFwMmJ&#10;QftBIDROqGuok5poJREAjH0oC/ACoFB8jHtzm/uh+dLKWieS0JkPbzwAn59fJBL1UcE8JyEDkGmN&#10;FIWL4nMlkQG6EWnEEwHWsk8cCLvK+OH2luXvHx/WRQRCjgPCayWQH1rLOWJhsHgCaQX4COSbnUAq&#10;RbCQ9t9FIlE+xFUYiixGTq0EItVGHXTPKPd75ES5sRZwlP998ggNSoL6CDnCCsK7EWHEqZDIo4/e&#10;VycQ3luWmed7krn61fcQvXuR8Y2QxGaMIwikUNPC0nvaJqKIEUREIq1E0jofwlYCCxkEQjLVxz1y&#10;MpIKUVmobepDPaMQFt88UQEIpFzXU1d33wmE1lqXBYAAJt57pDYgkO+RCEAcW3bQZt5BObYv0//F&#10;wvpADFgA9yjxHE3jCSQiHObdAH+Oj87r5AE53HcS2yvA3ufbH4RQkso8oPoEpcDyXbeWekTXoClA&#10;HxnbucaTOQ8tUceRj7gs8rgioL4pEkgWQdykVVRBGPLluozxwmgBh/LzoUfuhN7eVwq/Fch/5x0z&#10;r6mON6XwUorvad/7mr9n50RGR4RfR7JEJpkiq0ypkyypFCcPiIf+NyIRLZ9WXZiezG6yc6pLksq6&#10;IMK/JGMolPRb9/Ve0OBC74Bwj8YZEYn4CLzCVixf7yQhrULhHPkxyAMFEloPBpxutbAMVotAeKlD&#10;m94oD+DEATvpRaPzXr6IAK8fhZEngmAe9VHMdr2k5Bgy5OFnSmFkFjKGlbwo7UPCPKdUlVLFyivl&#10;0VcRKhLJFNV6WbTc8qQ1AK1KemcqgeYt7VNC+Et14YPDa4tCAITIOGe6znddxHSzoN7nM3U+BgK7&#10;nNvoYaukzKBEzoqhz2YwGGOTXc0XgbGvSCdbRugKAoF5+aggQ0JYZTpfRTm97FuZljxRhepbTq6o&#10;CkARCQD+gBBNVx2ACHMwoqqATR5qtTzWEO5iP4BP2z23EQgE0IrIAzBjHWCFp0sv/OJYsooRZhml&#10;uEyqqFrA5T2oBWhRPsZNdbgHOJLER5XQ2knz5CaiUFEwFEUwwlL/pOd8lDvAtM5DQZp6Mt73JQRF&#10;DueuAzvbOY5tWBTGirdQLvsEEI9CU5ECaSW5QB7MR0AflEjIGUX3hmvkPobe8UHh0cCB5+QkIuX2&#10;z3/qOmIJ9SiU13Ieciwq777Iw5P65Jt4bh7CajXK/qEKIYQFafBcIvOBQ/WMffDQuBwI/TwA5eD4&#10;hA+R78T7eOg781aIvGuaJ5lNLi9f73SYytiHRLeAHCsSmQQS4YMPSiIQRsiF0LyXeVpb+TLrcd60&#10;D0Y/kiyty9a2PIiIeghEcBi935a+q6hpMaEMvn1yOvSmrxRQMK4WYIj36zkPB1SBtL4tVyKAq7YR&#10;qgnhoZj3z7aYeS4AQGcqC4QQkUUE5gHQOT6APPuE+UAi2sZxOgfKYb9Adr/qsU/Tvdpnn8rbyzoZ&#10;ZUIe+1RfyMPLYn0smX1Q3vt+AfIB2X68fYiIsnWOSL0EC9d7TPOA9xltu6RzX9UypJEq0E8pFO4U&#10;CqiLHlhGyUMnCCy5kM59jICh5yIVALGn0ZyaZrgFD+261NUNTa9KLdwovGtpt8MQ7lcLaO2ma82A&#10;RL6zoyKRIyIQWm5RD9RJgowE+wkZuRJCXSdEgud0XOi/wz88mkRUjEzOkPB0NqU5N3ljYbQ7FTgc&#10;EEqD5eqdI6RFC0C6R4A53noW9eGEEUa4jjcc3HLZI3hFJFEKBPZ5JfyEB7IgHFXriiKzUIZq0Mmz&#10;5LVniBwyNA+I+zhVejlTtc/NAikAef/XxXwpqnSWFEGuyqMy9F73sI6HAQBjkcedWq9AyK3QGkuq&#10;QyRTLJBEGXD+IoFmsaxEIAGJcFF4byTkGdaEHunJIhHqw8dyI59hS+hIeNcuMvy7SIPBFs9kNFhi&#10;ehhsMblAykX1zdA15RLC4qPVdUCUeIC00kKBlAu0y0VuEYGQMCqX0SeGhCqJ1XqpiTCInq5P5ACw&#10;eJ8VKRVXLZoPwCPCcS82al0ldRJTIC0EEDNaeTH8OK0euHaum2vGbuthl92pE0jx35UQ0vIRg+mA&#10;2CgQxbN2gBSRuIlIBJrBq48LbcWWIYaW0JTmCTP9XevpFBmBb7R/aBzQ5PPsD+F4op0yIvKJs4iU&#10;ovNSFsQRWQTs8eu/v+77BIIFko4IJAB8FS+37hW5KYZRaalD7JooK4StdD+aVFbsPvtPwUQgPgBi&#10;jDQiC73WQx4kOg8NGkK/IMI7POvwbHEWqqJWV+6pQSAxBaL3yFus6GMtFgGEcFVQHhBF+BeDviHe&#10;aX3Antx0ZyYoE8/LCfBZ9vdU88SvczSPuojPiWRCIm4x0kCNMNX3mivywLw3sY73kRg0T8I8UkbM&#10;Q3h8j5W6JkLXkCGec5IU/BF9S4f1/RwWCB+KARpePSDv4SCBWzRPLsCBWAAHcAPy+7Qd2y8gDgQR&#10;EQjWShJhXdgnfrl1/oF75ok6Dz3m6R9BX5WTIgzAfr/qtU/n/kb77tMyxxzSugOZkEdEJCKOzG+1&#10;TsY2yobQtI16H/Iw2EMnLJTUUR13QkZnSjopX9P5ruu85BiuFzXaRQE1wyvRD4MRMTwXEbOLKjNJ&#10;50jSFGVxTmXTo59WVD7OGNeg8pIc/EMHzQMZUk3pqmsaRCIS03GHnOhUR00h72Mq84iexVHqR5hL&#10;9TujdedlPkagiOlCXqNHZGiZxXiA/rO9IhGK95sT8fGu6N3ifcrBmZETQfrBGxPpm0KBhH831bmV&#10;y3GOjIE/wbtHPKGnA/CKUBe5An6m7uULZFOcHHRCAe9NKQwY7SZjpKgSePI58vrTVLGrOXW6WRjD&#10;izRKitVbVlGdXkp9fNX11qiP8K48vGi039CqKBYu8PAAFYQ0an3MKvIUJLu9sx/gqY/RQVVqBvXC&#10;SL2pEAh19GmdK5IrqudFBlSUCnHyyGwIpodyUR8APdJTOUb7Z4rgOE9WETkVKSddD+GxkAeJEYkY&#10;OCgQeWYiOYCDcAYGqBATD15qaL3mZBNTVa5adAwhL64v/LWxzo8N/UoCgURT8im0xGJoDcoo0rVG&#10;5EHDgSIUk8j1lu4RaoSxyBiTrFpWW18n4oFIQujMvWuBLiGuBzGvv8ViIB0RCdaSf3DCCKCLOQDr&#10;GIgNAmGZ/f8ZA2iS2PHE8cP8A+VxzL+yqD7x58I4Jmp2G08ggWRbAd7vu15iWgrS+ZPOgdQhCmVx&#10;furKOcL9QHFw70MHSCyMthyz2Hw8eQRSiYgk5EFCQj04Q6hM/4dIRCCEsEQgrkL0vjqB6H0qkQca&#10;kYE7LHxv+u4gkDDlA44pEr3bHtLSfCAPmd5LVy3aP/QX0TuLypcx2CjhKR+yJEYeQamIbHQc8W72&#10;oZVXRCDeclKA0ZKbUZkMF9RCIHJ+IJCiMlr83BWoEmIK4HVYBHJEIAwYA7w/JJDvNVllH5mTgCwi&#10;g9ZwEqAfVEK8BbKIlqPtACitkx7YNQFk/i3Vr/SBHEE6Uz60tNLv7DT7qn7fiAD2Aroy6gBxoYD2&#10;aboP0hAJ7c986IQTkVpEMC31hixVHontUzr2jOp0RgRwXtsuaN4HcRWmJAqwvbOfVMUlTa8VfOt9&#10;MhgG5rLqgSXpuLOq+1nNn2dcLsrT8fTxSFR5p7U+UXYsTXWR+kANHcnkXqtOuh5IZa/MVRTrqG9m&#10;kx3TupO6xlMx83yIronyz8mRviCH+qLMm/rKESBCQySGsL7jNHnpEt4XWmtJ8eKw6p3190H4F3LU&#10;raQRfsQmxw0c1PfyCNIa8shHVeDJi5mypCYYgydDJAHgXtMJL+fU64RN3r/CvfycBlccqapEiqTa&#10;dVXsmoD7soD7Ula9GDoAcpnAr6a6TgTSIA9QnqAIBA+ZXs0AZtTxDOBskCddVY3nrQsSKWQVQyax&#10;ZHwMSAlhFUst5OojSyP3ISLAIJAUEc91TS/nNth5SCMd5RGIhOHfGScLMkwWYdABkX4kNCtO0/VC&#10;lhnFqrO2Fah8cj14kEGBSFnoRtKpMiINRnKtgJVl5CboM0KLLZQKRBdIRx+i1FOVbj7HQB6R4UlD&#10;HPEqBIJtEAGgbmjhUFxGjkYqTKRRJCvUfSgo1dTXi0jK+QkSxKsya2sFakHp1NTVWY2m5Fso725T&#10;g3f4cxMJNDczbQyg7X02APFWgmF9eC7BvHlx7Fg6DWIR0KNAItJwi5aZQjAx9RFPGD9c/uH6/x2B&#10;RPfLfwgVA31GDmZU5Tu654D8P2JhrIhAIhWC0qgnB+WkEciDMCQhRS/LnYKgEL1cqcSKyhqVWy3V&#10;V2l37lT78w7Pn+2QCKGeJj+/D1UCkcQRCOFYWvR53yOBeUQG3gdJ71dEIrkiAea9Fzrr5NR4Aw+B&#10;fguBuGlZ5dGJlrAXYWJIhn5VOD7kHnP1DXuuBCJhWcc5QemY8BtTIg4yKRDC1CE/E9RHaETDuwsp&#10;yipRLgJIed145SgOT1IL0PDqI3Jw8pBF84BxKwi3grh70SgBptrHSUFguF/mSgAwZ5l57U94KcwT&#10;ytJUoEg5CSqDEE2GnNcCkUeelBfhvlvl9y1H82fIe+jYvQJbP17A7aEu1Y3pgayHqsO32kck4ttb&#10;CSwiP6+z1uPlk7SGmE5rnTeplSVq/RktA9Z4/ue0Lin7oRxohkN/IKyEQGgZFewSJqJheoXciVQa&#10;xHJRZTDwK8PEnNe6EyKPw1JGhNkOZYq4nUACcR/MaPYp+ZAjKutQ1l0nkFOq70ndkxOY6uWEontF&#10;x88z5EZk53VPsItyAhjjjM6I0V9cb0gAEMGhbwj99SAQz4E4/tFgBIsjEb37kAjfziPe0kM3HcLI&#10;hDBECGlSGSSpM5A5AuMbkkJXsht8SBDGlrogMPaBChm4UITCOFQ3kUf5Aug8KRaYTUBNboSXlN+J&#10;4vkReyaMQMKZlkve0SwOPO7dF1AJsAh3Ea6i9RatrSARxr+i6a6HA/xjEcEIUCEN7zQj8I8U0zXV&#10;93xGvSWmNdjpVJFHujyFWMfCEJdEQd21dBEcx6RKuaTI+Id6ntbRMquIPIx/XIATYRLdPFchMt1k&#10;lFVohizC0AfKB8g6kv8++rCW78jYv1W1hPAVBFIn8CL05LkQgVtrUl1Ap33LBV4ld2qcOCIFUlhS&#10;o/tRLU8zEElBKdtrdU5JzPIaB7hKkUlFZa3IDrCr0TlrWs5F0+OGJpFXzMjBfJ/Ug0WAHSyQG3Wj&#10;jg0NOk6EBLGgTFAzUZI8UjORRWTghCTSYRo9aycfGfPROxCpEOb/lfrg/IQNXW3p5SWUyJ8k7+jF&#10;ptUc95bz/peIA4XkeR1NOQ+jGYc+Ha3qgv0DWRAarLTiktuWl1dk6enZdvNmul29kmKXLt6w8xeu&#10;2ZWraZaZWWDZOUWWlp5vhYVlrnpweCAUpozY4IpV5k0dtZ13AgfNcxqoAFcWqBCpA31zGMAfQlaa&#10;R1Ho/WGe97w1hMU8iU59EyrPFUXsGC+TEKyMFoUMnMf3zLRASoQEPK0h+ccIHQSLRB7kWXykCJEK&#10;Y3F560utKyuH/O66Q4SK5jemtPyhFzXk4SQRs4gkIvseWcSWCR1F875eYAgQcjxKYJ+rANRATBG0&#10;TB860B+Ibd8ncN4r736fvHZi/gyzQq4BgkPR0QCASEqp7g//xSDktk/n2avjA1FglClw9vCVysvh&#10;XNQJAoGoILLWOh9TXY/HgDny8k9rPc1nz2ndBd2PJJHqRQEywJwk0I5+McE6Ovbxbw0IhHH6rkgR&#10;OP6QOykKSfcb+ffsqtaz7yURyFmVd0L35aCIhDyNNwUW3h6SI4wSOer1uisSuevDyIRWWZjui5x3&#10;7LjqEK0/pXLPaOqhLYhK5Z3XchjWXbgunE5xBUf4KqQLSivkIOMs18ih0rfB94GjRrSDrgXl2uZK&#10;VRjzCP0zyAmkSsrc1MXxN7/LSB4pjosijSR573juZ0UYiRlNdkYXc9ZzCvV2Oq1enr2IRTfgqkiD&#10;MBcATn6B4UMyBMoQwG19TAwBTyjgroAIAgkx+u8nVUMrIq0XkfChk+DD64I8MgSeKBI8M7w0EpDk&#10;LQhlQVQhkV/n4alrIj3qfEY3/Ux6k4hEpvoz3Du91FFHySLJNO2L+uAYD2tpHtLMkRfHOcO/Q/Ai&#10;A2G0xrQhGH28+thRBST9IRFP+mtbye16l4ClsjsCNrxUriciEX6V6nkLB/XgVUcgz5hkFSKBW5CH&#10;iKFIRBHCV3WWr+vPKKqR8qrRdRN+q/G8VaGs+HaNzh3IhOFeSstrBQAilVjYDLCsQaHgdWMiAhL2&#10;/7tcTLw5cHvdID5an9W7GiGsFYW2nFB4lvHPM0YKkWqJLNr+UFPmH9CDP3Z8ZEGVBtVBHSICow41&#10;qgP3kRwEXhHkAXETzvo7eZyY8iGXExFIGMY9pja4/yIQPChURq5I41LSVTt6+IQdPnjcjh85Zcc0&#10;v//rQ/bl7v22e9d+++abo3b48Gnbf+CE7fn6iB0+esZuJmdZUVGZq5RKyXwnEFesIYxJvchh8Q4R&#10;OmohEJmDvAiCFoEAoBOAr4ckYoSh5ZamvpqnzT5juOXw7resa522kEm03t9R8i+xsITeXwgjalbs&#10;Q1JoivEf9tDasdkJpUT1p28J/+I4hrcr4DooEA/5gTjCEChF5BDyB7H1MoDYcw+xeZ/KCFntFZB9&#10;rWMBcWxfdiCOKLTkQJ/1neYj8AdMH3gLJMIzF3QuEs5Z+la9+T0hQxoDCAC5ZzcE0AnuvQcVsi8j&#10;kFJEVnszpUo4j4AaQnMvP2aRx0+z3BMxiycQ1MIFTclrnNc6iMNJRKQGgUQkwjAjIScSCOSq5q/l&#10;Nxu/q00vCZZW3OzO7A1dC//doKyzuk6S5NTlgDD3YHqDHRGOHdO1nNQ9O6PyE0Ugia6KCGHdtdNa&#10;d1LkekLEmaD1x1AnkIzWse1c7gMnDv8Bn7ZfIJwl7OevranCKUY+oFnvLd2/Mn1TVThXMUyKoiV8&#10;f+BIcFIJyYtAkgvw2hvcayd/wQkSVYlTAuBT8txP6eaeFgCf4ALSVFldzCl59ydFICdEIKepkPY9&#10;n0mIi7LqLFsglyviIAyVWSTgU8XouVjtFar1nxLR5LVZwNAylpJA4+F9eaUikG8fhJALzTTx5MnH&#10;ZHjiXKCJItE8xFSgi0ctIOGz5ImnC1jTxKrXpYYYUDGQh64HE5mQVIcQr+RAliK7glonT5QHBJKs&#10;5VQRH7/STRUZQYQ0JKATIh+ht0QTkHOjIRf3FkU0kAikEU8irkJkIekdQlgweSCQWKfAOHCMALpG&#10;YF+mh1N8p1YkyXkDeRTeqnXvMk3380ZBlQi/2q83U/c6y++3yFX3hAYQ3ghCxxTr3LelTMoqauU1&#10;SKXElEkIp8lqa0Xs5E4Y66u1WXG8tZJHbYs1NaEo2R8C5AWr03K9rqdez1XkEnum9yCX/8WkXmLP&#10;O2rWy5hahNkiYz+IKZ44vMFCdI+ot+oPaJfqGktEsjQxRwl4KzFah8VUEK3N6FfCsZHigDy4/oKC&#10;ErtxPcXOJV6ww/uO2M5NO2zL2i22dd2ntn39VtuyeqMtmrPEpkyZbbM+WWLLV2y0xcvWydbb6vXb&#10;bNvOr+zI0dOWnJptRcXldkck5h1eUSACYBQICtY7CPL+xAA+X6Thyl8k4gSCAtH75NsF6t5zWPNF&#10;UhFMo+NoNYgCCX+EayWk0IcpzPtx/g7gfPD+8C5CsnSOJTxFTg9y03sqcgshrNAKK/QBCx0Ks3Wu&#10;83LESCAfEfh5iEoesodW8JAFnC2mfX5IHD+cRhYpECcSHeNkEVMEzB/MhjQCgWD7Mh7YXk0PCfD5&#10;UVwWowqLHG6IdEgI0xcMcr4dS/hyXWVOis0eYSD+n6Dz7U+HMGh19dC+kX1NXiFdlhFIg6ayx2j5&#10;pGlkCbrOEyIuWjsRJoJAIBJPVuua8epdiQiYI9WBQSD80I6fM0EgkYUWV1IfIo0M1Y0wY6Y3SmqS&#10;amJbaAB0QeWeUr0I1R1FbRCm0rqIvJL0PGgQ5L/4FmbT3w0iIQGfKJVGQh0ScSIRDp7QvpAIORf/&#10;8R7HaZkmv1eE/al6N2mNRX4NAuFdAXvJ9fF7h6ZGohXBSDPUC8Ma6kJT90euSGlcExtdzWmwi/LQ&#10;z3noRwSR2mAnUhvtVFqzTDIWApElCIxPyJs/nl4nUql1FUIrJ4YNucjf//JqLbMQsJMnwIciUItA&#10;uFRAVimPuFYfMiRC5QAIAKn5br03sXxIWOse+RE+dNiOFySEqzIF6gyHkqby6VtCvJdQVp4+Fnq+&#10;p8tDTy4mOdQUlwNBKdVpvk4PG6OuDXqYoeWY5z4EyqkqN0XlpkEmKvcG52HoFQAacIaodH4IA6Mf&#10;CQSZreMJtXGtgBhgViwyK3blICVBmEvXTT8OvGWACxIFeB0wHSgDWANytbXkVAD+kOuAnPJ0Xbm6&#10;h5yPel4rqpb0rJIcrlE9q/XiVYn8IJSQM8oSseSo3hAKzaFRJiWlUigqr0wvB0mx4EFQn6BE6qRO&#10;AkDjpWsewJb5oJqoF+1H3ViO1tfpOuoaZPU1mmJhuV7W8tKJXFCdWBOeDC9kRBIiEk9uaxvhtSa2&#10;YTq/E5PILaqTE57XN3hAZbo/t6S0COuE5uXcbzknjffsv779h/3j4Xd2/8FD3eO7fm4nnCoIVM+o&#10;pNKuXk61hMOn7OBXB23Hxu22+JOFNnPydPvogwk2ZugIe2fQG9a3e1/r0rmHde7c217pOci69X3d&#10;eg5800aMnmQz5yy1RUvX2roNO2z7F/st4cRFS00r9uePAgHIXBnRilAfZ7HA3RUFZKFvIwA+KiEW&#10;ooqBvysVfdDxhNBq0TL7RKTSuk9EJGG4nuB8MFoE7yUhh9AEE5UUwlPejF5gS4uxyFDNvLP0mTop&#10;kDnieQ/6RqBCiMEHAvEBAZnHYxeousVIZD/J3jjSaDXIA49fRAFZtJjUBusE8pDHXgE8QO/zAvlv&#10;BPy0RuLnVvmlD/XN3vdWUGn61lFxNCrwuL2uhfvMsEoeCXCn776wAlBX/VSvgyIkQlpfo2hUV0bI&#10;BaRPqm6J2nZGxMG+Z7X+pOZZTxjLFYiuL5p60lrEdE7TSHUQxrqoY4NpWVMf5FDEcd1zDWBLGGIk&#10;ubDRlQf/KaL7AU1tr2k7rUchCsJmJMRJsp8ROQD6Z1XWOZXLPP84IppCIpw+H6xLFFGcEg6f1vR4&#10;TIkkaP3xzCa3k1p3WtsTdRwdHEmyXyInrHeSgWnpcsH4WIQ2y/Uu0GWgXrjAt9lqYRnMwh4hr3FJ&#10;XvklT36T1whe+ykIJKXBTiY3ikwaLUHLR9Ma7FhKox3TfEJ6jR1Pq9E2kY3Wn1EZF0RC1wXM6fLk&#10;c+XJl+BBCQBJgkMgJH0J6XjsWGCKR94gFsP7dRJxRdJszY189MErJrZMH4gcHY9KuK6bfCOfv2uR&#10;EA/rMvRB0r8jReB6oyiE4Oj34WpKBIKhmk5LJZ3LqvembTdEMiSPSL6nCXwIf6GWIIZMlUWCPlPl&#10;4d1j9F1hfC8AmtZbkE56YY1liHToGOnNgLUezz9fBJInY6gAPuQSAXeJPOVSj5m3EghAivFAWjx9&#10;GSqBIV7wIGlWncN5VT7q7rqI4rLIIymvSi9blV3Kxyrl4YhMXEGFEFea6pblJAuZi0xEsO6VAiyq&#10;z63y2kAi/hzw6qutpq4qTPHwRRqelI8ZBOKhMIE6IaQW07VE87U+X+Pm5KJ19VIMOAvxFl7C8CJ6&#10;s1xdu8tk5rUdlVGrYzkfzZVpsOBNvnX/vMm33iPIOY+m5iKPbN0bLEfPDK+6qYm8C/+UZ0wqOS4C&#10;TE+06+NITS2wA9+ctM2rd9qKuatt3tQFIo0pNnbE+zZq6HB7c+Cr1qtzV+vw/Ev2t6f+Zk/85Rn7&#10;05+esD9p+tgzbex3T7ex3z/zkj3ToZeNGjfVVq7eYguWbbSlq7bZvoNnLT3rthNZUCAQCAQOieg9&#10;FvBjhS0EEsD/f5nHq47NR+QQlv/XdfEWlRPIQ9+fkwGqOITUWggkMtr5V0QjPAQCQUGjYK8K4Iij&#10;+5AlEEeMRLxJKaQhayEQQkAQisgmXnEw//1lTQXSBzJieQiRxvdNBKIpqmOfiAPycBXi58B7vqfv&#10;PoSB6HGNx54u8KWpMo1fCOvR29rfBRm5peLSe7qm+3r/AfomOyBnmHDWN9mU+0DAKq9e13ZZ13lN&#10;3ntqYbMwCyK6p3J0PpEVzWxxoFEEHtIC4HUtEMgZraM1VlAFqpfKYmDDS5o6gUh5XM/H7urbpfms&#10;cEfEcU3L5D64FozOhzRW4kd4p0QYJ3X8edWJhLcrGq3nPGdlkAAKwkNipA9EIPyZ9bwsUc7xGeHw&#10;aSkTSMPzN7p/J1RXHP9TWn8qR7iYK6xXHS7qnJAQA9LSqChbGEGEhYZARE5w3oKDF1n4dsEtHOBH&#10;GHzwrLxzQjvkNghXnUzFUCFSG8lhGQI5onVHU+rtSEqtCKTWjguUIZNjWn9CIH02o8au5dSKQARc&#10;kmi3JNH5oPPxpAEteYse5tHHxECKtPSoETj4v7bl0d4lrCNjCpB4jFsv/i1dDIlF/vlxXheeRDPd&#10;7HpNGzwJdDWfJrxsl5rSfJJIAomHXEMdnRUx+rAmWdovVyArcL3JjRPRXJEXnyIgIoeSp5ewiJgq&#10;L59uZp5IwkNkIhQIhOFZ0uTxpxTLBNQpAupUwFrbeGFztT5by56f0EeIOipUOYFE8JBocgoYC1gF&#10;sIR+sHrCSALNEJ6Rd32HnIaISGVmq8wMWbJI4zKkIbuUV6nrr9LLVC2PpEr3pFKkUqf7UKsXtdqu&#10;FcpELMma91CX6pypemWRhBcZ5WiaV1otMKuRF1oj75QQV62m1QKWGvfUScRXyvD6q1SnimryKTVW&#10;XRszkUS11jvIf88A/u8b5ELv+6gXPtceLFwzz96vP0ZOlF+p80IU5HQ856R7CLChOIoE0JAH15Ss&#10;Z3lDJH5TZJmha4Nww7hnAlERTjA906IKu3Qp1XZu+9JmizQmjZ5hk0dPtXEjPrThg9+xIf0G2Gs9&#10;e9mAbq9Yt5dess7Pt7GX/vacPfHnx+13jz5qv/rVo/boHx6z3zz2tP3ij0/bj//wV/vzC11s0Nuj&#10;bfzUeTZx+iJbJlJKOHnV0rNvu/LA6w+J9CZdRyAPT4zL4gEfi9RDfDgKwvghSUTHxc/HL2PeGVj3&#10;zPMbIg++OZRnRCAtfVbies1HREKuDwAmRk4cPozNJCIRuDqJCEAhjihv4AlxzAlCy5pGSiSeRMIy&#10;ykTbyGsQUkojhCTC0BTi2CtV4OErLdMPAgIJYS3CSQJHkQgOL969h4iIeIhQbsqS9T175z2BIo16&#10;AGs6zdFaM6i/u3L2mu2sSIScweEMyEQkoHMC/FeFK6lyPukvU1x637I9wc05aArLfvc8AuNJdVo6&#10;6b4wjIiPt6fjI0MlXYY4AH/dM+oKUQDynlB3u+c5EYZfis+P+A/xhFmoCUbfJR9C3ULZQdmc1z4n&#10;RRLkOtiH89GkGSy7qGu4QP5Xdk7LKBJapPH3yDPa/zQ4qLqcdtM+cqQJgaFmSD8kywFLR80TSSHc&#10;qW/QOz3LqcXJCw5fwCwnEdkjtFRyI7chEiDHQW7jZFqdq5DjyVIbKYSumuyoCOVIcp3mCV/VOYEc&#10;gVikVCAWgJuQDt4PYR2AF2+Xj7nIQQAJjzcmz4xYpT4uhpCP1EjUt4Ipw3kgtb0Viy7Im+0K4IOn&#10;rXPlksAPrcEuZNbpRtbKa6rXTay1C1m6MbphEMdZ1fG8SOSS1lE3iAu5S/L8UpaOEeimO/CjMARW&#10;Ap8gfzGS4YSnpAS0HXKAQG4KlG8KtFAvN0UehL7oiY+KydAyRriNzpTZ2odQkremouwyvNMaXR8e&#10;f7V76njbgDSt1e5UEP6q1vVWC/BFAMWVAkgpDFcaNX59F3NqRI7VeiGqLTGzQi9XhdaLXEQk2CXd&#10;o8t51bpXVbq+Kh0vwpRySdE0TcSXqWmuppEyKRAgF92mRZdIRfUrlqGYUH4s31J9yaPckWoprxLJ&#10;VFc7mdyprNEzkqr08FydyF77aF+sDGJiqm0QU0WNrplr9PwFJrLRfJWvj4gpJOZCiIp3hvAg97Be&#10;aqreMvXM6FtEiI57nKz7cV3XejVXhKnrTiusEkFCknoOeiZZOr5Q15GRVWh79x61pUvW2IQPp9p7&#10;Q0fb6LdH2ftvDrfhA1+3N3r2sf6dOlsvEUfvDu2s64sv2ItPPmlP/uEP9rtf/cp+9bOf2S9/8Qv7&#10;5aO/sV/89vf2s9/+0X786GP2o989ZX/4Wyd7qfvr1mfI+zZ6/Bxbt/krO3XmhuUVVuieSfUQmyc0&#10;dCdYNBwQHQs9x0FIS99F1DHXyQAFIouIJjIabpCLw6J5viuS695BUURB3sxVB6QlI0zl9ahsklNA&#10;01w5MdWMI0ZLq9DHidEgbmk9TTgx8ohnBJLHBa4k0D0PomWmB2laqnn6IfzvFEe0Lj6U1bKOKQQj&#10;7/+ASAIC8RCWlAahKmwv5CIVsjeD8FUoDwCnEx4DB55VOWdFArQAJZl9QdsAZUJI57Q/eYnzcjKJ&#10;RtCsl+4JdCnIKZJCQbHIroscEnUt52h6q2u8IkBlaKRs7Z/FcCO5D3UP7vk+qIzTspMiSkJYrj50&#10;3tMiUvpwnNO98E6C2gbYXxTIe46CedlVN9VX5MW2S1Ik8bkRJ5HYPHnoJAE8HQF9KkM5oTDI3ZLH&#10;OCpsS0BFiOQvyq6ICK7mN9hl2aU8jm/y/h8MaXJeUzqC+rKXxTXLmcYJzxGOioxoypsijMvQ90Ku&#10;Ofe28EDfX5mc3WrhsYe0RRbef4oQdWON5mutUY6fCKTRTosETpMrINyTqXnCPSKI0+lSIFIfx0QQ&#10;R5JRG4SyIJla3YyQ9zgtJj9JXiS51m7oIdCMjs5zyPZsAZXLIoFrHoaXLzAFtMLfrkh44aEBPAAN&#10;YBT6NZRVYMhvfRwChBx5mFmAtMqj9/k5KZ1TIo8zIjZIIimnzq4IZC7lCmQ1T/3O6eaczaiV19Io&#10;8BGjChDpsczPoiCH7BjQAKSF5CxUFx/OHfNkEh+j1uumFuvDp8UTiXwA+Zq8ezzfG6qL90ERyFEv&#10;wmjkI8hVkPAmzJWt+Xydw/MRKg+vv1ygWikgrZJVCkwraumNT66iWuBR5QSSWVwlgqrQy1EhhVEt&#10;uVnj13chq1IvdYVeJpEG66RILopELmSXizjLtR2Vwr4Qi47V9msiE1cnUjLJUl0Z5H8glJhCySqq&#10;Uj0rRaIAcGgEgZFfyhe5FOqZ3dL8bT0rEvPkdejQ6CEaSAbVJCtS/YtKqwR+VU6EqJzisioPmZXq&#10;2WI8YxoKkBcqrahWWVJCmtJyjLJcfel+0RgjTXW+CVGoztE13NDyDRHkDS2n674QYswuqdIzVBl6&#10;b+7QzFDGOW+kZNv2HXts/KSP7Z0RH9jwoaNs9Fvv2rg3htp7/QfZO1IdQ3v0sIEdOtorzz5rLz//&#10;N3vpryKPP/5e5PFL+8XPfmo/+elP7D9/Jvv5z+zHv/yl7Nf2n7/6vf30d0/YLx9/3n73t872XOeB&#10;1nfIGPvok5W2++sTdiO1wL+BKDQUSCQ4RCgSOvGFodwhBghCpCG1QC6kSAqAvk7e0o/tUi/kRrw1&#10;lb4HFAZOWrx5ToRGF3pnv5fXiJEHTYt9INBqnLRYT3ruE9+Y1vMHujwdz6B7jOR6WmB4VGBML2dU&#10;yLHY9LCA+4iUCGRCT3M6uLlpe0QSkUEgEYlExOId+mQolXgCiZrr0jpqr5OHlInmaYpLxznAG4A+&#10;peNIMDNE0Xmd86zWY3joqBLAHkAPraCkSqRMGMiVxgrkTPNFJISm0hhypOC+tt/V+9ToKoFxqOjK&#10;kE1Ogn4SKu+SABujtRWK46TO6QpE8+QqILZEqarTqtNp1cPzFTouai57QSokifroGDx9Vyhet2D8&#10;jhaLSATFA9G4xcjDCUTXQv+746g4IkOEsbTO+3EUNtk1GkIVqAxdgxNP7Pj4cuhI7X9r1fSSllFw&#10;l0U4VwsgkAbL1PuVLcsFC8FmHA5hMf3KfMSLxkZvvVnrJIISabBHTooY6CtxWsRwhoQ4LatSa+2k&#10;7ISIxQlE646mSnlIndD66kIWyewGYwiTa7BfnsBb3jDhEbxUYmd404wbnyvgZVBFWgt5eEf7hA+e&#10;HEEU3gG8+XeIAKUc4qDVCEALEUEghJDCkCrkJpIF3NcFgOfkjZ+S6nHCyyBBHpoe0yP+gkjkfC7r&#10;8FAbBZb68ASEEBNSnvGTIBQPkWgKWYWWKsy3np/f4FIHVyEQiOp/w0NE1Q5q2A0RxXWRxDUBsnv7&#10;2n5D15iiffH60wXOALO3htG5SsurBSAiFN2rEoHxrTtaLgNsBaBi/1ux/h05qB0RyBURCEQQlAYm&#10;whB4XnSVIXWSV+G5ENYn5ZTrQ6vQS1wpD6TCknRsUr5UCUTSolB0nED4msCXUBcGIKcSziOPomuD&#10;XABnzJ+d1ufp/kP+ebeqZaEJMeoKyxXgZ8ZID8tW3XNl/BMmT+sjpVMggsjXNF/XyDSoIKZ6f0oq&#10;9X5IDer5plEn1Zv7fFUWqanrqhd1zNQ9LhRp3NFz4iWvkiKqra12rwhpfaf0jp04fs4WLllrw9+b&#10;YEMGD7dhQ4bZmCFv24Qhb9jEVwfZ6N49bGSPrja0c3sb2PYF693mOevW5ll79i9/sj//9lH7LQTy&#10;i5/ZT0QcPxKJ/Egk8u8//an96Oc/t5/88jf201//yX75h6ft0Sdesj8/382e7/KaDRw60eYs3WJH&#10;T16xnPxyf3ciMI9a6XlIy5vUal4AHyWzmXqzXxEozx8FFq9AIIqo2W1EIhBKCFOFP4FCGPGjV6OA&#10;nEAqGbOLnvM0iqDJM7kmfQMoD5EZKp8msQx3kSTPlRDWGUIlIgDIAvJg2AzGYaI56RHWa57e0m6Q&#10;CaQgI4RFKysIg3lsv8C1hUi0/z4BIf1ACGURvmIa5UIglL0ZoQXW4TSVnU78XoohnWS35kUsp1TG&#10;WfIXUinnNR8iDnQzwMMm3PNAHrtMwHxTwMqAhd5NQXhFZIL9rwjQk7WOoT4AfUiTsFKy1Ml1muCK&#10;AK7ESOSiK5KQ3D6ua6ceXpfYPFMMpYJ5b3BdN73XyWecktH8lkQ4nftQA+RxMMgjCmfRCqsF/GPA&#10;T5iJKarwqK75iO5FAtfqKiWQyCVhHMdDULTOij+eqZ9L50jStUMgVwipiVz5fwgkgpHET5fqZeQC&#10;RuUl5F7hIXfeF5rBy/kgH8o7VB9yto+cFVGckYI4L2KgFdZl5I289kQpkKivh5MJISsRCGBNawJa&#10;BeGpphVWeoweTxWwLRcoeieU2tDfoFKeJgCdDcAIiEIsvtpbN3mYQYRAq6Z8sV6Jjsf7RwWEEXkx&#10;4rn6gOSZ4RGHOD6g02ApWoZETqpOx1XXU1JDDJyIIkF5JOVKkSDTsmr0wtS5KiAkE/p0RB5hIA0S&#10;tIG8IA48awgNBYLhFYbr9dBJRByuQAJxXBWgXQGQY6B8XeCZrPtCDiJD8wAjXjz9NVAZAERBzPCc&#10;C+Wxh+2qo4eTdJ26T8lSBdelGq6KKCISuKpzXxYBELZCXfi2nCp5OpX6qMr1glbaaZHNmVzNy86K&#10;SM5DQDEjZ3JeCoVE/CWBsxNKroBay9dU1g3ZTYE3AH5T804o2j+LFna6FgiR5w65ZKgutLpjPlnX&#10;ffN7ZBSuH0vTMkqHMBNhQJogp+sdSNM+6WyjLC+z0snjphMG91T3N1/3XMupmscZKZKiKZdiqa+t&#10;9RZboaVXnd1varD78pKKC2/Z3n3HbPzE2Tbotffs9f5v25jBw2zK0Hdt4qBXbeKAfvbRwL72Ye8u&#10;NvLlF+31F562fs8+Yb1feMZeef5p++uffme/+8XP7ac//pH9DOUh8vj3//yx/dt//kj2Y/sPLf/k&#10;F7+2n/3y9/bL30qF/PE5+81THe2Jtn2tbY+h9tqIabbpswNSIYVWpO+EGLwntCENvXPhvaKlXVC6&#10;OC/R7xNoHcV6ttPKjBYxvPueDxHIo0oYXw6i8VxHzJxEYgTiYbOY+WgIKpf+Kd7p0b9LwsT6RgUC&#10;EAgdDenQSLNXBvZLFqDSKoee7FcEQMcFXK5A5F23EkiT7L4dBuSlHg5l0VJKZJGOKkGJ3HWV4Ylz&#10;vGbtT+jL+1lo+z6V5c14tf8+hu+QGqEV1oFUHZ8mBSKDVGhaSzNcbyWlcwPy9ARHheDxJ2qK6oA4&#10;MPIkrkK0P2NQMfgh6sS36ZwnaI2kupwC7P1YytW1aTuESHNZQldnNfVhQZwMIAVaZYk8tB8qBCXU&#10;Qh5aTlCZbCPJzv1iyp8EKQ8CPIhxD7QPw7iTi/EwksAfgKfJLwDvTXO13ZPycSRA2IlzQR6HMxp1&#10;Hxu9nFNsUzlODiIpQl2QSnQsxnk8bAVxaZqkKeG/i8JGCAQi8V/likQYI4vn7kNI4fzo3amsbHDj&#10;b7UMJEvKITggIhBiyykqKDkHzxOlQG90vHhCP7UCFtRFrZ1Nr7GTKYFMrgImAlKSzd7fQwDho+vK&#10;G7pzh04mxM7qrLquSvM1AmnyICgPAIgkrqZSEGn59QIRVVieLUnqolu0WIl5aHwUsXmAng8KD50W&#10;LgV4szovauRSXr1eGvIy9XqgEJxIRWRxLlN1zmzQjZPHkUkzXvIA5F/ktel4mlvyEaIywmiT3CzI&#10;I5AX56I+hFJoXUXSFiIg33FDgHZDoAd5RCB3SXYZsMMEdtcFhinyxAFbQJdwTPDEY964CJcBLFE1&#10;eOG58qbx7NmW7954lYi5wgEWSxWoQly0tIK8Luu8STJyHZcF/knZVbpuEYcI5FRGhV7wSn0olXY8&#10;rVwfXJU+gmptE3mIWM5p3zOZ1SJfqRQpFS9DdlWEcV1e8w03kYeIC4MYCCWly1IKKrSuQnVhX83r&#10;2dMvhSQ/x6ASPP+ie3SZMBrEBtHpWMJn171ckY1IN1nHemMEt0A6qVyr7Gbs/hKu4rqzNE+OihBX&#10;VU2lJ/LoZ3JPauNeY4M9ZBBJSeqszDzb8fkBGz1ung3qO8Le7P22jR30jk0e/LZ9NPgNmzygv03p&#10;18s+6t/dPuje0d7t8IK91e5ZG/TiM9blqT/ZX3/3K/v5v/13+9F//3/bz3/yn/af//kT++//89/s&#10;v//Hv9v/kP3bj/7D/uPHP7af/OyX9vNf/s5++ZvH7Vd/+Ks9+ng7+9NzPe0vnV6zjq++b3NX7bCE&#10;xBuWklGm59ooB0nEhtMiJRC9YyFMGiMQVwkQALnBYOFfPKFfhzftJUylaRH5KR0XqZBIifjwEyIN&#10;xrFqGTFVzhFOHKGrMPgjjRUIRTRaFQSi89BrPQ0CEUkxci95AxQJTlZOaYjr0wIpQeDLqLSEtY4I&#10;CA9DGKgGKQJCUMc0f0zADxkcEhAedqOFFnkTAbSAPBrfydWKyokS8thhkQmEdER2SORxSOXQGxzA&#10;xqMHtD1x7cQh07IDOaCu6UlIQSqFjnievxBgn6YvmNaTyzhNC1NNQ84i2BmRGK2pUBUemtJx3nTX&#10;uy006pqavF8F25wgUBPaBwUUlEcgjsi86ayu06dSCUdVn29Sm+0rEeNXKffsy2T6pPC/EP7toTJl&#10;Z0QWZ3WPyW/QBy90lBT4ixz422AgARQh16o6CdeO6n4el50kz5vT4PvwnJLIgUhlXfAcB8pK5IFJ&#10;oUTztNYi/HUmp07OpZztXPr8SImgxoppatxgGXr+uVLApBpQxi2KWe8do3JUQyI1tfbIbQFpkUCL&#10;vgb58pYYyC2nqDUZTBNVSOVqtrx4gTMK5FyGPmqBBMDK/8Tp5AbYlsJYAvpyAbFL5foab8lTKm++&#10;uFQgqXPkCAhCTqDeVUxINOv8ApCoM56Thjwq5H9QIIE8+Oj4sFAFnC9DXuzF3Bo7lV6tF6DGk/oQ&#10;CDKVzpGoj0QpERTKqXQBr/alvmVlNboJ0dAftDISs6q+dNNvyXtIARSo/EKdh+t0tSVLVt2vx0Ac&#10;C4ojJOMZzJHwWnKsX4aDb2GFPPAYiRDaURmoEVpCYR6yYZvANEfzJLcJ/WTpGDzyDI6NWWoMqCkX&#10;sL8kAGdKmOeigPuc1MUZqY2zkAkEIeV1VsRxNhNy0VREclYkQ8utcyKS84S38soF9iIRHU9ZN1Xf&#10;ZMiPUJHqkiyDIFATkEgaCkHLqZqGEBOKKExRSjQxvqj9kqRWLuh+n5MaOq/zOYE4CepYnTdV+7sa&#10;QXWIZIM6oYVcrU9RKWzDuHfkzsi3kMSv13t1T2rjQVOj27cijwY5LNevp9uytZ/ZWyNm2oDe79nb&#10;XYfYuJ6DbdqgN23KgIE2qW8vm9yvm8jjFZvar4uN7tzWhr70nL3x0rPW9Yk/2O//7f+wn/0f/0/7&#10;6f/4b/bbX/7cfvvor+3f/v1H9t/+57/bf/93EciP/t3+/cf/YT+WCvnZz39hv/jlb+zXv3vMfvOn&#10;v9kf/tLWHn++m/25fT/7S7ch1vf9GTZv3W47cEokIhXHoIeu0lEEAnje44hAIhKhhRTTiEhCr3a9&#10;/3rvaRJOkh2vkFGqfZj/GIGEsFZQJYTEcIYqanR8NS0daapd641TMAgkhCJokg25hJZc/A6BpuIM&#10;kUK+hX4sjC8GaRECBqSPCoBRInjqDCt+VKAeekuH8NRRefQJkIrWQxjfIxBNmUeJsH8gjZhKURk0&#10;Bfb/XoiMUB1HNX9U22iKinIgWU7O45wM1QBRuGnew0e0kJKd1DrPS8hcdTAahabka/HuMScOrQtT&#10;EYKO8TKYhxxkkEOrqggqwwlGx7QQhpajVlnRfhACfS9IdB+Vl4/q+iqt2Xal3bfdqQ9sV8p9tz1a&#10;3iMi2ZWCqhMx6jh+W4tCYnBGHwhRxwciCIrCczyaP611/P/jlM6RmFUvZSGHXyRwMV/7agqJcIwT&#10;CMpDioRWWYE8wvSMnulJ4ePxbDneNPtVHUjcXxPe3xAup8rp4ZfhOcJ2Rj+gkyGD29IpnFwxXRJo&#10;qfnIbRKgAtTQm1cmwCzWQbSzh1iKKEAF0jT3aq68ep2U5r43NE/SlYSnJ50hD0zgSx7EOwzWhxfX&#10;m+PqZCXEdVUmSdWyKhKxKBepE3nctwTYpR6y0gdBJQX0EArTAgFrkbzzQCA6B4lbD/GQzAYkRSKZ&#10;IpD0er0QDXYth226eJHhNQFZosglUSRzQ4CGN1dREVoC1SHnRRxVkmK0KqrQx9WS+9A5vOUUdZFR&#10;TxRUusCNnuuEzyATPOkMgT/DrKCsCLGhVNJJqONF6x7hXQOIvj5mGSKTDAfOAJBZKgej4UGWwDpD&#10;QJsOeMrbz9Y0q6hCzwDglWl6Q3ZVSuGmwDtVIH9TxxHKuixgppPhFa2n5RbLl3LLpQYqnCTIoyTl&#10;ldmlwjK7qHKdhLQ/dk3zTiA61tWHjmUKgRCaSlb5hJjStZymbSls17pk5lmn+3BT5Ep+hfzLBa0/&#10;L4K6JgWSonWEqiDQXBoJ6HkWlFbpWVdaGQMWVgQno1DrC2/zXlQK2KqsqIx53k+aBOM91xi93R/c&#10;bbLvmprs7/earVbP7vTZy/bxwvXW/41x1rvnUBv8ymv2freB9lG/12T9bHLf7rKXbXyv9jalbyeb&#10;3KejffBKexvXq4v1efox+91/+3/Yr//H/8ue/s2j9tijj9qvf/4z+9lPfmI/+tF/2r/9x4+kPAhh&#10;SX389Ef2k1/8p/3i17+wXz/6G/vtH/5kv3/sGfvjUy+KQDrbYy/1tN926Ge/7PS6vfjmBJu0ZKt9&#10;ffK63r1yXa8cFBECpBARSEs4y0OpIXFJGCsQivYVAdzS++iNGQTw/gtS7UsDlFbigESCEf6io2gV&#10;v9+NtWqkxRshZVcehK+cTEIz6vrauzrmruXq2yOMTF6Sf6Z7nxuVVaTzpRbQtyAWxhJgoj48sS5Q&#10;Jz8SEQTKhBBX6HAIORC2CiQSLe+DQHQco/keduJBnaBMAGEAVJau82gbPbDpYQ3ok4ugnwb9LE6z&#10;XtsxgN+BXlMsAn36UqA4PKyt+SSVQeyf0A3DMaFEPDSlYyAQVyB+XKQsAkkcy6A/RYwwvI5hXSDT&#10;mOKItvv1x8J7qBftQ+s1BnPcI2W2I/mefSYlskMqZEeKLPWufZas+8L5nYggJ5GgyIH8BqDvykJT&#10;NwE/+SnUxFmtZ/sFzSfJLuoZXS6sDwQS29dHC9b1niUKg2XRPFtEpO1ntB71clJ4yfR4ppxskckF&#10;kdBllXW9SBhfJCKRg58mXOPHgGnigrTieu+i4EQi7nikVB9oKSSil5vWRre0EXPwhkwEiMT/6ShH&#10;T2eaTV7OqrOLAmxaxDCkCC2UbvtxktJ6CWmR42GsSDLTQ7ku9C9wb6iGDmtVepFr9PHrZdZHUssQ&#10;G9pGDgWSyRfQeOhI0zwRCK15ygXuVSrXW3mpznklVQJuga0n/3RzVC9GDaZJLSGiQhFWuoe5RDS5&#10;UiwiQZK9t6Q+aPnEXwXpf4Ba8t+UqmxaQoUWYCT0IVdIhP4gDM2i8gT23lGPc6ssEsmE72iqTDgK&#10;xvbOhtqHfVNEEvQbSeU4lkUcySLMm1p/XWCMoVhSBOYQDMlhckQkorNQLNovR1Nv1gvhCKidgHSM&#10;t5zSeTwkqLpwDIQUkRQeforKp+xgIoKYQQool8hueD1EHtSXfVkWoUAS3lrLFQiqKCijdFdWYb90&#10;rUMh5VI/kSqkTdL7mkgENUNyPF+EUChHhXtfIechjNElENN70RDrF8LzqKmu1jsi0xSQo/d7jfat&#10;17536xusuZEBIKU87jba3+83W3VllSWcOGcTZi617kPet1593rBB3frbkM49bFyf/h6ymtS3h+xl&#10;m9i3gwiknU3s08Htgx7tbPALT9oLP/sPe/I//81e+MNv7Ilf/dJ+/m//bj/70Y/sFz/5qf3kJz+T&#10;4vip/Zjpz8h9/MR+9uuf2q9++yt79Pe/td//8Y/2pyeescf+2sb+8mx7e7xNV/vDiz3tx2162/9o&#10;P8j+MmiMjZy91vYcvWRZup+oCpQGSgHApzWg5zBcPchx0XtH45NopOUyfRuQQmjaG5yZaH/yKeQN&#10;aYRySw4PDVG8s65IqEoKpD6W6OQdJx/JvHdY1byvawitaxgChpEP/F3XN8wI0LdFWiT+IZM0OWLk&#10;EaImrADnEQEdhEEohcENCU85UcQMsgl5EvZlcEMta1/A8qDUBUOTuPLQusOAsQDUw0dSL5AI5EDr&#10;qvMCX2L7lwWqtJSiXwQJ9QDmEJq8fZ2H4+lRTn6Ada4WZNG0JXTl16H1WnbQ17HxSiN+WzSeFGRB&#10;2U6eqv9RkUO0P+TBdvqphLqQ9A+Jfw/zCcQZZZgWZbtT79nnUhy7RB47RR47bjbZLpHJN2nck1DW&#10;ycwA7PTVOCOgjxTDWScC5gnH0X8jCm9BFlGiXaThyiM2r3XxFpHJGamWRJEJqofe6SdUXoLWHcmo&#10;FSGyXo64sPSs1p2lIVK+8F4O8RWZh6VlRFvotvBI2R2pAV5AJ4xgkIcbywKoYnnzdKzLFFnQgio1&#10;v9ZbOiWpcHpGAzA5hF4EsOQmUDAeytJLCWmQbAnjKPESY8xXSwHUWKO2MXwFw72zngw/rbGihLIr&#10;FnmfgHmFvNRqgQkelfcVEODz0eRon1SdG2AkHEJdivTS04kPFZJaJLXAnws1BdwLRT58mJAIuRof&#10;0VVl+fATKBw3lkPLMMgKAoEsM3UegN7BW6COZ8gPriASWk1lQzQyVyIQhwAWoHVQ170kKY4qua66&#10;eusnvHZAG/CNAXGWkxMW+oN4iydIVfcjV/fWQ10qy9WbDOJi3yx57wywSGs4ngVhMRouUF9UEuRD&#10;fVAKhKFCmI1OiuR2Qj19G/dR+0EW3gJLpIA6ytR+XLerIk25PldWOobQGw0CIHRUUprMFSrhwqoq&#10;KdJKWZUTQx3ELTDjXWgUiNFqio5JPnSJCCUytrEexXGvIeQ6UB7kO74TeVSU3bG9B47bBx8tsB4D&#10;hlnPngOtX5fu1r99e3unWxf7sH9P+7DfKza+D+TR0Sb2k/ro18GmDJD66PGC9X/qN9b2p//D2j/6&#10;M2v3+0ftyZ/82H77P/+n/ebHP7bf//zn9ptf/tJ+9Ytf269+/itNZSKXX6E8fvMLkcej9vs//c4e&#10;+8uf7clnnrann31e1taeeLaDPfZsJ/ttm+72k5f62r91HGS/7zvSBk5YYFu+OmHpUn8QR9Tiyvts&#10;uJrQVKQCIZA8Z5l5yIPtPhabnjUKOhjzUgiaD+tD1ABiol8HoVm+OzppOom44ogRiO4z3yKdOmlN&#10;EyIEet9RMToPagjVw98J6bhJaOtqwT2BTuiBDVhCHJCIk4cvQxAx0BRpHJUBuJ50F3CznpAUSuMw&#10;U+17WOsOAf54+zFSiHp7JwqAzwuMMc95aF+ayJ6iHEgpvckOpzXaodSG1mUBO6PwkreAFI7F8hjM&#10;kx/xfhyUz3li+wDakYLwa9M6JxbtExRNq6pp2RZbF1pk6RyQB/dD8xDmMdWZ3A3zB9IbbJ/qsS/j&#10;vu2JEcgeEcjum/fsixvN9sXNZvsytcn2ax+um+s7LRJIFIGcFvnQsozh2OkISOfB4yKXBDp9o0wg&#10;FBEB5gnyGJFgIYTFVPsx7+TTSiCMynFK5UMgxzOkQrT9uNYnZNbpuuqNoaqOp9NhXOtEyqd0jjMy&#10;QmYcmyiSOSdnXQRSLbAPCiRSHRGB+LyMMBKARLgiJTcABp24bvjQ7ZI2YqSQYBXACGgKBCa3RT6l&#10;eqHvCODpzYwn6Z1QGuRx4vk4iQgkNKUVDSDSoG14Snj/xfJYSwU+JOXDPzdQNPJIa6rljaJe6LGM&#10;9CeUFhKw11Wv6/KMAWs6k9EsETVCLB9PH6+bXuMAf5EIyfsliJRKOJ8+GH7gFPWW96mTB0SGGgoK&#10;hGFMICHPUwjkabpKHoNlQD2MkhuIyju8oRhkKAuAGY/8ekG5FFPIGTiBaD3qIF3zmU4kqJFKJ4UW&#10;AlEdaIgAsRbovCHxHnIznJ/9QxNa1EuNh9S81ZvKzJIRGsvU+TIE/pwj08lChIJBFqo/+2LUmTBa&#10;FiEnHUd+KkfrvPOhys7VMVwvuSscCicP3R/60nj99OxKSiv13PTspTbq9LzqRRwNchjqsYgcYs89&#10;srt6PxrlWNytr7FmzWP3Guvc7jfVuz1sbrJ/PLxvVeUV9vmXh23ouE+s14Dh1q/HICmP3tan3UvW&#10;r+1z9l6fLjZxUHeb2L+rTejX0SYP7GQfDexoUwd0kLW3t174k3V59D+sx59+Zd3//Bt7WWTQ/g+/&#10;s7Z//IM9J/ur5p/8/e/s8d/93h777R/sz7/5nf3hN4/aH3//G/vTH39rjz2m7U/8yZ555gl77rm/&#10;2vPPPy970Z6VCvnbc53syRe72R9e6m2/7DDAfvzyEPtpt7ft5Xen2dJt++zczVwngEASEVjTBygQ&#10;RUiM05xX76QrFH2Lurcsh20QBwapyOQoRcPUENaCdPhmfMQD3eNAGoFInEzcoYNAQnNMyIbm0N54&#10;hGiCjqdOnt/UMsPFpJQASAw1Tv5DIA5xxAjEzYkF4NR6QBSQFoi6EokRS/Dimeo4poCv9j3uOYgY&#10;gTg4xwCcMrUfpAIgA8yA8mHIQsceTGtwEuF8TCEQVyCUGyMOT4T7fCspQAIojVMitkAWwdiP4Zqi&#10;ZZLr5FQgHlptnVS9yRWgUCKS8pyIjFDWEZ0bC4QS6s7yAZWxVySB2tidft++lpEX+UrrvpES+TK5&#10;3vbRx077A+iJUhXkOU6JKEKuBgIl5xHID9JKJHkuIA/kERHG962FTFAyWmZ/yAM7pXmGNiEpzzkJ&#10;ZUESiSISJxVUicjjqAjwqPZj+bS2n9CxxyEZCYgTIpFHCF+VlVYJNAFKEtnkImKJbxQAVooHLIIQ&#10;SaTnAioCD81nSomk59fL26wVodTJo6Z1EnGyEIIqkbd8W8dWCqRragQkqA5XIsH7bAAwBBZYE+RS&#10;T2gr9HouKRWxEe6gZ7KHOwRGMg871VJOtcok3KFz6OWnL0GqAPRSLp3mSACL8KQ46OhHyyiGAaHP&#10;BKBNIhhQxmP2cav0cZIgwrsPY0dRHj0y5c3rnqBwIIo0vGsA3kFbRKEpwOthJt2TAOash9REIAJW&#10;H34dkNY+qI+brj4qdK9C89tAIlhIttPklXBSiqacJ0tADzFFHfwgS5QO5OSqRsd4TkLEAIlAPhCR&#10;9+MoFInwrLSPqyPqGKsv6oC6+/EQlqaerKdsmV+PLEt1yVb52SIUf+7aBnngJHg/ENWjQGRG3gKl&#10;SH+WsgpCUHqWmJ4RShOjn0a9rEnzzQIvDFXRHDOUBu/BXYFeaF0Vb6iPBvv2HoO8VdmX+xLsjTEz&#10;7ZX+I2xgt9fs1S69bVCnLjaoo9RHj042pq8USJ9ONr63CGNgZ/v49S72yeAuNrl3Gxv6/O+s1+9+&#10;ZK8++Rt747nH7fXnnrAhIp0h7V60QS+1sT5tnrceLzxnXZ9/1jr+9a/20lNPW5snnrBnH/+T9xF5&#10;/qnHrM3fHre2zz1l7dr8zTq1ayNra51eamcd23a0ju262ovtuttf2/eyv7Tva7/vOND+s8Mg+1mX&#10;IdZ+6ESbsXKnHTmb4s8FD59hfryzJoAtcuC/N5HRnJIOgkFxBPUREY+rTwE8Q094s0vtA9Hg+NBZ&#10;Mzhd9Z4w9zHNaNjiv+OlOa+2aV01BIIC1zdEDpROjF4nD8k2SnXz24NGfTvBE3bvXWAeQD2QQRi0&#10;DyOxHsAzJJgD0HoICNJhmeMhC5FBgoggePIQSPDqWy0QDArFyUdTiIKyXGmwrHkAmm3B+w8A7uti&#10;BOLG+TWlPoAjI4jT6gkjD3JK20+ofuQfjmsb8wyNDmGc1DH04aDpb2jpFUjIgVzbnPT82kII7ZjK&#10;jzevl9YTptur6/0yjUYEhPKYilxEBPu1zz4RCdd6HOLIQRHUywgnoUgYw0oAr3mS7J5o1/I5gTgq&#10;IORERBBaF5FGi4k4UB5YokiDfnMQBcOanNT0eEadkwfzkZ3AIBhIxYkjKI5TWXW6n7V6prW6n7VS&#10;fbX2CJ52mcAaoPdmsgJUEusQCslLwiVM8wFSAXJ2nqYijzzASVM8f5pyXtd61AhNLknC4u2Su6DF&#10;FGM7efhJBIBXRBiK/AcKpHXAPb3kEIIPkUHcN4StUAjEzCEgyCN4UUyDgqmtrbIqgdIdbS/W/jQT&#10;Jv5+SfW4LEvKqbKLObSSgkhCU9IbmtInJPQWD0bsnhwP42RFfRfSBZBpuvZUXQfgT5iJeYiEUFbI&#10;dQDSUgsYwCxA9T8pqjzPg8SAHoVBfoFymNIUFqK4qeOua901GaGsmyJB1pGUBtwDgKtsGcuQjOdS&#10;NCWRDvGQ+E6TqiEvEQxSQZWgEOIJpHUKiYQwWyA5D3PFLBCI9pFlqR4cE0KUEKTmZbRQgzy8BZ7e&#10;HXqf897QSfJOJaGqSj3nSj23qthz5hmiHKtddUISHpoSMTiJiExQJORD2A6hRNuw+02NHroqL7tj&#10;u/Ym2JsfzLLu/UfawJ5v2Rsv97NB7V62fi+2s7df6WQfDOhhH/brYh90e8kmdHvRZg562ea92d3m&#10;Du5q415+yt546lf2XpvHbELXF+0jKZXZQ/rZvHcG2yfvDLEZb71mH70xyCYPedXGD37VRr86wEb2&#10;72NDe3W311/paIO6vGSDukrldH7B+nR6wXp2bGO9Or2kaTvrJevesYO90rGzdenY1Tp36mEvdehh&#10;f23Xw/7Utqf9sm0v+6kUyeO9h9uYT9bZqcs5clgCCdAXChLwkZ4F4tHvanNwcgTmRa46AoGE3uia&#10;F/FwjIeWdUwgkaCaQ58mQmWQSRhqhg6+9NGK/jBHoxHCtwz1T94F0sgViTCUO+Nh0R+A3+PeKGgU&#10;WAnIcuUBC0wBTsI9JInxtiEPD2kBmsxrO8DNPuwLgLvHrnkH3bRAGK4GBKQeVort62X7VOULrAHm&#10;4O0HQoAYAmnIVG6kUlxpaLtvi50vUiHReX1IczzznLsCVzz7mHcfIwxCRFg07yTCNFqv/UjOe18S&#10;Nzz4WN005d8b2HEPB4U6QnZeHx3HgJBfyr7R/H6pEg9tycOnZdpeEQiNDI6IBBIIUwnE/QdRXp4A&#10;XQCOCjim/RMyUAshhHRW68/kSjmIROj4GfX5iEiDdS0EojIJjzGgIkTBfCAKwllSGSKTMA+B1Oqa&#10;65w4WsNetSK4KtWr1g6l1kkBikDwJosFkngfUQ6E0BVeJWBBGITwleciivXCypuHQBjaPF+EwjZA&#10;hyQrYxYR1gBQCWkRzsIrIlFIXxD+HEfuojrWa7hWKiIMuFdnVbLKSpr9Mn5SbFgLHYc3RSjkhwQS&#10;QIkyqqyyttLKBE4kIIsEYsmqz4XcWjsvUjuXTfNVfnNLHw0RiIjhisA9iTyOjPGlaK3ENoZwvy5i&#10;pGMgPctv6looiymtkeIJxNWIm8Ba4J9JOEvz7tXLHJQBZ5FMlP/AQvNUkQDHFdOCqkLlQiohpORN&#10;WrWeslAc3F8AnGa9hKIikE/Tfp7s9jpx3hD2ikJZGSqDll5ObCKfQAIhzOYkIoPgCMkxjcp10pKh&#10;OlyFsK/KypHRj4VRhgljoUAK9a6E0ImUK40xpBjLac0m4qiqqnDCiLeIUHjuPH/I4q4cB6xJ8w16&#10;pk4ghLZi6yOlQnPdSpHHl98k2OsffGKdBoy0/r2H2uDur9lggXS/59tZvxfa2LBXOtuH/bvZOCmP&#10;9zo8YxO7tbH5g7vbgje628cDOthHPV+wj/u0s4Vat2rEa7Z5/Lu2Y+pY2zF9vG2dPsE+nSGbOcm2&#10;zpxim2d+ZBumT7Z1slUfTbBF496z2aPethnDX7cPB/cRsbxiQ3t2tMFd20sBtbP+nV+y3h1fsm4d&#10;2tkrnTraKy93tU6du9oLL71sz7z4sv2pzcv267bd7WftB9gLr461hZv3WeL1Aqk/wp4C7JIwVA/t&#10;8PmlAMMAoX5RxeS7IgJxg7hFIihnCCStWKAfUyJ8q/4bAZL0mjIeHdMSwlQVdXaLfEdlaK3lw8qQ&#10;7xPZkDz3H1rJCJ3d0j63tH+uiIRezgAwBBJ56PRzgDxouhqfEwEsnQiyQtLdvXgRAXkIQkEMQRRa&#10;Qd0TKN3zVlAeLoojEU/Q65gEbYNkAGjWo0wCSQhcAW0t04TXm/H6MUGZBNIJx1APSIq+IWEsqGDk&#10;F2ihhQrxsI0AOyIR8gwMjY7Xf1znc29cIHtanj7DoZ/WPqfdOyc/oPUCaEbApWktBrmgaLwOMlpl&#10;fZN+zz5Pa7bdWt7jISyRSZoUiLahQPaLHA4L2MM1RPkTXavqeCJWN8gKlUR4i8FiGXGc0NJJwB5S&#10;AeylYFAop2meSx84rScJnwhxUEcZRBGvOjC6QTiBiJhOCy9PZtfoWutbEvnep07O+BkpH/Igx0Uo&#10;jxC2gCgYtM5j3DLi2aiHHIETMXC8JG/SSqhCgFbgpnm94Axj4fF1gQ2D9JEDCIl2eiKHmDzxekJh&#10;JXhGd8Ige1VSFcTHK6oY+iTkOcq1nn9Pl5VXaT9UkF5i7c9yFfF0gRP/daB5sLfgEvm4YqmS0qmo&#10;tkLtWyggy7klksip1o2T6SLPSG5d0PLFPJqtMoJtjbZxIyCZOhFJjbaFsaYui1SuFtDioDo0bYVM&#10;YoZyYYiSmwLV1tZM5FakAnSvbupa3bQ9VYSSLsANSXeAWqZtAax1X5xwAPsA+JkCfhQM3n1OcYXu&#10;eQDsqLc6IQ76AgAmtCRjP1cD2ofmzN5iC1M50TbfrrpExIERdnIFwvPS9mDxBERdRCItpnqprow1&#10;hXE+Rh2GRKL+P4RNaGhwW/f+jp5DhbekgixiYUaRRrwFMok1opBT4IYShVQwEQzzOAkNsWa7VeWV&#10;tn//CRs+bo51GTjKekp5vNrtVRv8ch8b1Laz9fnb8zbwxTY2olsXG9urs42V8hjb5TmbNeBlWza0&#10;ry0c0t1mDexkS9/uZetHvWZbx71te2eNt4PzptjhxTMsYcUcO7ZqniWsWWQnNyy1UxuX26lNK+zE&#10;RmyV27G1S+zAynn21ZKZtm3OJFs/bYwt/mCofTzsVZsoQnm3bxcb3K2j9ROZ9BCRdGn/knXqoGnn&#10;l61z5y72fLuO9ucXOtpv2vaw33V53boOn2qz131lJ68XOmmkFDXqnaL5ZJ2sXk4FhELDiTp9a6Eh&#10;R9T5lBaKBYRc9U6k6xvk184+7pyIqJVsyEtBCqgYHSdjcEnviMj3VS6FcodRGEKDF/7fTysxRskO&#10;/4rh9wO1+v7oYMzvq+tCSEOgSlgn/HNCoC5QxgKBaJ5tmo/CLR76kQH23gucdToWzz8MP6L52H6E&#10;htiP8BhNYiEQfmQHcUAETMmBeAjLwVnrvVyUCGpF+8vYz1WQAJfzQQT+LwyBJwlpzpsoT54/lXJu&#10;D+kIjFE/EB5lkiPh3+KQEC2jIBT+Dx+Ncssxp2PeOaN9Uy7kyLVxPkAeO6bzHNT6r9NEHCkNmoow&#10;VF8GpqRHOXZI14QSOcL903pI5JDu9X4deyi9XveD0FIggEACoc4RgXmISyTA9UUhL/IVJyEEJzqR&#10;gtYRFjup7YSpSJ5TJsomUh8QCaGqRGHjaT1vx0kdS/gLxXNBU0YsYcgo1M8jwVvGI8XTBVxEArIc&#10;ASPJUk+gCjB8AMRblVYksCrmZRaA8AJ7E1J58J581f7eikiASbt/wkWEY0i6A2YFAkGG6CBURljr&#10;jjchrvFwGcs+XxpyMIxR5QP1eUgkABKg496sFAeKhPwHLzceFrkMhlsHXDkXnf0u5MLItXpZajWt&#10;kbxj+A7GydJ6bohuxHkYVqyKYkGtXJBdEYHQZ4LxpRjunfkruieQiY93JVKASMhftHSkE9je0D1x&#10;0zyj6GYIcAkH0TIJCx0Jg9HznP4QefLeyS+FvhH0fdB90jbvDyHjv+etJu9fzyEyEuw08WXeW2j5&#10;chxhqI4/JJBoGefAietf2PeUDFOVy1A0UVKfPhye1Pd3IjSyoD9QidbfKq1ywq8kjEVzXFpgOYnE&#10;zMklEEgNSvR7JnWi54uF5xzUSmVlpR0/fs7eF3n07Puu9e35tg3sMshe69zLXu/Q1Qa2ecn6P/s3&#10;e6tjOxvT8xUb80oHG/NyG/u4fxeRRz+RRh9b/EYvW/pWX/v0g7fs6xlj7fji6XZhzTy7tH6+Xdm0&#10;2G5uX2k3d66x5M/XW/KujW6pezZb6pdbY/apbLMl79G2PRvs2q71dmnnaju9ZYkdXPmJ7Zw7yZZN&#10;eNdmjJA6eaOfDe3V1Qa83N4VSd/OHaxf1y7W65VXpEhesb9Kkfyu7Sv2684Drd2QCbZ051E7n3lH&#10;71a9XdH7SVNJnBja4kMM2VJ6NBV3B4J3nO/OHRP6IekYOTbX9WxvytJQLdoP0oB4IBjCYG4iEAbK&#10;wxkp0vdGZ0SGea+qoiUWLSDlmHm+RM9CTprnSQhxybkjYX+Nb0fAcU4eOJ3dCLXwtzvMyUSEAOij&#10;BAKIBqKIb90Uwj0CLK33/g4xw6N3lRIzengD4njvPnUlQjnkGciJoEAgi0hlALxhPpyHeR0r8MVb&#10;BvBJELsJsCEP/mHkREL/MS2TG+FckJi32tLUE9fMqzz6pGCe3IZABNaJeOby9CmLhPdprwshKEJY&#10;Da6S9kpF7NXxDGOCqoBMIFvCVB4qkufPMFFHRSJcE8cTvjqi7Yfk/B5W/ZkPoSyZzgcBRKGooIC4&#10;3zGC0brWUBXPAEJBWXDfQ0urBJV5jPNqGwMzRirEFQj3C9O+Z4WfNOlltI+zYKjWMWIw7wHrH4E8&#10;8IpbiCNGJHkCGCcPCEGWKzApEsgViTBC/xB5nwKVfO2XKwAlHs4+2YUVrjjoyQwAM8wGfUfoYcxA&#10;hIRO8KhLSunbUeU5FwwwckBim0vu4NWSAyGmXiEQYejvSqmWSh/JtsFu68Wnqz3/3aBHOzkN7z0t&#10;wrrIy56L1bidZ3BFGFTG8Mb03uTnUvwEi/V0/4dcGKSQXtO0dWbKx+lTSETGOFSEwa6KGN10/Vd1&#10;f/hLIOt9EEVZuu5FlkgkKIJw//KcMKpExiIKyPi2TPeAkWuDsY5xsgLRYgUCZfJPQYEE4vDEv6ZO&#10;QjFQjwjFTXWJJ4uIPHydP0s9a61H9fgAiE4WrZahZxgIBIuRiF8PCimck6nP67yQiQ/PgmOhuhbT&#10;ObCiSp6tlKSUAyFIhrQhPFnBcPByBjCa9laLVCKrFImgMjEfqViARhPg0+cu24Tpi+yV3kOtV9fX&#10;rV/nATawfS8b3KGbDenwsr32Ylt7rc1z9o7A+v2uHWy0FMC4Li/agiG9bfk7A23Jm71s2dt9bcP7&#10;Q2zXlJF2bOEUu7huvqVsW2HpO1da5merLXv3esv5coPlfLXRcr/ZLNti+fu3WcHBz6zwwGdWsH+7&#10;5e/71HL3bXHLkWXL0r/ZaNc+X2OJIpK9y2fap59MsJWT37ePR75pY1/ra8P6drNBndraANXtzX69&#10;bECv3tamTTt7/Pn29uhLPe13Lw+xvqNn2/YjV1veVd7DSwV6N/OkhovpFRzCU4EM9AzlSPi/abTt&#10;ut57hrS5qHfvmr6xm1qXpu+T/9SQw2N47kx9HygZwmNZlBNTI/xvn2HzfYwsCETE4c9CytCHIqoJ&#10;4yDxEzhahSWr7CsFTfo27go0AdCgRLw5qIAvvqmse+CsF4AB5kFBBGVCCMabjQpIIQoHaQGzA7WD&#10;tjx/bTspAGZoDw8xCVx9/CrtF3WAI+SSIGADDI8L/L5nfh7IJ6gDBkskXEXoCrCHQFpCWdovUkEh&#10;bAXwCnS1H50RIRbKiP4rRH8MD39pm/8yQljiSoZrod5aj2I4pHN450mRHz3v6Z3uyXWto/UTxEZT&#10;W8ajukQjBdWb1lUogqOahzQgoaMxBQL4OwEIuOn452CvfahvUCHUu5VYAiHoHutYCISe5yd0vkAg&#10;oRVVsLrvHUeuhE6HkAjO91mUiMpwMtE8obIzOo5O5Y8Q86Y9P/kKJw69aEhk5DKy2UlERjiFYcbp&#10;EU4/D2+xIaIoFIAWCkggF0Axryi0/6fZ7IXcKruQpQ9CdjG7yhPtjHNEohmSAVQJN7mpfJQD5/f/&#10;hxCzlUK5XVYhT0kkU9WkD6FMQHZH5FRhZ1IzLeHKdduya6ddS0+znDuN8tgYG1/An1vpF56YxQi1&#10;IoBCMaYekvei183HYzjHDYBVxfCQSTD6tohAVEaS1IqPESWFcSkv9NamN7eTheyKrvGS6nFF8/Tp&#10;uK57xBTyIPeB8gDUIYBAjgCr1JtUFqQRhjqvilmlyJJe/RVOIoAw5MEU8sjjvkI+KoMyMQdw1SGQ&#10;BiEskRWKR1PCThF5hHAV+2pehjOASoEMQostmfYnX0LoynvHsy7WqqtVkYTtkYLy0Jb2Y97DaCgf&#10;zfOeMKQ7ow0Ul+p6ZLfvENqqMf4XArGUiTxuV1ZYaVWFlUt1VLjxz5BaTSMjwVtnN1KybM7i1db7&#10;tWHWu8dr1q9jH+vfrqf1f7GLvfpiR3v1BYHzX5+xIW2ft5EiD1cfXdralF4dbdGQPq46lr7V28NW&#10;X0x51w7Pn2jn1862G58utpzda63o6w1WsneT3dq/xUpktw5ssduHtlrp4e125+hnVp6wy435O0e2&#10;a/02u31kmxUf3CxCEeHsXW8ZX66zG1+ssqQdK+yE1My+lXNs25zJUiQjbebIwfZe7y72GmNu9ehs&#10;g6WQXnjySXvqyb/acx162uMd+tkzPYbZB/O221dn8wVQeg/zBEp6V0OIVcQgkkgmRCXHIV3PPhMC&#10;0fuRqfchWc/8mu791ZI6TfnBWr1UsPYXafCPh5SSBhEK4TFygyIdLWdKMUJAOCJ0QOQvj4yZRSiL&#10;1lgMRVRewZhHQaGQT6GvU6rsZkmzzsGwGgJMB33ACzKhNZPAXUAfwlQAGIlZAZYTSKQOBGgC0RA6&#10;idYHZeHef4yAiOsTvwesTglEAWZXAACvjvWQDNv0PWMnmQckNSUfQB4iqJiYAhHoe+jKp4EMaFXG&#10;MkOEnFPZ/LUUsI3A18Ndfp3CC03pWOfDhjCyLT3FVcaZWI7B+0iobn5eTVEQCcKZY1pProhxqyAF&#10;VAckRf6CkXEv5zaI7Bv8R07JxY12XsuoLhQaioHzMpAtTWohRtSbk6YsPuzkLadkoeUWpKH92a5r&#10;glwSVRZhLVcoHCPlc0pO9Qm9Y8eFldE1c8wprkn7c/8Z4SMRAtG9PSeHnCmhLdbR4fARmm2iQmg1&#10;RMK2QABACMWHM5GRrCOhnq+XNF8A4SpEVozHDDAKLJ1UBBoAHq2ACOskkYNIE2Ol1+pBoQAYUoMx&#10;k6pCQlqERVPVll7SAiTWkS8gpo9Mz9c5+HPe1fxi23/xrK37eo2t2bPeVny5zSYsn2rTVo228XP6&#10;28rP5tnXl0/bvmspejC3/AU/pwd8RhecqPkT2bdt/81k23LskF6AAu9VeUp1gmH5TzqDLWJOInoZ&#10;LjKKL72p82nRhQqh8x8fqoijmHxHpd3UPbih+0RPbJroksymdRVhvMjrpzc8REDz1qCoqoIJUFFX&#10;9K73/2VAKFoP2BaITAp0zflalycyYZp7S6pO8yg38lGeB1H5ThJ6LhBvuuqCpaEgVD/WYd7xT8tO&#10;Dqq/76d92I86YzS7Ttc958daJOdDh8JYiy89oxCaRKkItHhXtD9TGkx4XxBtg5y8x7m/I5CfHAs5&#10;AIw0zLtCaAsiuXVHhFneav4fEJEL629rmSlGE+6snBLbtH2PDR4+0nr07W/9uvexAZ172aCOPe21&#10;9l1twPMvWX9yH397xt4QgbzfrZON6dre3u/0vM0c2MWWiDiWD+1ta0YMsM8nD7dDc8fbubWz7OaO&#10;JZb5xUor/GadlR3YaOWHP7WqY9ut8tg2qzi61aeVCTus+sTnVnNyl1v18S+s5vhnVqX1lSd22p2E&#10;rVZyaKMVHdhghfs3We7ejZaBGtmzzs6JSA6vnWefzZtiG6aOsTnDX7dRPTvakI4v2BDVr2+Httbp&#10;2eet3XMd7Pk23ezJdgOs7YAP7aMVe+3wjQrjf9XE6wFIQrAoaRTyZZEDYS5CW55oF6CjQK4X1QvY&#10;9c7my6PNFSjli0gKG+TsMD4SOT4pGamT60XaV8clc6wTiRxEqZDCspBAp1UXqqRYyzhw/ktlvcOZ&#10;+hb57TPHXS1qFqnJW/e+Cvq2BJbkDhgV9pTOjQftAC3gc49W1xGSv6iCQB7xLZ4wwLI1VAUAB5XB&#10;8SEUE5SMh8M4l9aHbY0OsHjueMy0PuLckcIgye2gGANZyvL8hfajfigHpk4OMtbH19GvCdDVsZAJ&#10;iWh+OXtR137JSZRzCjvY7sQVUwjCEu8robp4HkjTBN0HFAV5Cc53WSruknCGsCC/0PbBWvUs+d32&#10;BV0/P3qiUQ8Dxl7QO+B9MnQ9HnJKD6GmSJFghLY8twGJihwgUVpRQQKhFVVQFpBpCN9DBhBQjY4H&#10;DyMC1ryI5bTqdlLnRbWQVD9FYyQ51TjgTh7ah30fQXkwymnUwzlfgECYihATHz4WEUiugAXV4CET&#10;9pUVCjj4L0Mx3rEI6DqqQ+RxNqPavRBuloOxlIePxiow4udH/qMjkQmkAkgjv8k3kGPgwyAxiORO&#10;kXTeff6sTVsx1mauGGyz1w+2Tza9aXPWv2vTN/SxqWsH2IcLhtmkFe/ZjPUTbHvCl/bNlTQ7nlZi&#10;5/SQ1124bgu/XGvzP19kCz9bbJ8d2mMnb+boZnBDdHNVP5j0NDdUNwp1QrjrgqsQBgWUElGdruv+&#10;XNd9wW6obqmqVwqeoIz4sifFZQ7cukYnEB3j5OqeHk1cAUzCOozrFVqaMWw84z3l637nSmnk6n7n&#10;qsxcEQvKLFuWJWDOFmExH+UiWkzn47wZ2sbwKpBDhta76VmRh8G8xVeMNAhvMKVHPMbQKgw974Si&#10;Ka3LArmEqbca0zwWtSaDZKKWW+S4CINSH96hkDcL4S3++YFj4apK6iuQo4xrjq33vI+M9YT42Cer&#10;qNx2HzxrQz6Yal1EHq907WY9Or5sA17uZq++3F0efVcb1LaDCOQ56/v0kyKQ52x090AgY19uY7Nf&#10;6+YJ8xXDetvmsa/bN7NG26nl0+z6toWWsWel5X69VmpjvZUd3mTlR7ZY1fHtIgxsm8hiu1Uxf+oz&#10;qz0tAjkl8jj5hdWeFKGc+MyqT+60ipNSI8ekVnTsLRFQ4UFCWpvsptTIpS9W29mty+3w6rm2e8FH&#10;tn7yKJs+pLcN7SwC6dTG3nylk/Vt29baP/28tX2mvT3bpqc90ekN6/veXFu774odk9N1UuCFt0hr&#10;mshokhmALoReGTSPYcF9TCTmBT7eggYPUdPEGBCcydN7TY4vX46cSOhykdQ6f+WDTOT9psrzhSBS&#10;9W5hqJYU8i8yvOIrTkI6Z34AUcImDrIoEADXQReyoI549dQreMIQCGDcqjyCsezrHGDDPhFBMKp2&#10;KFcAHqkb3875AHTVQdfthMC9EYCG1kaBPELrKkJflCWgUz18X3p3awop0OyVVkrkMJgPANpKIF4n&#10;zsP1ytiPAQi9mSyme86zcIWkOuHpe4Ja94ZlT25TngM8nj77aJ22kXxOcpIXgYjUafxARAZLlXPL&#10;aN+MRs14e4yKyygb/EDvmMo6puvk/jtZqcyWvIhbeAZOAlwP1xcLQTnWuTNSL4dcTrLIgJwwyXLy&#10;MC3k4cdh4d05rXlG7D2v9+dCLgO0BgJJ1LZTOvaRXFWU5pj+sx95y/7/AgEfYZVieb2YdyaUoU7o&#10;P+DxcE0BSicRARw9x/MBk4LQqZD47b7MYtt7I9n7OKSU3tPN4K99tZJtIo9sQkO1lkQb8wJdtBju&#10;VHa5JQmgz+beljdVYunygK7phm48lmCTN46xd2Z2sLcXtLWxq7rY7I19bObGATZ53Zs2ccUYGzpj&#10;sL0/902btHqkfbJ1oq3du8y2nN9m076YouWP7aMNc236xtm2bd9WO5eaY0l6eCdEYIcybulmVXlb&#10;am7WmVyarlVqWq2PTR6HvLgk1eEMORDdp5tlJOtu67h8233liu29fMkuZWa7UgL8ae7qrZR0D/3/&#10;3AJR/uFNwwFaoUEkkDMqpLSSsYvkqYtEiG2Hnu2BDDK0zNQVQ2zqRBBt15R92QZxsI6QRqbOlyEw&#10;TpNqSdM0Aw9S587UOdM0z5/HkiFBAf51vbDJMvqeEAphSp+UG5p6fxRdB8QS+q8EY0wv78eCStF8&#10;ML34TFUm4dDQhFl1ilkr4YV56ui5F+3rveJlECGt1tJ0DTRLPnQ22cbNWmMv9R1qHbr0tq4duliP&#10;Dp2tb+cuNrBLF+vXroN1feoZ6/bEU9bj8cds8IsikJ6d7YPu7W18j5ds7uDutlgEsmpEf/ti6nBL&#10;WDzJLm+cYxm7V1j+/nVWcnCTlR7ZbGVHZQmfOiFUnpS6iLPq0yKQRJEHdvpzqz0lAjm1U/OBQO4k&#10;bLPy4zvs9tFtVnjoU8vZv8XSvt5oyV+ut+t7NljSzlWWsH6e7Z43yVaNHWrj+3Wxd0Qiw7q0lxpp&#10;r/r/1dr/5Vl78ZmO1rbza9bl1bE2bt5W+ywx18GAeDUfcvzHzMfNh47DA6gBjiRBUQPHNQ/IBNAK&#10;4RL6JJwEOHX8SZWDR+mgoPcdwiFkkiRjEL7z2sc7prmxrG9TQElfAIAJ75e8g/dHkGJAVSQQ9omB&#10;ZWj1E7xcB1adOyKLAMhEA8Iyx4YwFiAbroEyAOBQDmSiby2dc3J8q4U8RQjJAHgRAKIg/K+qKpvQ&#10;lPeqRn1ovasJ3S8nEO4b9xEPXMYy3roDfay+EB/7YgxseBqS0T2JmshS10BGuuc6pw/5obqhegiP&#10;Ec5CJVAunQKdrHQdjGPF8dx/SP8iylIAzQCtOcILGkHcFGEwQsVV4WKqljPlPF6Tyjyh50cdz+o4&#10;yvNwlZ4PU+8nwn3TfESOWAiD1tpFsEzO8FXh800JhhtSN5AXuWJvlsszVtl+HOSgcyWqbjghOB+X&#10;C+qEySIRriP2Dp0WVj6CkgjxeVo+0Su92hjeJPw1L8TnPcwCucjIc9DMlPAJ/8qAWBiErfhOvbxx&#10;5K4efGqRLT2w12buWWxTPx1m644ss+X6WA+c36cbJZkmj55msgnZFbb+dIptPHnZ1n59wHbuP2Bb&#10;Dn9pG/atst3HV9j+pK22//pRWy2vcOL212z0is42fEU7G7a4k0ijr3285Q37ePtokctYGzhjkPWe&#10;3McGz+ppH6zpY5PW9rXxq1+xj7Z0tPm7XrfZOybbgh1LVeZpO6/zf3Et0zZfSLAlBxbb11e/tLOF&#10;FXa6oFlTfTSys/K2Dt0otEMXr3tY7MvLKbbtxDkpnHM2d+cX9tG6ZTZ+5Rx7d8nHNn7dXF3bScsv&#10;l5rT/cCT8L/s6X7miDTIWfh/QLh/brSukqet+5un+5urfbJ0XJaTBgpMQC1LFjFjqRCCpmkC9zSV&#10;na6yMzSNVEcgCgGxzpdR3mypd5osWfNJheV6WcvsWGqxXqoyvRRldjK9UIBRovnbtje1QC+WzqEX&#10;N0XPOFkEc0XkckXP9nJBhV4wEYrejzAV4Wg9w8HQcx7yuaFtQaWE/jJOPrJAPsF83C9NMYaGZ79k&#10;trGfygmKSKSh9XRIhdzOp9+y+Wv3WLfXPrAO3YdYp3bdrNML7a1nx86yjtZb1qNNW+ss8njpt7+3&#10;9o/+2hPoo7p1sPe7tLEJPdvZvCE9nEA2Sn3snzvWzq392JK3L7Kcr1Zb8aFNVnZsq8B/q5Wd2Gp3&#10;Tm6zysTPrPJMzDRfJas5I+I4KwUiq2Y+USTipm0ikSqRScXJz+zO8Z1WcnS7FRzaLhL51DL3bbHU&#10;rzfZ1V1r7Nz2pXZ87Rz7au4kW/m+HJx+XW1Mr872fg8RYZs21umxp6zTU22sXRtdY/e3bPB7s2zZ&#10;jhOWkFqlDxVw0IcqO6WP3L1LJw2UhgBNQBUAFzARKDtxYCFJSosn+m2cFLmE3s2EHSgLE1DoeO9o&#10;hnoR6BCmAXSJdSehWrQfXn0ElNH58MwxJzkZZBXWB2B171gA6j24Y+qjlTS4JkJYrIeUCPkIHDlO&#10;53ZScQUSzsPUSUv1ZOjx0IIrnONkRvgjKfcIYoVAWprm6jythBTO0xrmaV32dV4e5wREAd5W8oCs&#10;mDpI6xi/D7H7QQgtJPODoZpQF3j8fp9VLkTKfXSS1jPwsJmORckkxQZDZNs1YQ4j3/KNEGpEJRDi&#10;ojUexu9nIXWUnU8pR/Xg+RHqhKgg0ogEwjPWPfH9qVMIy0NMySIoHMdk4Qb93jgPTkLLcZHDwnop&#10;H6I1Sd6oAzLhnQikgz2CoiDR6wMW3qmzCoYPkWd8p6pKHnKFSKTc+Ac2PVvp4XpLJ/UfMgl0aMJJ&#10;zuPojTTbl5Zin11NtB1nj9qc3WvtnWXv2HuLBtmo5QPtrbl97N2FnW3Wp6/a+bRzlphfYUv2HrQR&#10;S+basDlzbKa8tBVbJtlXe5fbsq0f2LyN/WzRp91s5e4BtvTrN2z6jv42a1sX+3iTytjczaZuGWRD&#10;F3a1NxZ1sJEbBtmItQNs9LoB9r5I463Fne3txe1t9Jq+9uHKwTZ2eXeboWOnbe1qH65+1ZZ8vcA2&#10;Jh612V+ssfl7Pra5X75jaw9/YFuT9tmGS8fti5QLdiCtwBLSbtnuhGO2fe9ntmnfLlu+e5Mt3rTG&#10;tnzzhS1Yv9hWbV1pc7essHeWz7au04ba1PVT7UJmimWX0VqmwbLlOeQQhqpokt23LM1niRSydO8Y&#10;8DBbgI9lSuFlaL2rDEwkkgJ5yG6KqG+IsFEHEEiqPPQUkUeKpsnal33SZJkQjJTNsdxi++zaddt1&#10;7bJ9nXzdlh//zKbuXmATNsy3iRvn2qRPp4lsp9uib1bZRzvm2Yebp9qG/dvsyLVUO56aL3LJs5tS&#10;ifwP4IoUBuatzDCBfNTiDCKBUK7Jwjp60+MlhR71EEmkZG6ortdVf7an6KX18FiMeBgXDIvWoYpo&#10;oPDl8av29ug51rHHUOvWVZ75S12ty4sdrWvbdtb7ZZFI+w7W+a/PWhcpEAik8+9/byO6iDxEIBN7&#10;d7bZQ3ragjd72coRA2zX9BF2YsVHdvXTBZa5e6UV7t8o1SHFcWKHVZzaYeWnNU0UGZz73CrPijjO&#10;S2WcF1nIas/vtrrze9xqz+222jO7rBYlIhKpO/O5VUM0IpHyEzvtdsIOKzqyw/IOfGpZ+za7Erku&#10;Arm4c5md37LIElbOsj2fTLAV77/lgzuO6tZRaqSj9XvueXvladmLL1unjn2sS+9h9uHMtfbl6TR9&#10;+HibhBDwfANgReGXM+QhBBwe2vL1ATAAUsILiQIcz6MIrAMYAoz66LWeUK0DkQAOcLvgIQqiBmH+&#10;qhR3Ml6qQANwOSeg4xznPPcRhYEAUtVJ2xyEtcy2CLQ9JOVEEVRIRByReQspnf8UHrTqElRCRCya&#10;17bwgyWBGgDJOXQ+JyxtR1n49ce8bQjWWyQJ0Dk2hHmYD8BPyyXPTcTKCkQL8HJsHEnGmR//L+a5&#10;Tox1gXR0fIxoIGKGFqHPxXndy8tSDhACoXl+OIfHn6T7n6RrCSPm1mtdaPXJz/FQI1fyGzTPPz4I&#10;HaIOVabORRI/NACKEYjq4iF4XRvEEZk7C5riePCcoxZTNAy6SipBdfEO1frWrkAgqpM7KdxH7Yej&#10;EZEIP53iPUSpBiLSO6SyQ8MBEQjJUOLWhFr4F3dZGf+ZJtQi5UELKBnJzZAADaOrFmo/OpFdzLxl&#10;a/YftY82rpQqmGR9p71m41a/b6NWvmHvLuhvwxcNte4T37bubw2xSXOH28hF3Wzd7tG2O+mkDVu6&#10;wF6b9LZNWTTNZqx/32Zt6W9Ld7xpc0UyH6x4xd75uLN9tHSQtvWzSeu72tSNPWzGln42f+swG/pJ&#10;f3t9dnd7Y05ne1X7vT6vhw1f2t0mbu1hU3f1slHru9vAOV2t78yXbPCcjjZk6is2a8VgW7ltlM3e&#10;PEA2xOZ8Nd1eWzLcBs7saxPXD7IJm7rbO0s62fure9nyr6bZvhP77OtDX9mGPVtt2IIpNm7leHmG&#10;a2zu+tW2YpuIZPc2W/3ZNhs+Z4pIcKzNWjXN1ny+wg5eOWppZXcs6859u1rSYDsvX7FPpbyuFeZb&#10;uhRaqpRGqu41Q6R4+EkEkAI5QBooDk2Zh0RuatkJRPMoDY5L1vEpUgqpIvx0EX5GhTyXO3pJBNbT&#10;v9xjry0aZ8NXvWfvbRxtg1e+bQMXDZEiG2bTN71t49bq3m4aam+sfNPeXiVvePPbtuDTiTZ3w2pb&#10;un2PrdrzuX15/rxA5I4TSSuBhOk1EcAVJ4rgxfD/d9QIyoHOk6gMSKMlDKb6YuGaKkM4TuvTRRT+&#10;O1sd5zkWLTPM/Q2Vf+Jmvn28eJt16TnMunQaZD069LZeHV+x3p26WJ/OnW3AK12sW9sXreNTT1vn&#10;J5+2tr/5nfV84nEb2aWjjerawWa+1tuWvjvIlr07wHZOHWEJy6fZpc3zLX3XSivYt9HuJGy3apEA&#10;6qLWFYbmZbXnpTQuyC6KMC5+afVJX1pD0tdWfwH7xqe157602rMiFeycjjm7U+WIeEQo5ac+sxKV&#10;XXBoi+Xu32SZezdZyp61du3zVXZ153JL+nSxnVw717745EOb/85AG9+3q73XvbMN69LZuj31lHV7&#10;9gV7pW1Xa9++r70+dJItWrfHEq7mSxESL6cJOr2B8TpFKvqYCX+EPkwyQlFaPqf1DL99oUDLUtCe&#10;MxGwMQ37AEChUQvJeRK1l7UfoQl+a0yY5KrAjj5P3u+pKCTkvfm7yk4qADgFlB4SE1kA/m4C2Bi4&#10;etgGEM+J1AchoVYCaSWTZu0TK0MgyPFhX8Ba+2k9dlzXjLFfBPzkSgBsgJq8BAQSht7QNkgGYJc5&#10;4AvcKdv7TsSOj0gEYxtE4D3JIVotB8KNKRjtEymOyFq26TjIw8la9ygoPC1rG8l17iv3ke+E74P3&#10;mxZyV6QEaLzjLbhU74u5ehZ4+v78OFbk4s9Lz1rPGxL1wRNVl6BAgoIJJMK24FQEJyGQhxOI5tkf&#10;4gHsL+gcEAa/w04iRE+TcdXxXG6V9icMGI4lsX6CfyzhiPjx4ZxhiJRwzohIHmHsJ/40l6MP2n/s&#10;pA/+dmm1dworkYdcoo+/RF6yh7K0TFPUopIKgUC1bTueaOMWzLXVIpDJsybZ5IWTbeyKMTZwen8b&#10;t+h9G7torH04f4rNWjDT1ny63CYv51efQ2zF1jk2RqA8dv5YG7FwlL25eJiNWtjXFm7vLa++r320&#10;bKBNXjbUPlz6to2ZJ3CXkhi+oKe9u+gVe39JXxuzeJC993EfW7x+uK3dM8mGffyqvTO7n41cNciG&#10;zHnF3lrY03pO72Jvz5ZaWd3XFqz50NZvXWE7v9xg275aLrAcbRNWjbD27w22JwQ4Ayd1t0Xb+0jd&#10;9LcPl/XR9vfsy8NLbc+RLSK8FVIy423EomG26IuFtmDzSlv/+SbbuGe7rfxsgy3Zusw2fLHZ1n2+&#10;3aYsm2/zts+3LSd22a7L521vSqpN/Gy9jd40yY7cSLT0smrLLb8rlVJnWYS3dJ9RIRlanyFCSNU9&#10;xwgFFlbyO1Gaa1Z5foRGDjTdTJPxs6xcKZ1LRaX26dVLNuPwbpu2e5WNWTVV92m4vTXnbRs9b7S9&#10;9vEoe+69kfbGguk2Ytk0e236WHtv6UTrP+s96zVtuPWbPtzmbptvCz9dZtPXzbM522bZJ1un26ZD&#10;O/WiFNj1W012U3W4oTpcL64UocVCURCc5hl+hXxFGrkLVJHWsY+H3VrWsywCkfnQKSKNaGgXSCMK&#10;daGoruaW2cZdx63/W1OsfYeB1q1dL+sh9dG348vWp2NH6/9yJ+vVvq21f+oJ6/DkU9buT4/Zi4/+&#10;xvo8+YQN7yTV+QoE0svmv9nX1owebAcXTbGkTQst+bPllvv1Om9+W336C6sXATSKDJqSvrKGC7tF&#10;DrKkPVZ/ScQha7is9Ze+ke21+ot7reHiPtleq4NMzms7qkQEUiMCqZVqqRaJVJz+zEqPb7fio1st&#10;30lki2V+s9GSd6+2G5+vFJGssKStS+zQ8o9t0+R3bfrgXja8S1sRSDsb8MKz9vITT9orz75kndt2&#10;tx6937EPJi+2nQfO60PnD48MuwOQ0+Q8tNS5WtAoMKDDq7zUWCstH3VVH/dFEQUAgWfLnyEBMxQG&#10;+9NQhY6yVzyRGvo4eQdGlRM8X4EZJKRzecxbIIOXzE+LohAMYREPnQCkMkD2e6ArwKFjYOi4F6mS&#10;sJ750IKL40QaOpZ/UGAexoIAYstHBFDHdC7yOhHgB9CXt6yyUEUQCOCJRWQU7UfdIjJxkpJF5BHt&#10;56EpX+ZaCPVFZag8iDCj3kN9PkxJzFrDgMFQQtwPwkAkrSFn7uU1kTMjCtwoktNHfx59D4SfU0Qi&#10;3Ofz2g8g9pZcOhY1EYW3KM//Gqiyg5IAzAXaerahUUQ4LlH3iNZS3pfDSYx7EwjE60bZIoMLchou&#10;SuWQCOd94r3gnYCgaJF6QvWO8jXMUyYqJBBLSJqHMbd41qg9EYzWP3JFBV7J1geuF4skJ53T8gUA&#10;/KzJO79p6ibQoB9C+DNfpX12/qrN3rbKlm+aZ2s3LLFl6xbbqs9Wy/t9Xx5vDymFITZr5XSbs2KV&#10;fbJymc3buMrmr//EPln9ns0S8M/aPNxmbnnD3pJS6TrudXvzo4G2cNNom7NyrMhmji399CObs3W0&#10;jVsxyoZMf9WGz3zVxq8ZZEMXt7MJW/vZdHnPKz+baos3zbAFGybarI2jbPCsofb8yC7WaUxHm7js&#10;Ldvx9RLb/c0m27vvC9u0faOtWL/ctu3arHrNtmHTPrS3P55uL7zRx6bMf9M+2zPcVmyXOln/uq3Z&#10;+ZF9vneJrZMSmbt5pM1cM9wmr+5vC3e/bmsPTLcV8iwXbF9p09fMsA27Vtt6ee4zVm+xd2ZOsVHL&#10;RtkH6z+wadun28zdS+yd1XNsyLz3bcnO+bb3YoLtuXpRIFxixf4vk0a3/PI6y5fCK2Qolop6Syks&#10;tfM3Uyy/9I6VM5SEttFbn6a/BQx6V3FPL0yJzfpyi43cMNreXP2GjV73tk3fMM5mb/xYBDzT5qxb&#10;Y5MWLRQBz7OPVq8U6X5ioxdo+5aPbeq6aSLr5fbegskix4n2yeczpUxG2Yeb37Tx64bYtPWjbe1X&#10;my0xvVCebJlIRB4UMVO9FylSEh5igyT0XngORpaqZUJuYZ+wzhWHjJxHMoThaiO08iI5f1Pv0019&#10;VDSHRrEcTLxpoyYss3avDLUunftZj449rHeHrtaP5HmH9tavUzvr/Nen7MU//dE6ijTa/vGP1uEP&#10;f7D+f33GRr7c0T7o3slmDOphs1/vaZsnDLPTa+aKPFZb1lfrrOjAZis/vtPVQ9OFr6w56Ru7J4Jo&#10;ktpolDVExHHla2u88o1sr0zEcXm/NV4+oHnZJS1LlTRcCAQCeTiBSMFUnt5pd05st5JjW63wyKee&#10;VM89sMnSvl5rKSL3m1+ssCufLbOTG+bYzk/G2Jxh/Wxop2fttbZP25CObewVqZAez71oXV7oZB3b&#10;9bG3hk22NVv3S5GVuJfIBx9MpKEPnwTrVQE/IY8kfdA+9pvAlpj61cIm9zKvyim8JmfjMs156dmu&#10;+WsCMx+qB8LQN0/zXlpAepgFxZF3V8QiIoFwOC+tdQRm0U+KPJyi7YS+QgsmwlrB3IsHzAXC3pQX&#10;kJdBJBGJ+GiwOhZQBPBCK6JAJOQ4IqB3ctG+tDpy1RHbL+r4RhkO2qpL5H2zTwsxxKaR4vAyvGyp&#10;mthy6EynsgSKUf7Fj1NZXq+WnEhQHUFxQIJYqANATUjJvXNNCfXwa9nLqtMVTT1cpPf+hggEEknW&#10;feZf/zSzJjTkoKypt5pTGSThCQ+dyIAUYvUWiCfqeYSwUphGuRBXPlqO+nNAAlG9nEC0jyfSUZ38&#10;ylokgrJhOCccklP+K/BAQH4816UyOUdkUT7kh3ZSxz9yhn9np8tTyZY3Im+Dvwzyr2ta2fhorzHz&#10;EWL1QjJq7VV5kNM/222j5o63hStmC/A32Ny1K+zjtavsjZlj7P1FPe3jTa/b2Hkf2rsfTbYRCz6w&#10;EfPfs6krJ9sHi9+3kXP729S1/W3Khl42ad0gm75qmE1e1MvmrRRwbZlvW3evlVIZb5+sHamyhtuw&#10;OSKPpe/YsEVDbOj6d6zz9EH2wvDe9sb0YTZ+4fs2Y8V7tmjHQntP5xi1eIDO+54t2TjNduxbZuu3&#10;rLJPt621bXu22cpP19mKLSttydrlNmPJHB071iYsGGqbt8+zvXvX2ae7PrFFW0fZjJXDRWbjbd7m&#10;sbb66/G2aMsHNubjt23ktJ5ep2kC6dHLJ9rU9WNtw5czbO2uhbZyN8pjgU3cMcL6z+1jMz+fa7P2&#10;LLORK9+zD1dDlh/Yh1tm2IBF4+yjbYvt6KVTlllWKY+kwm7Hfo5VWl1vmaVVtuvUKZW50S4lX7aa&#10;xiarqmu0ypomY3iKMzeT5U2k2sKju+31+WPszZlSacvfE6GqPhtV561TbO6m+TZt6XJbtXmjbdst&#10;paTrn7dlns3bNs6W7hppC78Ya3M2TrexS6ZZ72mjrM+ssdZFXvGAGcNEqsOkGsfa4o3zbc2uTfbx&#10;9iW278ppS5NKSpUSxVAUThItREEOg/XBnGQgGLbfZhsqQ56u9g0KJZBGFPKCSC7m3LalG76xLr1G&#10;W8dOg63Hy32sR6dY6KpDRxHIS9a3/Yv2yt+eti7PyJ5+yl5+/HF75bE/2+A2z4lA2tuHPV+2uW/0&#10;sxUjX7cvZ4+3S1uXWsaX6y2PToJHt1n5SQH+uT0ijW/srhRFswikEaVxGdKI2dVvrEkE0nRZ5OLk&#10;Ibuy3+6KQO5qHgKpO0cY6wuRx+dSH59JfYg8Tu20suM77NaxbVZ49FMPZeXs22DpX6+xlC9X2o0v&#10;l9vV3cvszNb59vWSSbZs3Bs2skdbG/D84/Zau+dEIE94SK7rcy9Zx+dftkEDh9mMT1bY7oRrThw+&#10;8KcUxFV5tCgGWtBcK6YlTegfwjb6gdC0NwJ/OiDeKOEf17S6w8hvBGVxWSByVeAWhuohfAWZBBVC&#10;ixsfzkf7XBSYnBdoRgRCyyzMQycACR4x4TI3gZUs0T1kAI6YufaJAXCwAPYOcmwTaPrghAC0tqEi&#10;EvMZuFFTmec1YmSC0dfEW5JpPlEE0FKWe89BTUS5jqi8eCJhPt6cPFSGJ+8F3tGxbhzHfpSjOkAe&#10;kArnCy3iAPCgylAN/qtY1Y/QmvcpEynR/Jlnk8Sz0XNJEsaSB4E8Qmsm3Q/dL+6ZExTXxLVoW4L2&#10;OSpAT5C3D1h7qzuuS8ZwIxAZpItxHYB/fKsvJ2ntQ11RRolZ1SpDUxGKhzJFIoywyzk51s/p4aug&#10;Pn5oLcSh46PpI8czquxUeo2dEROd08EXdJKLOZV6kao84RL+qx2MEWoZquOCXtqlhw7ZiHnDbcys&#10;YTZtyUc2Yc106zrqfXtvzkwbOud9G/jhYJskD3fBmjk2bCbANMAmrHjTJm94V+Txhn24WBJ+di8b&#10;N+8tW7HufVuuddu/WCjAW2vrd623pWtn2uzFI2z26ik2ceUoe2fuIOsy6R37w9D+9uKYvvbSyFft&#10;pTcH2KAPetv7MwfZRNVhyLSh9sHCgTZx6dv2zhJN5U2v2T7bduz61DZ9vs3mrVlq05eIJNatsE82&#10;z7M3VebU1cPsi/2bbH/CAdv6zRrb+IU8xC9X2Z6DG23tnnk2f9dQW/rFSJsqFTFNQLt83Wxb+fly&#10;+2jNVJu77X3benicbTky2VYdGGrLjvWxBUcG2ewvetmib96waTuG6nrftCV7RtmYdcNs6OpR9vay&#10;0fbqwuE2Q4D/mTzWVfKOL2RcsYzSSj3IdFt94DMB/UpbrfU7j22xM+mn7XTaBT2TDPvixBGbv22W&#10;Lf76Y5vw2RR7a/YoGzVvhE3fOcKmfSbg36j5zVNE3p/YgvUrbPOurbZ1725bJTKaskbkLaIZv2qE&#10;TVg32kYsk1JcMUbPZLoNnTFFRDTNhnw8QtcFcU63eZukANfPtDdnvC31NUnORbalSykle1JfpCDQ&#10;J9xGmMqT+04GrSRC/gaywLz/CYQhcrwmUrkupXJVRm/+kHivsn2JyTbig0XWvsNb9kqnQdarc0/v&#10;99GLVlft2lmfdi9an7YvWG+RRd8XX7CuTz5pLz/2mPX4y+M2tH1be7fTizah18u2ZNjrtm3yKDux&#10;eral7FprOXs3WyG9xxME9KdoUYXiEIFITdyFJKQ0MFcdkMfVaN0+GeQR1AdkEhFIvUioXgRSB4Ek&#10;fmblIo87J3da6YmdIpDtVkQY6/Bmy9633jK+Xm0pX60QgSyzK7sX2+lPZ9u+lVNs3UfDbeJrr9hb&#10;nZ6z1zs8Zz3++qS1+/OfRSBtrf0zba1L+272zltjbOXmr+1kym2BkFRBAYQRFIMTgu67E7OIgCFP&#10;vCe6yAUioIMhnQtv0gGQXJQUoA/DI+K5rv0gIcgEEqHMKyqb+HjYjhohPBY61fporICiAAyv14f+&#10;0foL5GZk50RwZ6SAzmodTUzxqqMmwR7y0rGhhZe2qYwobwF4QhK+DXDUOrzu03lBsTh5yGiqCtgH&#10;QsACaQCQnvRtsbBPmLbuH8gC8gj7tRJI2Pc4wBtbjkiGFm2EzpiG8JrKU10gkNAxkXPrOrgWgbY3&#10;zdWyh9NUpvcry6JPzF3Pa3hISoB7RmSQKKPuCQLvowJvCCJB247qmKCKVAdd4xEB+VHNH2W7zBWJ&#10;ykGVef1Uj6NMVf9j2s51JMRUCIR6XHhOeeEfICEUBegfpyzZKYmHE8J98kdh32CoGd8vZk4gep4R&#10;kUThrVMoEJgcOURvR8atuuIxUdogy3i5Wl4wLaNM9NIey75tc/dts+GLX7N5Gz+0hQKct+e/ac+8&#10;0cf6Txpp7d991QaNe9NmLBtpSzd9bMvkca/cOts2fC4A3zjD3l04xN6YNtj6jn/D3vzoHZHMBNvy&#10;+QyRxxLts9amrlhgH82eaqvWzLJFq2baiJnj7eX337Qfde9v/02eaYfhA+3NOUOtx7g+Nm7uMFu1&#10;dYat17Fj531k708dbbNWTJQ6edN6vd9b2z+0VZvkjW9abWu3r7O1O+fZmh1L7YNlE2zI7AE2c+27&#10;tnv/dtu0dZ3NWzXJPln3jq3YNtUWbFhq/SdPsLYjetioj1+37Z8vtr2HtqmMJTZ3zUwB9Fxb/dk0&#10;2/DVOJu1+Q0bv1KK6tNXbPy2bjZ10yu2eM+r9tGnA23Yyrds3LaxNm7rMBu7+j0bs2qclNR7AvER&#10;tuTLaTZvxwypkxk2d/dSG7thuo1eM9Lm7vrQ5uycY5M3f2ATtr9lUz6Xevtigk3bOc0+2CgCWvyO&#10;DVoy0sZvHm6f7Bpi8/a+Zp98NcSmbB5h45bNsLdFCPM2i4R27bTln+2yd2Z9bN3GDrfuH75vHUe9&#10;Ye+I+EetH2mTt9P7eZ5NWTzbFmxeYLM/nWrTd4y1sWukEpcMt4/WTrbFOxbbxOXj7Ni1JO88GUJZ&#10;Nd4YIEXm/3dHRWiKorgmpcoUQ1mgMFAnEMz14nKpkEqBXSwxz1R2LvO2Ldq417r2kfp46VXr2amf&#10;9e7c3Xp16CxrLwIRebzUxvpp2rft89bnhb9Zt6eftC6PP2a9NR3Rub2917mtTer9sq0c+abtmTXB&#10;LmxabJlfb7KCg9vsFkOSnNhllaf3iEC+EoHss3tXD8r2W/M1EcnVfSKPvdZwTUQia7omsnA7KDvk&#10;KqRBhEMIqzFJioU8yLldTiI1IpAKCAQFIoVzK2G7FUuF5B/ZYlkxAkn9aqXd/Gq5Xf5ikZ3YPNMO&#10;rP7INn8sJftmDxvZq70NeukZe+WZx629rqfLsy+IQJ63jlIir/YdYrPmrrL959JEILTmoY9AIAb6&#10;86RIWdCYwfsNxMJTGI6eO3uETW7Fmmxqu4/yC6noWLaRNGeZJtke7ooRB+rjkggBNUI+hQQ85ICq&#10;oJUWoa6bIiHK8OM5BpUkzxpygWx8qCCwRSBKeMcTr1qGhLwfhcpK9FZdEZkA+MGTjsjAQVvTkNsI&#10;88FiRMBU+59Q3Y4DbJpvPT541a3LwQDCQDJYVG7YN5BMOK+TCGCuOjMPsQRCCkqpRZ1gAmAPaVG+&#10;yvBrEYAzH8A7rCPXcBLgFtZSLuRxWMcezqyS1figiYe1DuJiW/SPcoxlyAKSOeLHaKp5ckRhHbhc&#10;q+UQimohA+2LwgiEovU6fyCJsF+8sf6YLKrjcREEfU+cPCLTclAiXG+NPXIqLdvOphXZdWKq8jiu&#10;kWQTUVzOk2co8ggvYmjzf6NInqZe2rN5Jbbs0G4bIvUxY/14m7V1go1d9a69Mec1G/bJYBs1a4TN&#10;3ywC2PWJbftqva3ftsp27tpgX3z9pc1au87emPmetRnWy154q7u98/Fgm7V+tC3aOcHmrBltm3cu&#10;t9nrF9qYuR/YnA2TbeXOSQLDKTZo0nv250FD7LFXX7V27/S0YbMH2uglvW3SisG2Yc9MEdR8kdUi&#10;27pzhZTMCpu9fIpAfo6Nnj/FZiz52Dbv3mlTFn5ss1eNsk27Ztu0ZVOs64iX7cMlOn7nKvtm7+e2&#10;78DntmrjfFuydqz2X2STloy31z7qbWNXSlVsGWrrv5lmGw9Ms+VfjNP5ltjyrXNs3roPbPLyUfbG&#10;3Det45hXrMu4HjZmwas2YVEfm7yil723arC9On+ozdzxrs3/fKTIYpjN3z7aFmwZZ8u2i6g2T7OZ&#10;GyfaxyKZCZvG2AdrJtn4De/Z/C+m2Kw9E2zM52/YOCmMSTtH2gRCadr31cVvWe9p79rEbR/a2M1D&#10;beLWofbRThH29uE2Yfl46zfhQxu/bLHN/3S9Ld/2qc1cvUIq8GPrMXqUvTpnlI3eOsZGrBlhU3eM&#10;sxkijJkbp9uST1fYzE+n2/C1b1vvmW/YoBnD7E2B3Pvzx9n0tRPs06M77fCVFG9V5QZxYJAE6kLz&#10;1/RuXNY7ckXvylURBWrjSonUhrYTvqJ1FsSRJJLBLrOf1MfuE9fsrXELrG2nIdatfT/r06mX9enc&#10;1dVHrw4viUBesL4vvWCDOra1/i89bz2ffUYe+9PW/Ym/2OtSJWO6d7X3u7a3aQO728bx79qBRdPs&#10;0tZllv211MdBeox/YRUnd1tVIs1xv7bmKwftwfUjdk8E0SyicBK5sd+arosoNA+BNF8/IDukba0E&#10;QlLdFYgIpO7MLqmPz72/iCsQWempz63USWSHFRz51HIObLCsvWstQ8o2RSRy7YsldnrzJ3Zo7TTb&#10;MXeMzR01yMYM7GK9nn3Muj71Z+v85OPW6em/2svPtrEOf3vB+nTrbRM+nGnbvkzQN1lhybcbnDww&#10;FMhNkQPgf13z150QCHEJ+DX1MJWUyDUpl2siBMD+ekmjnk2DnhHNQwlRMThiRDr6xvnWKYPe6iKN&#10;KzKa8XrTUwHGRZEE5EJiOFXlpdKxVqQDOTFqMMd66EsEQ+c1wjSuWAS6HuZByQh8IZDTUioQSEQe&#10;3vQ0AnvA3JeD8gjhFYAsTAG7QAaxYwWsDuJaR7lsi8gjIpBoOQBnPFFE4Bj2i7Z5CCtuv/j1TCGR&#10;sBzAGbKIJ0OWUQIQGyAc1IOWZRxHs2InEF3LERELauNIFiPwxpQP+8ii+aMiFxQHLdNQHxxLx9EE&#10;lXtU145KOSrQT9C1oBoSMqqDqoAwIAjO6/VovX/RfWGZaWSnVB4hL1caWvae5zrPuXw9rxiJBCKR&#10;Aln51TJb981mO5GaqYfPSyQJq5eJ/4vTBO1yYYVeWHmT+th9uAu9gDfvNNu288nWZ8J4G7l4nL25&#10;8G0btuQdea2vC7DfsqlrPrBZGz6ypdvX2sJVS23d1tW2cftq2/T1elv0+VybsmGEvTqvj/We2tE+&#10;XD7QZq740EbPes0+nP2mLVw32z6Uh/7hordt+ILBNmJRX5u35V1bsWOqyOZNGzJ9gEhqiE2a/4HN&#10;3Tjepq8bKhAfYcs3fywlssC27VppW79cZau3z7Wtn6+zhavn29xVH9i6nTNt1rIxNvqTATZx0Vs2&#10;f+t4G7HkNXtL5xw/Z6KIY6EdPPG17Tvxle09utn2H1tnS7bOdG+95/Se9v6avrZgz+s2b3cfm7+7&#10;l32yYaTNXk0T2I9t1LKp1mZ0X3tmWBd79s2X7e2PBtm4mQNEaGNs4+55qssMW/3V27bw8362aPtg&#10;2/TNGPt63xT7Zv9U2/nNeFu+Y7RN3jBKamWkDV860iZJBc3c+b6N3/mOTds7zCYI6MeuG21TPx1n&#10;H6yVepHyGCVyG7Fquu7jBHttzhjrMfkdGzp3uE1bOd0WfrrOpq9cZZOXzrXpq2fb/M/m2yfbP7KZ&#10;6yfYG/PG2l8nvWMvTdH5Vn1oE78YZgu/mGwLti0Uic2wSTsm2luL37e35r5l49e8LXIRwWyeYR9t&#10;mGRfnztiaXdEGCKQq04YgThQEVdkl/R+JIkQmF6W6sCSisqdLC7Rf0TvE23PzxVU2FkBIvudSS+2&#10;mau+sOd7vmtt2vcXafSyfp26Wd/Ona2nyKNXuzbWo83frJdsUEf+d/68wPYJ6/HMU1IfT9mwTh1s&#10;tAhklAhk5pC+tnOG1NLK2XZp24pAIAe22+2jn8cI5EsRSKRADgUVcl0kgt2Q2rhxSCRyUGrkgEhE&#10;pu13ZS0EcnFvaM57dre35qo49ZmIQ0YLLAjk9Od2GwI5vsMKj221vEObLfvAesvcu04qZJVd/2Kp&#10;JW76xA6ummY7531oqz8aaVOH6pqfe9y6PPkn6/7s09buL3+xzn97zl74yxP2kojk7ddG2LIV2+xc&#10;aoEIJJAH3yc5i2hoHe+PE4sUkDwnietjZ5EUF4HwjxtPoMsu6/sNSXn6I4QwFcl4VIw3dKBMyqHX&#10;soe5GKCRfAkE1aBtEAh/86yzVO3LcBsMPZQaUzqQGUrmkvYh7u9Ni2MKxInECaTR+7Gc8WbB8uoF&#10;Tt4HIQb4p1R3b16bHVMIvl1gJsAiF+AhGoEfwE8oiN7yhMVcAWidA6MMMoknkFbQDBbyHcEcOLUv&#10;4N6ynfOoXCwokVYL9UKlqE7aLyKPaEpdKBMCOa75BM0HMqBcyEkEIoXhOQ7tk6B9XGFoO8omhKh0&#10;jAwC8VyHjvEcUKyO1IHzQxCoD5SYm8okj+GqQusJb2HxBOL3A0JmX+ZlHg7UlPCb5650rPdE13lc&#10;UXJ92sdzKjrPWTkhjwz6eLi9Oe81mylA/eLwNrtwM934cVIy3otetkOXb9rFzGy7mV9mKYUBDA5k&#10;ZNmqhIM2dukMG7FwivUe/5q9/tGrNmLOAJuzZaoNXzjJ3pr5rs3eONnWfjHNNn85zzbsmm9zPp1k&#10;Y9a8ZaM3DLZhq7vbBzv62ntLBtmqzfPt8y9X25rP59j4RSNs8vz3bNmG2TZ2/njr82Ef+2D2O/aB&#10;6vnh0mE2ccUwm7VynM1ZNMUWbVxgs9ZMtNnLPrCVny60GUtn2awV80Rca2zu5nk2f+NcT6av2zba&#10;9nwjT+7rRTZ/23R7f/ZwG7d8uI1c+f9h6z+j27jWbU3YP/ob3f3dce7oe+7e21nZkmxJlmQrWFli&#10;zhEkQYI555wjSIIgQAQCBEAE5pyTMpVzdA6yJUdZ3ra3dzr3nP4/e64CafuccX+8o4DKKNSazzvX&#10;WrVKgfCiKFS058DA+d0jXag3NqDVWQu1vRSVujLEV6cjokSGqJIAqb2kskuOalcgRVlOwJTzfOoQ&#10;VZsN/+IgBFQGwyfbH/EloVCZsuCaUELbWw3ndAM0BEix1Ru5HX6o64mGaTgR3UMpsI/EoY+hdSWi&#10;yKpApTMGmolElHdnIUEVj+r+DKTT5cSqM1BAIBXbs1HTl4+6YbqFjjzkaMsIVjpAVR1qDS2ElRn2&#10;4QGo7J3QDRjpnDQodZWhZiwD2tEilJircKwkHUcLU+FTlwXf5kQ09OWibaQKtfYaFBvLkWssRK7o&#10;TDCayG1KUWFqQBLdiJr7uvbxx7j/NTNZiod4uFByHhJAnuIGHcc1Oo9rn7ufYhedLa4wAbku2tJW&#10;qkRvUqSuSrD5ngL3lO7jBsIzavDG0QgcPcpreMybDkR02z2BoGNHJIAEiXYPOhC5lwdCDuyH147t&#10;CBUj8HJ5lr8P0r1OECDHUKcIQ399MZaMSlwlQN6fsNOBiKFG3ABxV2GN0kWIRnI6DLqLv9+hE7nL&#10;uLeAf9xflKZ/uzNPmDBuz0vrSNVYN2bwEyHy50vjeLY8THgQIITIN8J1ECICHF+eGcATxmPG53Qh&#10;n8yL4U1seH/KQoB04uaAcCCNmNHXoL+5BF3VeWjIiEP44bfhufN1hBKOx3a9iWN798Hz4AEceGsv&#10;gjzDUF3ZjoWLDwgPAQIBDjdApPHlKNTu8dlWq5qFU/gFYgDGGxTzm0LQxToU9d8e/hRO4SeIrrqi&#10;95ZohBdtJe42K1HtyO3EfkQbyKfu3l6/QWSlCk0aR0sMjSM+r7SzfCncqLua7A7djhiS/hK3/639&#10;hCChCAmBXaboC7EVw2VIDfGcivYR0aZwmp/dz4q4ASI5C06FUIuQtpeqv7gthUzsQzTiu6tW3LHq&#10;KlYBsgqR34eY5wbIbxn579cV4nuK+xEhAU6IttiOIUHvdyHOSQLHyvGkfUrrrmwrfhe/ixAOYXWd&#10;X8X8d99Xz2E1BAzFOr/+FrGfjwQQ3O0Vok1D7NPddsH1BOz4uyRHIsCxso6YroZwc+c/ecZrJX7L&#10;yjUWQCEwxFS4i/NMMqR2LQkoq50ixGfxdLpo83qG5/wzk5BcmYI6TSq67VUYGLJg9ORJOg3RX/kX&#10;3PjoK9z69Cvc/eRLZh9fw3jpMjJMSlRactBgU0hPm5eoY1HREY/4umDkavOQp61DXkchiixRaB4K&#10;RMdwCNTDAaiyBdOlRCJDE04YBKLaGoa0ulCYXG1wzhlQ158MvUuOnv4yNGlrKNBmFNPhlLbkIL06&#10;F8kVCYguiERmVTy03U3QEBIqZtUqcxmqCJTS1grkK+lK9GV0JjnIbo1DXmMkTI4K9A4bUK5pQa6o&#10;0jIXIUsXjaxOnktLHLJrE5FZTXfR2cBoIrjiUaGPQSczc/ukGs3dBchukiMyNx6BWeFIaaEjUUZA&#10;TTHQ9+vQQuGts6SiwihDam0YCpRy2OjsXKfaYVjKQMuEAk3DMtT2BPHaeKNA74laXouOwQToh7ju&#10;aAxBE4PGHgXU44nQzUbT7SSgkL8hkXALa8kgcHOQZ81BhiEN5QSCiOKuUjTRsfWOOwgrF0bnpzE0&#10;PQFjrwPGYTvF34yabi2yNEUoMOWh3JiP0s5SZFjLkTVQhVhTIbxrEpDfk4LGmXxUuaqQS2HL1lfB&#10;k+CMphvK0Waj1dGCKrUSNVolxs8v4d5X3+POlxQmyYHw8xMBkqfuqiqC5CYBIlVriSqsJ08lwIgh&#10;x93iJ5yLu3rr4vtfEPh92OurwK6DQfA87IMwD8YJDwQfPYwghjQ9dAAyuhE5oeK98014bn8DUYcP&#10;SE9yp3geRxzdSYrHYZTLgmDIT8FIcxmWDI2ESAcejFql93Y8Wuil2A/jh0sT0nMdf7lBd0FA/P3u&#10;Iv5x7yT++eAU/o0hpuL7avxTTO+eJETm8dPVaQkg318cwbcCHlIM4EtC5IlwHmcGpXh8ehCfLfXi&#10;YyZkH4qhTQiRB2Nm3BzqwHl7CwFSh0Heh6aKHDRmKqDwPiy1gUQcP4wTb+/Enje24Ni+PTj41ls4&#10;vPsI0uIL0D9xjuJNgRbP5TDbFyAQHVsElN1wcPeqknpmfUHBFxCgqN+hOxBV0auwWXUuYiiha4/+&#10;jKuf/SBNxXx3VbWosnYDR1R3ibYXAZtrdCSid5a7Z5cbIOKhOKkqjd/v8jiit5dowJeAQ0EX2175&#10;XDS2i8Eef6EDIUQoglKsNLYLsReuQlSJrALkFAVM9HyS4MHlEmRWBHxVrH+tLuJyd8+v1c9uKEki&#10;uxK/B8nvp6vC/fvp6vrS51VxX4GAON4qxH5/Lv9p3sp+RHuCeB7jNB2EqF6Tzv93x1wNCRpc/nuQ&#10;iOl/dU+rYHHvg/MIjzMUcCH47n2JKc+Bn1eHNlkU+yY4pConXptz4rrw82oj+ukPnnGZ6FG1Cg0R&#10;AiRiHuOTlY4RPJ776XfxmfMYohfXhQ+/x3NNJtFgXYGmjhp0dFXD0FUPHTNNMbbT9c/cgxsOXL8H&#10;3dQgqga0CKa7CK6KRqEuAs29MlSao1BnYsZsiEWlAIo2CvWmNOgHc1FPQay1RMDQn4Yqa4j0JHmx&#10;PhQ1lmDouK14YLBSm4TOPjWKTcWIaPKRGrH7BpXQGOpQ0lSOJmMpbL10L9pGFDfnIqVRjoSGKJTr&#10;Cphxl3PbauicSjQaqqG2NkPZ2SzBp0ZFp9KRhuq2PKi7amDuaYVW34TSxlKktyQiQROMdB0FXReP&#10;6LJEJFXKYbBXwzLYCk1vLoyuNAxMNdMltKNrqJa/oRBVrekoakxBbQd/m7ESVZ3VdCT5aLTlo96a&#10;gjZnGlrtOQRfLnQuDQoMmUhqiURCTTzqLXHQDcrQ0adAmysCTc5gNNnk3E8sWrpiobTSmbUnIro+&#10;BA290Ri8nIHqniQoBEAaM5DRVoxsTTkSlTl0eXVQOmp5zauQX1+Brl47nUwf7GO96F/sRtdEF5rt&#10;OmTrKpDYUowSgrHUWIXWngaoBxpRYi1CjFqBuLZUZOpLEa/LRqolEyX9OVJ7VrahAEer0uBZkYrI&#10;klQojU0wOTvQYm6FaciG6x99jHe//VkCxO0n3zHzZOYqgnCQxr9iiIcN73z5lE7F3XAuAOOGjWhc&#10;f8r1n2Ls7E1EplRi56EwHDjgB68DxyH3C4TMy1MCR8iRIwg8dBD+7+xD6OGDiBRPoG97Hf5v7UQc&#10;gSLgkXTiCJKOHUCa1xEUh/ujNU0Oa3kmemtzMaoswZymFvO8t88QtOLJ8G/OjxIedBQ35/Ez4y8E&#10;w9/uLuF/PTyD//XuGfw7498euON/PTzL7+c4/6y0zo8EyLOLY3h6YQRfEx6iyurr80OcDkvg+EK4&#10;D8LjCwkg/fhovgfvzzjxnhgba8KC2yOduMj7YsHcjGFVNfRldHmpMUigewrYtwtBh/fDY88uvLHu&#10;Fex+fRMO7tqJfa+/DVmAAubuCVz96FsJHm4QC9F3C730BDmFW0BBLBOu4xqhcZ1QkBrHBVgkd+Ku&#10;4nJXMz3Dda4v1rkhQoxxJqqnhIMgSIRbucl9i3YUqevw524nckdqgKcL4bqrx3b33hLwEPtxuxvx&#10;0KKoKnOP5Cq6uIoqrL9IjfDSi9s+ExAhHCj+kmhR+IQrkQSS388wJNHjPs5xfUmAhTiuCLkUXHdZ&#10;aktZ2cdKuL//Jr5in6tiLDkTTleXrYry6nIxT9pm9RgUYxGrgFg99q/nwt+0Ol9MhXCvHlPMW4WL&#10;1GOM81b3/19DAEeCyUqsnpeA1+/Py/1ZLCN0KfACCO7vPIeV3y3amMR2olpr1ZlIv5shuZGVBwfF&#10;OgIUy7wnVuEhrp1wHiKkZZwnXKN46vwcz1HAwz2sCZd99BTPtfaVMUvPQqO+HnnKNDSbq9A3boXW&#10;pYR+xAjNuBkVLhXSjAWIbIiGvDpScg/FhlAUGmSEhwKNxgRkNEciWRmDEl0s+iar0TehR2NXLRos&#10;pZIo1xrLkK2S0YVEI7fdD0WGcDoROhd9JmHTioiiJLwTS0dQlg4jIdY72EXR11LwMwiTQthHCZH+&#10;CqToYqBoDEER91WhjYFxLANN3VWESAd6hjspdBoCR4++UT2zNhscIzboOa9nTIeeIQM6Rw2QN8XC&#10;t8YPoQ3hiKuXIbqcLqQ+Hh2OPLT1ZqB9Woa+UwUYmNbD6rDB0tcOyzhdzEIpRk83w96jRIdVjcKO&#10;SsQ1pCJDnUFxT0GDPQtquoqOiTR0T5fSwcRC7YpBIc+10RqPZlscYRFH0MhhHI+nU5Ihtz4KuU0K&#10;JFcpEJYdg7CiELqnOHQuJqJlPBLKoQQ0D+ei0pCFOgNdnzkFnSO56BzOgGk4Ey3WTFhGWtA9U4vW&#10;gTS0jSfAdqYSqn4r0rUlKHTmIN9agFyNaCwvRbWjGjXOarQO0bV1lyKPjqSgMwlVDgUKB1JRPJSN&#10;nM5MxGnikWnNQFp7Loo0FXSRddAOF8M0qsP46ZMUjy9x7+sfcY/gWA3xjhR3iKFMRFWIqNIQwe+P&#10;hSv5js7jO9z++hkuf/Y1WrvHsZ/u462DgTh2wAcBhzyZhXsi7NgxBB8+hKCDhxBw4AACD4oG9GMI&#10;J0SC9lJQ6UgUBEg8M3bxHpCk4wek96C3ZijQ31iGKUJjSl2FUbqpwfoCRh5hUoBZAvgy3e4HUzZ8&#10;tthD8R/BM7qRX24tSJD49/fPM84RGmel7//x3nn8vx8s4z8+XMY/HpzGz9dn8cPlCXy3PEI3M0SI&#10;EB6cfnFqEI9ODeDTk334ZKkPn53sx6eL/fhwzg2Qd6ccBIgdd+iGrvR34rRdi7GORhjKc1GWEInI&#10;Y/twbMdmeLy9A5773sLOLRuxY/N6vLNzB/Zt3YWQExFoa7fj7N1HkgMQ3XhvUehvPXE7DSHg0vs+&#10;JOfg/uxuUHfDQvwPqz21xIunRHfga5LQi/WFSxGgWQWSu5OE5HIkKAhQ/PRruJ8lWQGMANQXdBYU&#10;+auP6Dx5XDGu0jWK+rXP3LC4LKqwRHdfzr/Oee53logn5H/AFR5fbCs9UEeRkoRfCJiojuJUCJ6U&#10;Va+I32pIY32tgOP36wgB/G09NxTcwrua3bsF9/fCLlUzrQj06lTalutIgBAhBJmOaHU4FHd1lltw&#10;hWBL58zPq+/JkDJ+cRwxT/wmTt3HWcn+eT7CXbnPzT1fAERyLSvbSb+T5yPGLXM/LMh5K/v9FZAU&#10;fQGRs7y27t/ojtVjic/uBx4JYTHlvNVrJcJ9HgLQAj4r14/LBUzOi/3S5azC5DxhIh5mFK+1dcPj&#10;Gf+nZ3gusT4U6coE5OkzkNkZiyY6B8e4BuahVtQYElDUloxEMSxGSzpyTanonFCga06OHMIjpiGC&#10;28ahQBWDHFUcUmoS0GYtxsCMFa0WIzosHczm66WM3NLfiEZzDgq0QczIPVFGB1PtCGYGr0BlRz4K&#10;2ypQ1tqMDmMdhkaaMTFnpfhr0G4uQYezBM0DCagaDkJEuReylHQOmiAkV/ujxBSAprE41HRWweDq&#10;hLnfhPYuugiTEi5CyDlmhcrWAqWpDnqXnueiouvIRFBtGHzKQ5CmCkZxexRdQRGaHKnI0UciuNwH&#10;mW0x0DoqoLW3od5VifzOeNQORKFjVgH7ZCH6xlQoUhfhsCIAQYXRSGqlS2iOQUO3HMUOGar7Einq&#10;WTDNJqB1LBGZBGxOXQw09lzUmhJQbaALscciX6NAUEE4fHODEZgZgvTGGJQZw6Ac9KHIe0A/EQ7r&#10;UhJ6TqZi8GQsnBOxGF6Ix+BMECZO+qN/zhvdk6FQ9QWh2uaPSoc/VKOxaHTV0WmVIN3Ia9tJl9RZ&#10;KbXtGCY6pK7D6r5KZKrzkKhKQ0N/OhqcTAI645DWlYRCcyFKbNWIrEvm/5yPfFM+Urty6C4T6UDU&#10;dGedWL57C+99+xMefP0D7n8lemP9Bom7AhJ0IWIARUm8OE904RXrCBciqrrmrr+H5JJWbN3nj7fe&#10;Pg7vIz6I9g1G6JHj8N//Dvz27UfAOwcQdOgQZJ4eiKUrCdq3FzJCROFxHHHHDkN+aD9i3nkbqScO&#10;oSlZjvH2BtwcceDdmT48oGjfHDThnLUVs9oqjDQXor8+G0MNeZhqK8WCrho3B3R0CwN4dmUK/7h/&#10;Gv/x/rIEEOFEBED+jfH3e6fw8+1F/HBtBl8vj9JhDOAR4fOJeNJ8Voy8a8P9cQvhYML1QR0u92hw&#10;jfu9zyTsPQEPxsNpJx5MOrlONy4PmHHWZcCspR22hnJUJjNpOLwPRwiQY7u3w3P/Hux98w3s2LIe&#10;+3Zsw74tOwhWf1SVqjB1/j6dxTOCg/BYgYG7nUM4ASHqYioaxkWXajoJQkCIunAF0ouoVra58okY&#10;zoKfRVWXgA1BdHOld5boRXdTVEWJfYvvou2D613netIo2jzO1U/F8Co/EA4/4SKhcJ6O4zxhcJHr&#10;LlN4xIvcxHMgVz/7hS7kZyYLBAv3dYNuRcBLDKkhAHKZ5yHeuyNAIw3VQWGU2kIEHAgRIXKScAph&#10;4zqicV2ChiRybsFbFcT/Chx39Zc7xD7E/F/Fk8t+D5D/Wn20+lkS4tXqJwEQZuzuhmxx7FWhX9kn&#10;1/31PRniOCuxChix3q8CLy1zV1+5j7ci/pwvoCB+o1hHiL5oPxJtPe5j/l7kVwHwjMsElH6QthGA&#10;Ovm+qNpa2adYR1pv5TxX4r9+F/tcfb7D/dvcbSCrTmQVKhcJfzF21kX+d+L5n+cqDAqCIQl+9REI&#10;o5AmqsJR1ZyJDlMTNJY6FDXnIa0lC7F1CSjQJEDbH4cycwxCK6IJkFgkNlEYmyPoBuRo0GbC1auF&#10;ddgA8wQLyKQR7d0qWAYaYRsSgxGmodwUjjqbDM09CuTr/LlPZuIaQqKnHuPz3RifMmFy3ojhyXYM&#10;TjbBPtWI0q4MJLSHINvih6wWug9lOMo0dDPd2YjXhiK61RPJrQlQVBShuLkOTaoSuJyt6O7Xw8Tz&#10;6eDnqrZiNPI3tdhqobSUIV1D0W+PRK4+CIWWEGbdEbwOnNLVROTTGbRE0UVkoW0wG/ldCYhtDEVA&#10;qQcyeDz1UCzsM2nQjSYTXNFIaSRI1XKUGiLRNhBLQVYgz6xAhi4Z8W2xiG+PRXR1NNLqYlFr4bWs&#10;5f7VChTp5Ejn9U5tC0KJncfXBKPezOtoCaWL8YeOTqi2V4YiayjBHgbLfBRM46HoWfAgTLwxfsEX&#10;89ePY/ysFywzIQRDEFpGgulCQggfOVr781HdVQFVrwpOipht0oW20Q7U99Wg0liO2q4y1DjobsRw&#10;LbZMlNtSeR5pyDGLaq1SpNGdFFtEz698xLUWIpnAbHLVQONowcLlU3jvmx/w4BsxFPyzXyHymxt5&#10;+itUBFDuiKoufr//5Q+4/sm3sI6dgYcsG5vf8sDbuw7Bm+4j3NMXQUeOwo8A8dz9Frz37pOqseID&#10;/BF+6DD8du1CDMER73lc6r4r2/8WovbtksbA6izMwnl7Jz5aGscX56bx5PwEPjs9jPuT3bjgVGNe&#10;X4tJdRldSRFGmgrpSIpwtqsJ709348m5EfxMF/LPB6el+MfD0/g7p3+5vYDvLo7jM7qKB+NddC9q&#10;LNuaccbcgCVjLSFUhQV9NeYN1ZjjdJqgmlKXS8A6x/v+xogZdyfthJkLd8cJNLrhS/1mnOkxYtFh&#10;gEt0fEhPoLPajxO7tsFjz254ECCH9+zCW9s24+03tuLtza/Da/8JFGZWYWjhKi599hQ3VobdF9VP&#10;1+kEbqxUH622hwjXIEDirs6i4BMKVx+JTguivYPxGedR9K9yO/Gum0sEgWjsvkzIXOP27vl/5nfh&#10;HsR6P+Pa418kEFzlPq9w39JzIRTBy58RAtxGehKdwi+Ackk0nnO59K4RzhdOR1SrXWEyIe2b0BAO&#10;SAyvclmAiHCQ2ke4vXjoTurtQxGV2gFWwCBEWBJiMRXfeWxp/u+WuYWaIJIcjLsNQYqV+b+ux/2L&#10;hxgFQCQ3wXVEQ/Wv6zMkgKxARgKIAAXFVArxeeXY4rNYV6qCI2BElY90Tv+bENVyq8ItjrdaVeUG&#10;gYCH+/MqIAQ4fnUg/C7mrQq9u31GVEc95b7cwJD2sRorYBLPcog2pZMCKGK/K9fCvd7KlOuK/a7u&#10;exUgv4fIMu8DMRXwuMwERbSbnXv/GzxXw8xSOAnPoljsTgxDZFEiali49MYa6C2NaLU1ospWiRRl&#10;JpSGdBj60lHdkQhFpQKKJhmiK7xR1ylndh8Dx1AFbL2dqO7MgrInCyW6eFS2p6OjrxBVnUHomkhB&#10;u6uKmXEKktrCEdEYjOSmVKh7mlDXnQ6doxzOIQMmFpwEiU2qSquxNSGySg6fXAKrNAr1xhiYezPg&#10;GCumSGdhY7Qv9kUHo1RN4atIQauuDq5hFSZnLeinaKqtFM/hLmjN/C1dSjSZKmAZ06KAUEi3BCJL&#10;74ukFm+ktXEfXeEEXDDKu6LpjsLQMRJJpxSNxIYoxLdGwbMsEPsyAqBokdGxBaChJwxNvVE8x3C0&#10;9HHaHYAicwCqzWEo1MXBuygMJyrkOFEZg5R2OQo7opDWHEQYeyOjLQS5bVFQ9iagrjcC2XRSzaMK&#10;qAciYByLROcMXUgfQdPhi/R2X1Ra6Ex4bg0uPxhHD6BrSkDDH4NnAuGYC0fneAJaXMmodcSgeYQQ&#10;6guAYTIOfaeVUI3VoX1EC+24HvndhXQaWSg258M0SVfSk8eEIB8F+myUWdNRM5CDNH0RjpbKEdCQ&#10;jKLuIhRweWRtFmKUBUhozUatoRIji0O4//hrPKQLufv1M9wjTO5/9b0UAiD3GQ/EZwkkdCCSO/lW&#10;Wnby5gfIqzdh2xEZthEgB/YcxYn9BMfBowg6fIzu4wABskcacTf8+Ako/P3gv3cPHcgeKAgPUX0V&#10;Q/cRuWcn5Pt3ozIqBEPKatwadeGzM5N4siwAMolHZ0bw8WI/Hk7Z6UaMuChGxOU9cNJIAOgbcMGu&#10;wsMJqwSI769O4693l34NAY/vrxBCSz24O9JJ2DRiqDEX9vJkdBUpYMiPhj6XQC+MQ3dZMpyV6Rig&#10;uxml6xttKcU4HfWcoQFn7e24OtiJG7wHrw2acZkAOdfTiVMuIwY7mtGYnSK1fxzZsRWee3fhGOFx&#10;gq5q75tbsWvLRuza9BqO7j6IlNgcJmEncZ6F9hqdhPQsx2ffSzAQcZ0hut1LXXsp6Ne5TGrfoJMQ&#10;kBHO5QrFXgyJcoNAEF18BRiuEhLiiXIBlCuSoFMcBEQ4/6p4Nw6zzMsCOHQPV8R+6VYk6FDcrn0m&#10;GtmFi3jqBsZHwnGI+IsUYsTga5//VXIvAmJXxHkQJKLh3j00ixg3it95/GuPuJ0AEEXNLcIULtE4&#10;zhCN5EL4Vqu2xLAfwqm4hVyIont9SXS5zjKdjxsWolGeUyG80j7dArwqiqJqR2rLkNZdcTcSQFaF&#10;XKxPkRUCSzEVIdpjpONK+1ndtxBabi+25Xwxzx3i3NzHEue4uj9xThKkVkT+rCT+jBUXsbp/sQ9R&#10;jSVtJx1HfHaL/K+9qnjs/+Q2xPLfB7c5zf2dFO0eXC5+528AEdtw/kerVWfiuG6ACGCsQmQVJOK3&#10;XBDdxPmf95y7hY6ZU3guuToYJaK7qL4KcQW5KFfVEwb1cI1VY3CiDRV6JQ7lFmC3PAb1yhQCIhUa&#10;czIqOzJQ1RuPPKNwH2Gwjsphny5Ex2gtymwJyO8IRK0+DLqeVKh6YlHGzL7ZmogGax088uIgawpF&#10;UG0EvPNjUKRNR4HOD0pHEhwzzRg6qcboQjedQzdy6kpQWJ+LtLJ8tBnK0GlNxdBYFcYXtUhrKsI7&#10;8kQUMKPs7W/EhdM6LMxZ6IDUMA0ZCSQdwwALC6ut1yxVcWmtanQOdqDYmY4UaxDiVUEILApEYl0k&#10;spvDUWuL5TQCEdm+aDDFo0qTitjiGCjqZZA1BuAE54cWB9M9iPG8/FBG91LRFYUmp4IZfDQSCMbk&#10;RgXiKmIQUhGOA/kh2BjjBVlVuPQek8a+UMImEKrBQIp8iPTyq8z2cCQoAynO/qhwBqFtMhj6uVBo&#10;xiKg6o9A8xgdlyOQTsgLZd1e0Az7oXuGQB6OgL5PjkZLAhrt6aiypCK7LYZwC0GVPQR1rmB0TMWj&#10;nk6p3FGJNHMusl2pyLNno76/Ei3Doi2kAnXOChR2liFVXYgkfS5SLDlI7M6BjP9LoZWJgK0Yx4uz&#10;EVZTjtjqfDTrGnByeQz3Pv8IHz79CQ+/pvP46hsJHg8IE2n6pRg7S4zQ+5sTkZwJo2t4CYdDs7Hh&#10;7QDsfPs4jhw8AY+Dx5lpH4TvO4cIjr3w3vMOAg4egtzXD+FHDsN/z1uIOX4EcR7HEHvsIKIO7IFs&#10;707EH96HpsRonDRr8O7sIF3HOD4/O8EYx6PTo/h4aQAfLfRJbREPJrpxb8yCu6NduDdioauw4l3x&#10;PvOFHnxDp/HjrTl33JyV2ka+Oj+MD+cEfHQ4a2nCRGsR+uqy4KpJg6M6Fa7qdOn7SHOB5DwWjfU4&#10;a1PRfbThVFcLXUkDJjTVmKH7OUNHsuzsYOhx1mnAKYcR010d0JUXEo47cfD1TfDatxtH3toBr8N7&#10;8c6uN/Dm5nXYsWE99ry+E5GBCugsEzhz7wnFXwBAtH+swEE4AwESAkMMuS/aJ0QDuXARV6WqJ3c1&#10;lWgQdwu3qEoSXXQ5FUDhfkS11S26w5vCtUghqrHEtgQKXcNVwkkIx2q1lujeKwAgXIloyxAvHBLQ&#10;EGARQ5GLlw+JhwlFNdcN0W7C7aSGfu5LVLtdoRCJYeqFCxGfxRtMxfAo4oVFqwIvYjXzlQT61/hN&#10;4H6/zipEJOHlelLvrP/0XXT9Fd+f8bu7fn91mQjxWQjrr2LN/a3OlxwPl4nvv4eEdG48fwE1ydlI&#10;81bXcZ+b+1x/B4XfH4+iLtoafosVCIj5XL4q9r8/ptSDSgBDrMcQ1WC/QeE/V5X9fp6YivXc2/L7&#10;x6InF4/Je+D3oBBVVb9CY/UaC2iL//jxz3CcvIlIjRNyWx+e0/YnwODIRadDCZ1NQ3dRgxJTNpq6&#10;UuEYbEJldws2xYTisMIXtSo5OihWLZZMlOuSUWyJQ7wyBEpnGDPiSDQMRyG7OxxZpnAUGiLpWFLR&#10;bi1ATWcU2mwFKBW9qGrT6FoikNPOrLwlGmFlMuS0hkI7F4Y6hxx1lgw0WTPRPaxBZ7cOJjqIHgJB&#10;1VmPdks1OvtKYOlphdmlg76nA/XMKFMp2Jq+FgzOmWHrYaZtroe5X49OuqF2awe6nEYY7Wp0uJrR&#10;PdKBrMYavJ0Ri5253vCrDUZCSwiqDdGoMyahWCtHizkFqq4sVOmFMCcjXxNJFxJByMmkd4kUqAN5&#10;XcJQYw9CfV8cql2J/D1hyDdFQa6KQBDhEVkVgkxDKMKqAxFYHonUNgVS2wNR44xGWWcYMpS+yNUF&#10;IF0TirSWIDT1yFFDWJRYjqOq+wSvRTCqrHK6GRmqB+hEnCEo6Q9BqT1UGjZFafODdSwaGmcemgz5&#10;KBVdbtviUMll7QOBUI/4Ew6E0WgUavkbqjqbCECCQfQMM2YjqroAisZqJDaXosRYhaKOAp5HLpLb&#10;ChCszMGJ2nwE1WcSlvH8/SWIbChCRAWTAUcd7Myop07348zDc/johx/x/tc/ERbf/QoQ4Tzui0EU&#10;n7gdyGq1lqjmuvrRExQ2dmH9vnBs3OWFXW8fxaFDJ3DiMEGyZx8O7aSIMrz3vYPwEx6QeZxA5NHD&#10;iPM6gUTvE4g9TqgcOYCod/Ygcu+bSDi6D/WKSJyz6fHB3DBdxwQe0308PjeOz06NEgAEyHwfp71c&#10;3oP3Z534gPHxfI8UH8w68OliL74mQH64OYsf78xL0+8ujePJ2UEJIHeGjbja045zViVOd9XjjKWB&#10;x1NimWXjgr1VemnUzSE97op2Dx7jvbk+3CWsLvEeXLI2Y0JbiWldDU5ZWnC6ux2n7TqGEYu2Tljr&#10;qxB6cC/2bFqD44THATqREwfexsG3t2MHAbJt3RpsX78Z/h5haNG6cOr2p4SHW9xvEBTSVBJlkcWL&#10;BzjdXaZF1dUVIfqEihsOP7ohwnVFNZYQdQEeN1y4vyeEA7e9/rk7xHcRYrQAARDpwUDhYASoJIAI&#10;l0Hx5z6uEWbXv6CjkVyMqPJirMBLOBpxfqJrsQDI9VV4cV9XeL4Xub8LXOeCgBBFVRo25bO/cJ4Q&#10;fAKFkHJ30/2tt5Vb2ITQrcDjV5FeFWe6EJ6f5GBWtlkVf3f8wOUUSWk/Ypl7Wym4XLiDVVey2i1Y&#10;bP+/A4A4BzEemKjSk16pu+IwxPLf4LEqyO5tVp9ZWd2nO+tfEWx+ljoUfMDzlYD0m2NYdTBiGwkI&#10;K/P/K0B+i5Xt/rfLCBGCVDTCn+P5iy67q+cpgZjnIkGR34UzEvMu8b8bv/EeMs2D8FJ1IaV/DM9V&#10;WiLR7EiBbriOotSEfFUlImjTU6sSoTYXM1PORbEhSuoxVGsWjdVJyGoVYz9lMAtPpXhHoMkRAvWg&#10;HLL6aBzOC6NoBlCMAtCsT4e5T4VsCnxtRzJMfQSBqwHV9kxEVcUitDIO4flxyKODiG1MR3p1Mooa&#10;0giaTDjHtBiZ1GFwqBE9E1UU/1qkVRUgtS4JLbZqNHY0EmY6NKib6EBKUGMoRruzhWDphKVXhU5X&#10;G1wsxJYxPZws3Lb+ThRRGNu66lCqrsf2aDleCvbHkQx/wjAapp5sKE35yGtJhtqZida+RGS1RyGz&#10;LQypTTFIqI1DeUcYuifioR+LhGqcMBmOp+BG8rdEIL46GsmqBMhb4hGhjEYK4VEmqqZ4fVN04cg1&#10;EzDGcMgJlNTmACQ3BSOlgfM0FPmhWGgmIqGeCoBl3hedwx5otMYisVqOtFaClufnXRCI2HpCxByD&#10;mHKCqCsEbQN0TKZkNJpyUdiaCnlxOAwDURg9G4mBM9HoP5cA7ThdynAGeqZUaOovQYYuSWpYT1Dl&#10;Q6HMhKxCdLGugMpZiVZrGTSuRmQ2l/O/SUO2OYHuKg+V2no6pUoUdaaiY6QGzT3VqHcwyRjKgvWk&#10;kYLwPj787s94T4BDaucgSCg+978U7uMZpK67/CyqsCaWbyEmvRbrdwdg0/ajeGsPAXLwGPa/TRHd&#10;sRN7t23Hge1vwoswCT1yFOGEh9zrOBL9vBDveRRxdB/yQ/sQy4gnPFJOHIA6PQHLdgMBMYTPT9N9&#10;nBnDpyeH8d5MDx5OOukyHASHC+8xHk51S98FRD6cd+ETwuPRmUF8d3UaP91dxF/un8Sf6UK+JUBE&#10;t9yPCJCHExbcGenEjUE9bgzocHvEKHXLfW+6m87GIfW2El12PySo3p/vlwByf8qJm6MWCSKnCJH5&#10;zjqctDTjjF2Ds3TGZx2dONltglNZC9nRd/DGi/+KfVs24K3N67H/za04tGcH3tyyHq+veQWvr92A&#10;Q/u9UFypxszFB24gPBGuQYBAhBsg7iAwRK8qQuE61xHfhSMRvbakhw0fr3TdFe5CgokAB78LYaeQ&#10;iC670sCMXF+4Bqn6SYBGHEOClthOtIP8DVcf/53H+AuuER7XRFXZk58JDzeUrn/+C6H1V27Dedzf&#10;5c+f4uxn3+CyaMgXbSrcj/h8ice7JFwIt7nGba5+/neCh3AiOESjvHjaWbxeWsDgwmcMCvIFiv8F&#10;Cp57Gb+L7FgSYCHo7lhtjF8VfDdw3MvEdmJ90dgvMmsxTxJNsY4QfH4XoivtRwKZW/j/a7hBwv1x&#10;X9LzEhR7Uf22up10voxVOIjPq8cS098+i2NTuPmbpJ5OYh8UeWkdfpaq6X6/nnAPFPXVqi/pCX2G&#10;+9kQ8X0VTAIehIVYLtaTtncDxF0VJ+aLRnhxbPf+l6VwX1/Re26Zce4T0ePqKWbvf4gyQkNm7kXJ&#10;4DQqe0bwnLzeB7UjoWiZSIKyu5huRIsKdSPK2stQrctBeacc9bZo1DAbzu2Qo8BAwacQZtJBlBAm&#10;lV2RKNUFoYTiGlMWgsTGaATneSCdYqd2JMI+XI3u/hY4xsthGymHujeLWXsaIqrD4JXPbD09BqnV&#10;dTgRn4xWnRImewOaOqsorLnM9jMxf6oK04tl6B8vokMijKpLUdZWBK1DJZ1rd28XAWFFR3c1ugar&#10;YR43oZL7aHM0wTZuQ8tAOYyjlTx2Oxr0BBEhaerVUIyLsCstGJH1ochpCEC7uQAlzMBT6sNQyt9c&#10;bkpCfkcoKug6smoDCZkY1HVGoKNXgdaBOEQ1nkBYVQCdhgxHs4PhXxgF78JonMiNQCDnxdBVxCj9&#10;IVMGIMMUjApHKLI1wUjmPjMtBJMuBGn1vmjgta11BkI5GArNcCjh5YuuoRACMRgxRQEoMyai3BGF&#10;+Ho/yCp9kKCOhH95EAJLeY3VQSjnviqsCchtT0V8VShanQooHTFQ9kaifTwczSPhcJ5KxvjFNLgI&#10;FP1MHJp6E9E6moXmoRhoR8SLslLR0sMkorec8GpEy2AlSvuzUb2UgDpxXwwoUWSkk6T7rLPFopxR&#10;ZUlDuYHXoqcCNz66i0+e/gUffvUdrn/8Oe5//We8z4z3Ib8L5yEAco/u4/LHT+iYJnEsKBVr3ziO&#10;bbuOYt++I9i7Zz/e3L4d21/bjF1bXse+17fBe89eBBx4ByGHDkDueQyxJw5Dxkw98p236D52Q86p&#10;4tAe5PmfgKU4E4uGFtwasuH+hItib6PIi55R4tkLM24Om3B71IzrgwbcGjHRHVjwYMpGoDjw8VIf&#10;Pj87hGfiwcIHp6RwA2QMX9BlfTRP+MzYf433CKCP5hx4dLKfDmUYX54bZYh1RwmtIcKjFw+mXbg3&#10;6cCtMasEkWtDRiy71DjvZNA5n3cZcI6ueMlmgIsAiTi8Fxv/9b9hx5oXsHPjq9j9xgYc3LMdO7du&#10;wNY1L2PzK2uxbeteyBML0TO9LIHjNq+vmN4SsKCwC2cg2kUERG4THrdFTy2C4Q5dh4grnxMc/A9u&#10;fk2hp8hLz5GstI9IjfEUa9FbSzwHcnslxEOJoquucCFiv7e+/AtufvmLdLzx65cxcGkGU7dOYura&#10;LfSfXcbojTu4QChcJHDOfvoVFt7/GBe++I4Z+lcwz4+i0KXB1Icf4vbXv/D8CJKvfsINOtVbhNCl&#10;Dx9j5PJVDFy/i3M81pUnv+Aif4/I4FfdiBsgP0LqHkyhEy9Vkp4r4fwrdC2iwd8t2pxyvnhgUQim&#10;AMKqSxEhdRrgfOmFSpJIuuefE9Vanwp3IoTWLfCr1TluaAgACHfjhsrqdr8PIcKSEK98F+fz+/mr&#10;VVWr31dDrLMKGjfUxDm4v/8Wq+fC67uynzMfunthSVVRXC4FP/+63sq8M1x31WWI7cRU7NO9n9+O&#10;I50zr8Ml0UOO1+Ii9yV6XF39/BtqxxxOdDhxtHMU1f0LaHJN4rmIhngEUzRjayKYgVbBMdoNtcWE&#10;anUDMpRp8MoLRlQFM2mdHKntERSSeNQys652RaDEFoUMbQAqOv3RYAiHeSgf1pk01JmjUNoWizJ9&#10;BNSudLhmGtE1VUiHk89MOQUlxgzE1ikQVxuNuJIYZNTWoUbdjMEJMyZPdqJruA3ltP2lbcmYm6vG&#10;+WvNcE4mYXaxFcYeDVq7uL8BA1pNKliGO6HpI3RsmTBNp0I5no1g7lsMf9I12oKosmRm5vHSS6fs&#10;o63oH2nCwJgS5foCRNcHIUsXjIz6WNR0FKFGl4s0ZTCytJEoITD0o8Ew9yvgHMmBYyYFtV0EiVGG&#10;agppmjqE4PCBd0ksdqaFYXtCOLbFBiGiKhLZBl4rtT9SVN68brw+3RTzwSjp6fM0jRzeRb6otUdA&#10;28d9dQpXwe+uQOiHwmCbiEV7TxCF3Rf19lC0D6dASYdSZPZHPaGQoye8DTKktPK8NaJKS4Yyezyy&#10;NDGosisI+Aj+H4S+JYKuIhJNzjBoJ3zRe8EP9lNBcJwOhe1kBJr7o9DgjCJwIlHbHYosdShqnDGE&#10;rxjiJQ8x2nyEdiQgpj0aZd3p6BhLgGEoDqaRODqaVF73Nui7WzF/YQGfPvsR739HYHz+Ja58+iku&#10;Pf6MAvctHn77N8YPuP+tuxfW3NV3kV6pxdb9IXh9lwf27vfAnr3v4M03d2Db61vwxqYN2Ll5E/Zt&#10;ewPe+/bB/8B+hB56B7EEiJzOI3TPLgTtfB3hb29HzL6diHtnF0pDvWEtTsOkqgqD9cXQZsZCnSqD&#10;MVcBV2U6JtvKsdTZgFPmJiyZGnCZycN1OtLboyYJIh8t9uDx+WFCYx5/f/cM/vbwJH68PYtvCJBH&#10;p3rpVITLsBMadCyi2y5dxwf8LtpNPhGx2IfHZ0bw+alhOpBeuh66HAEQut9bAmBjjPEuXKV7udir&#10;ZRAgPQacJUAWbXoMtjVCfuIgNhEgb7z8R+zY8Are3LoOBwiQPTs2Y8ual7B5zRps2rADPkEKGFxT&#10;uPrpd25IiGopMSKA5EZEuKu2xOuI7371sxR3vqE7oDN0nDuN9vlJzHz8iM6B2xEowo0IAN3mPu58&#10;8xOFnUFRl76L+VwuQHSb0BBO4ibhcPXLn3H6vUfomtagmTrQMihHlakYyXUZyNQWQTmthWaxBe0L&#10;FagYykHnSQ1ccxo0dWUiX58N67lpzNy5j8nzFzF34SyW7l6nC/oavUsLUHaVo8VVAv10J5zL53Ce&#10;8FqmW1l+RFjQlUhwoLiKHlvi9byi8V80/EvVZtI6zJrpdgR4RGOvcAbn6VakOv5VEaZAiiqnSx+L&#10;6jhuI1zOisgvE3zLBLGo65dci8jaVwRWZPMCIqL6SVSxrZ6PGw6/wUKax1gVZAG/X9dbEW2p6mxF&#10;zFcFXZq/8l3ajtusfnYfw718VfxXP4sQcJBchpi3AsTV5e5l7pCOK20rpivX49d54lg8Drdd5rUR&#10;8JAgQpiIt1Je/+wpdWgWr9Y78KpqCPk9C+igC3nu1bAA7IyIhCI7H8r2NrToKAw2LZzDzRSWRPiU&#10;MsNOjYK8WiaJUz2z4ZruMOS0+aHBHgUlnYl5IBGDU3XoYIaVrsxGkzkW2p54VKojuF4iirSpqO1M&#10;QF5rLHLqFVIvnsTaDMjropCqjEazuQzdvCHbh8UotYnQuTLRO1EN+2Ajxsdq0T+XjyZjGE7Nl2N4&#10;tgoD03UYm1fBPq5CPaEnHgQMKQhBjjoQLcz0azvjoHGkQt+TjLzadDS11UsPFvaMtGJ6uhaTSxXQ&#10;DIouuKEo1gQhT5WEAmUe6kxFqHJk0R34o2M8Am09kdA6s9E71QIjC0OFNQxJbSGEZgQKzDEIKQ1C&#10;ON3G4Rw/vJPhDd8CXxRT4Fv7omGbTUMHxT9fG07oKKQqqeY+8fR+JNqYwXf2x0NPAW/sCqbzkEEz&#10;QmgMB6OD7qPJEQQ15+mmZGgZIRCcFPeBMBjmgyWnUuv0g3o0HI2DIcjldVG0RiK3kzByxiODjimp&#10;JYqQEyAKQ+doELpmQtExJSIMpjkZ9LPCmUSg1ET4EGBllkgmEMGEUzCKrAS6IRkJmhIEVypQbU9G&#10;z4IcvbMytLtkqDGFoqorik5Fhe5hHSbOjGH5w7voPTMLy5AJ7aNNtLlZMJ7WYOjaHIYvzWL+1gUs&#10;v/s+r+UEDvgnYv02UXV1AvvePoCdO7Yzu96E119bh+2bN2A3P7+znQ5k714EHtgnDZ4oF6PwvvM2&#10;QnZvQ8TeNxHx1jbE7N2BpENvI8vjHaQf3Y3qSB905Sch6eA2RL65BimHtiNw8x+RdmwHHUqC9BzI&#10;orEWF+hcr/V30J104sGklaLvxJPlYfx8dwH/fP8s/kqAPLsxjSfnhiT38WCiC/cJgIfjFqnH1j06&#10;mNt0MneYuNyis7hHZ/PepB3vTnZzXRvu0XWIBwaFAxLO5wbXvzHSSYAYcLlfh0u9Blzo7cQZhxsg&#10;/W0NiD5+AJv+8C/YSoC8sfYlbNu0Bnve3IoDb7+JbRvW4PW16wiQN7D/aCDq1d1Yfu9L3CEchNBL&#10;QZgIiIjhZcTgp8uPvmXW+YRi8gQ9l64iV9uMPHUxMlSFqOq1YPz2Q9z4itsRLKL33M3H3+HsBx9h&#10;6cFDisdX3LfY1zOC/2c8+Ea8JvcxHcY4VH1KtI+oCY166MfyeX/L0dgfg4SmKCQq4+nqI5CsikBZ&#10;F5NLQwByOgJRIF7wpgpnohRFl5uG9qFaWObtGDo1CqOrFfVdBTCOa1HeWcH1FLCNxfK+ikFbXyUm&#10;b9/Bta//iStf/hUXH/8VF8Qov9KzJXQu/M0XP/qMQvcdROeByxS45c++Izz+jEuEyFXCTnRLXmaI&#10;Z1SWCQohrCIuUhyvfPo9wUORFOtwnluoV4Ai1hNVYMKFSMK6Iq5intR+4V5XOB0xFfs+vyLclyRY&#10;cJkEFbHst/27j7FyrFUB/52Q/z5WRV3sw318AuLD7zlPAOQ3iLiFn06CQr/qQsS5iHaeX52IgNXK&#10;Pn6/vdjut3PjsTgVv128tXAVIJc+e0ZYiva0pyjvncYfS814Sz2CgoE5auQ8njueJUNiYRJUmhpo&#10;Ojug6dbBMqpEz8k8aEflSO6Qw4dZdkypH0WQGXFvNAwjCrTY5Gg1JzEjyoRlMBemHhUF0YDCplIU&#10;6yi8Jz3QNszM2pDCZXVwTLSixpqBSmMqGs2VqDBWIU6ZwMxZgbbBDKgXUlAxHI4yVwAazAlQ9yTC&#10;NJUPtbUERRqKriUbAwN1sA0VY3C+Hpb+KnTwe52lABUd6choSEQls27zaCR6popRa86GzhGPgYka&#10;DE52YXTaifGlTozOVMEynoYKeyRdRxTqukOgYjauc1ai0dKGlOY8JDZ4S89U9J0qhXO2Dq3dOWhm&#10;ll9E9yFXhkOmisTRAm8kt4WiwOSDur4gVNFBlNkIkC4fKJ0BLCCp6JsvYMaeRWCkorknm7/VH009&#10;oeiZiYJ1JAZaSzQ67DHQ9SehiiJebPFB25gXlAOBdAK+6JgPgvlkMFqH/VDn8EHHjAdax3xRxeN0&#10;joXAPiee/QhFWocfso0h0iCPOUYfeBZ7IkEpRxldRaM1jpGCKrMM9XQYRSZC3eCDfKM/ys0hqOTv&#10;L7OGI7k5HCfSjiPfEAb7YgzsY+loMSWgeyYZA6fiMDingGkwmo5FhvKuENTZE2CeqIRpvAxtQ1mo&#10;ZNJQoYnlPkN5bX1R3e0HzUAeTKONmLgyjIHTCwhOLsGr2zzx+rZD2L1jL958fZvkOraufwVbNryM&#10;7a+txZub1uOdN16H95498N+/R3r6XLwzPIRiKtu/C4rDeyXnkfDOTiTs24H4PW8g5cAOaNOicbOv&#10;EwW++7Ht/3gOR5//P+G99r+jPTUUy93NsJUlwlaehHO25hV4dOG9Kas0XtWX54bx0+15/OO90/iF&#10;AHl6bYruo5/r0D0QFDfpdq/3i+HY+ZnT8xYlFjpqMK2ugLMiHd3FSRiuz8OyTYUbA2K4EjHmVTuW&#10;nRpcoGO+1NtBeOiluMRzvNhnwWm7AdOmdphqSuBNR7Xhf/4LNr/8B2x+5QVsXfcKdhCm+3Zuw1tb&#10;N+ONdeuxcf1mvL7zENILG7B0+2OK+18lp/GQYn//yV/4+S94jy5wbPkkWuhyxCgSVWYxOGYtslpy&#10;kd2aSYCk8X5vQM+5edz8hoB4+jdu8w+cuXcTDRTyRrp4x4IdVz4R1Uw/4fT7X+DMnQfQ2DSoN2Yz&#10;Ocvj/5yCIkMUtI5EaERS5ExCiUnO+ygB8UxC8rWZdNo5yG9jItIQhVxVNDJ4H9ZZmFBqwlBtiKE+&#10;REDdl4V26kEjtaLVokBZu5yJZgh6F30wvHQYHX3Um5EG9N66Dsf5cxi+fR9nv/gZV5/8Eze//Bvd&#10;01dYvCWGW3ofl96/SyB8TBh8LbXBiBGhz374BU5+/JSO5G9S+8olQuYiXYrIsC/SkQjHIkRymWK5&#10;mo27q8dE7zF39ZbomnyZ64rOCKLd5ffCLgT3guRWCC4uF3GBYntJEl53iA4CwtGI+aIdQTRWC3CI&#10;hyZFd2XR40waJkQcXyz7HSzcwXP75Cmn33MZg/sR+zvPz2fFk+C/Oh/uU5wDl53lbz77MZOI1fW5&#10;TwmI4pzpLMT+3PO5vnRMLuPvEl21RY86CRwff8/zf0rAiq7fYvRsutHPv0WBYxxbGh2QWUaQbx9F&#10;5+xpPFdrjkerPofZuRI2hmmihVlFPnINontqNHJ0dBvGKFTZA9HsoHjo4ilIidC6ktBsSUCDMxzd&#10;CwWwDumZYTZRYMSw43Ik6H2ZVURgbLINAyM6mIYqoR2oQSazoJi6RGSr05CqyoBvbgzk5fHM7BPg&#10;VxGO4JIg1FuKUG6jQ7CFos1RgrymXDTpyjA0147eMS3abdWobC9AGbPk8vZ0WAga61weM+kElPI8&#10;jTMJaHSk0EHIYZ0sRPdEA7roPlr6s1HBTEjpiqNgM9On26ntjoBuOA3OMT3F3IDU8kzkqjmf7qBz&#10;LpWuKAkVzKaanf6osAVCrgpEREswfMv9EdPigQLbMRinIphVZaOScChzeUkPAfYuBRNAEeg5E4rO&#10;KWaODl9elwBCzp/ZuzevRzDMvSnQ2eNQq4tCXkuY9CBiVVcYGvuC0TRwjE7hONTjR+hEgqEdC+Vx&#10;AgkTD5R1e6Ou15+A9YN2yI/gCEABf3ep4zAa+o4TJl5I1fig1hiBfGaEWc1xyGiNQFRNBPYkeiFd&#10;xwLdQwg4hWvzl3qDldqZPTZQ9IdCMXkpEN3jQdANEHTTceiekqNvKgYjSwr+nnj+N34o7OTvniPY&#10;6Zrqe8MIToJMxYShMximvihoeP0c0w28n0r5exSILA7FK3uO4+XXj2L79nfw5hs78cZrrxEeayXB&#10;FFn3zi10IJs34tCb2+Hx1i4K606EvLMHQZyG7nkT8Uf3I+HwHiQeegu5ngfRGB0IQ0YcBqryMNdW&#10;jesuHforM1ET4YX6KII41g9jTQU420UhqslAV7ECp8z1dBbOX9s0RE+sJ2eH8OPNOfztwSn8cn8J&#10;3xMgnxEgd0fpHgboViSIuGNOW4OuAgU06ZFIO74Tcfs2I5luR75nEwqDDkGbLcdYWzmmud6svg6n&#10;rC0472yn69ASHHpc7Dfj4oAVi916THSqYawuhddbO7DhD/8dr734R7z26ou8Hq/i9Q2E6ZaN2L1l&#10;M7Zv2IiN617Dmk27ECTPwvjlu7jx7TPc+JoQ+ebfGD/iIYHy8Juf6RaH0dZdB4NoS9Qz+Wotgcpl&#10;RExNOoJro5CgioFqsBTjV8Zx5pN3sXDnGv/fJjRZZVAymallUtg5qUb/+V6Ypg3QDdWjvJmJR306&#10;tD2NyGFiklAuQ2kz7/cmluEKBVIaRGePcGRropGtVaCkM5n3eRzLbzwBJkOROUyqrajtjJZ6ZDbZ&#10;wuj2Q9FAmLSaeP9r4qC2J/GeCUXXmAcT2ONoJ0AKzB6oH4hmsqkg+Moxdn0Zg5cuoO/cLAaXB+iK&#10;9Dh1V4eFqyqcfzCHKx+/i6Vbl2GbckE/1AnL3DBmHr6PC18QAnQsFx65BVjU6QuhFLEq8qL6SjgT&#10;0Z3Y/bS1gICAjOh99nsYiKlb7C8RVhc/fyaJ90Ue4yIhJQFEEmDOFyLOY4rl5ynG4ol9d9vMShuM&#10;tH8BAVGF5RZ1d4O1gIP4zm0JBDHm1AUJImKZAAOdCOGyChCpS/LKfDH9FRKMs/x8lud8ltue4z5E&#10;Y7h7Ha6/+kQ5l61eD9GrTvScEwC5zPVE3BC/6b3HCDcM4tUGG8IsoyjqnYRyfAbPtfUw09QVwDbY&#10;SMEoZuaYxZtNNCTHop5CW93NzLUvHiXd8choiUVYTgTS6+S8SRPQMcKbYtwbtT2pzEhamG1SpAdS&#10;mWnH4+3YKARnhUPVVcTsRoyOm8UbVInw0mzEtsQjy8JsXiVDXHUcCtuzEFZUgENxGfCMjUdiZSr8&#10;CyKRXxUFg6MajnFRhVSBRroA62A+jL0VKFUnodGYC/NgIW+WRHRRzJoHFFL32np7MNp6xUN1aSg1&#10;0+HQOjd3JyO/yxNZBi8U6UOgH4xHKbP+SjOzansBOp0d6B0yorNHh7SWGoRUKhBVFYaE2hBmRoGo&#10;sXuhotcX2V1BSFT7IoBZfmJzAOq5vcnF7YfrkNqaTJH25nmG8HswzzmATiERjc4IaAkV7Tzdzmgw&#10;2p0ECu19myEdna40qB0xPB8ZuibjCYVCAjwcuokThIMPXY8PM0c/5GqCUKS4lrQAAP/0SURBVKyP&#10;JATDeb0jUcgMv23aBy2D3shtO4iCjiMUcj+o+gKgGeFxpgiqmUCohnj+0qCRfnR8vvAsPI5MAx2T&#10;g4W6JwItw9EEUCjh48P/+QRMC77oOu2Dmr6jqHJ6wzwSiYHJJAYz+IkYuo0gZoZ+qCe4Ku1HUOvy&#10;JDw8pKHqa7kfXb8C5r40ZpUJ/P1Z0PWlor4zDieiTuD51/dh/RsH8MbWXdixdRte37gJW9aswda1&#10;r2LbxnXYu20rjr29Gx573saxN3fgxM4d8Nm9A/7MxMP20nUc2Y/Uo/uQ53UI+rRYzKuqcalLjbvM&#10;6u8PmvFwyIwHgybcoVBfdzDzt6hw0UIBtzbjor0Vl51tUnXU49NDkvMQbRmiF9YXZ4bw7OoMfhEP&#10;EN5ZwneXJ/HpUp/0AOGN/g6peurD2V5MtlagKS4A5nwFZtorINu9Dgdf+L8QsOVFHH7pv6Eo9BjM&#10;pamokvuiITEYztoczOjcEDklngPpoQsZtOLycDcW6PSnrXr0aloQeuwANv3pXyWAbHr5BWx69SW8&#10;tvZlbN2whmBdz2uzEZvpQF7dsANvHfdHoa4Fnacd6Do1BMeZEfReMmLu3gwefP0txbMHpmETTP3t&#10;UDurUawpZrJUA6+cSLyVFIwkJj8qinNbfyw6RotgHCmAimW7yUx4GMNRY6K7GBFjtflDJ55VsoXQ&#10;mQezrEVC0xUHjTEW+SwbyRUZyGpIhU96KHzyI6AgWLI6FMjrjCdM4uhS4pHTHo3EunCU6sPpxOVo&#10;dzF564pFO5OV9l7RFT0eSupMbUcM6gwKqadnWUcwmpm45isDUaL1Z7ngfag6gkaDP5O8FDQYEwmg&#10;JP4GGROzaLplUVMQgfHlNpy9O8vEp4XJZQqq29KlXoW6US1hcxKTt99lZv4NQfITXcqPdCzubPuy&#10;EH/hTiSHwoyb4imA4RbSFQdCIb4o3mPzBQFCYLgb90XWL3qSEUzS9gSIcDq/E2MhzGKZEHIBkHMC&#10;PBJA3GASLkVMxXLJIUnrEhYCOpwnACSJOmF28SOKv4AB3YXblfzmnFadiljmBokbNGKe2M9FhnAk&#10;Ah6rYBFAEl2pRecL928Wv9N9TUT369Vu2xcJpTt0uKOXH2KH0oGXVb2IsM2gxDmNTEsPnmt0xKHN&#10;ng6VowwpzUmIbYpiFhGLHE0MKqxRqLRFoKhbjmRVCsLzZdIbB8MqQilm0WjqCUZZjw/tsQI1mhqU&#10;6JsQVhJFRxEHWW4csmtCUa9NQ3ZLBhKVFPauQqQ1FCBeHYPc3mDIW/yQ0RaIOhuP1VHFm6gdNe3M&#10;nAyFqDMXo9VQCgOzqRpjifSSqfwGMbJvEfTjhQRCNAy9Cbyp0qGjCGsmY1HZH0ynJJ7PED3HklBn&#10;z0BuB29gUwCFNAYNFPVcsw/PPZAFS3TRjWZmFEcA5cPR34C5eSsmTo8jqKgCWyJC4J0WhJQmFqoe&#10;3tBmbxaSoyiny6hg9p5GUW/rTcXCshZjJ5WwjFeiVuoGHI0yFobSjjBmdQq6nEypPaKUUCvsCkFL&#10;TwKa6eiKG7xQXBOCdnMuVM5MAiYSxtN+MJyNoPh7wXzqCEzzBBddSz1/U1ZrMGHmj1YWQv1EHH+L&#10;DJUufxhnQ9BK4W90HGSB8sLA+QiCIxwFlkCUWwPQvShH61Agqp2HYFzwQuO4DxKaj0uN5rUuwqM7&#10;mG4kggDwQ9OIP1pGAwioE2gYOYFquwe6emNhdBAGw/E8Vig0s95QTh1F2wydj/04ii0EiOs4GseO&#10;o4nC1OqKRZ0xHgUtkWjtIrwteShWFmCvhw9e2rwXGzfvwtbXtuKNTZuxZd0GCuYrjBfx+rq12L9D&#10;jAW1H8fFMObbt+EEnYg34RG0ezsi9+1GIgFS4HMUTdHBmGmuxP0+Mx5N9+Hx3CA+nx/A53N9+HjK&#10;iQ8n6C7Gu/FwxIL3xqx4OGbBB1OEwLQdn8734ksC4xHBIRrGPz3Zj8dnhwmNKbqQBfx0awFfL49L&#10;XXPvMIu90avHB9M9+IT7H20qRn91NhY7anDFqUFXURKKg48i02MvMjz2oKc+D4tmJTqLmDQkhcDI&#10;6bi6EvOdjThlaZXaP66PdOPSUDdmLBrMO80YMqoRcuwdbHnpT9jE2ECIrHv5T1j/yvPYtO4lbNlA&#10;uBIiWzduwbqNO7B+537sIaDkSmb2+jAUqIOR03EU9f3RMC9UQ0PHbBikyFLsq7vCoRyKQkN/JGJ5&#10;74SUhdAl+FOkA5DN5CenhS61i26iPQKNXaLMRCBXFUDnIKNA+8Iwws9dfmjoDmIiFAsD7xMbhV/T&#10;TVBo46TXMic1RyDbEIJaJg75+iikt8YgW80kUp2JiLIoJllMMq1x6BrOhpYJaR1ddqU5EMqJo1BP&#10;hTK5i2MyFYPKNjnSGyIhK2E5oeMp5f3TRrfSMxAAnfkIesZ84Bw+jmYd72E6mlY6/UbHMdR3exAy&#10;/uibzcbAfA3arHmoas9Gva4M9YYCalspGkyVsC5MUby/kkBw7fFfpGHmV59TuSzAQfGWnpuhyLvF&#10;XQSdhCSuDK4j1rtEQb38iPCQGsvpKLgPAYlLQoi5jbS9EGNm9hJEKMTLXH5N7IPwkUDB+Ze4nWhb&#10;kJ6B4XaXxXbc/0WK/EUBDu5PiLyAiPSsjHAm/C6gIAXdg/QAI8PtTMR8wuVTUX0l5ollAkQ8zsr2&#10;oneVqL4T7TzCKV0TPfMIRTF1P4gqwMrzJsSuPxY9r/j7Gbe/+Sv6l69jW70Zf2jpwUFNH8p6x6Hs&#10;H8JzaTWRFHbeZPZopKjDEdUSiPg2ilWzDFltEVKvo9S6UOQ1pyC1Jhbphjj4Egw5hEBVZyRqmOGL&#10;4c0b2ovRzkKSWpWHstZsWPpKMDSeh9kZDUy0/rHM5JuddAXdefAt9IdfWSQCC+lAlMxoaZ27x6qk&#10;twb2TdVjaL4cA3NNzCaa4BhrIVQqUa4sRau+nqBrQ4ODx6Ml7uBNbRlKRfdoE1JUcfAvD0BsjRwR&#10;FZHIbEpANeFVTYtcZPKCkjdZ44gvyvtCkUX7HNcYgkIWggY7Ba83Es6pfEwuOeGcHGQBUMEvN42w&#10;TES2KlyCXIGF0HREIZUZkuj9pO5PZqZXgKnzXXAu1cA8ngvXRDEdSRL8c/2QVBeJjLpo5KgCoXYR&#10;Gs4i1Fty4BxtQyuPq+7ygsYSxoJD0NZG0w35oXboKNqHCDyjB9pnAmC7GAb9Itcb4zVyBRNGoXAs&#10;KWCcC0IpM8MT6ceR2uyJjkk/dC36w77kB90kxX/AGwEFPoguIYBsfqiwcV6fN1oHvQgk/hZzKAo6&#10;xRhbMuTqI5BGN5Tb5U/3FsXfRTc0HArVMMHl9KNb4jUyU4ysoYSWBxpGj6Bu3IMgPQHlKM+Z0Mmz&#10;BiKy8gTCi30RXxMuvQK4iJAtMoUgoUSGoxFheGXbQax57W2pMXjL+o3MsNdh4yuvYMPLL3H6ErZv&#10;2oB36DqOvLUbh3bskADisXM7fHdtRzABItu3C5meh6GMCYOrKBOXzWp8Pt2P789M4tnZKXx3ZgJf&#10;nx7F48VBPCJIHs314zO6hk9nevDRtIPgcOGTORc+XxJvDxzB41OD+HShB5+fGsCX50bw9BIBcmMe&#10;P91YwFfnRvHhjAt3Bjtxq98owePRyRHcH7Ph7lCXNO8yAXKTgLk5ZMJcRx0WjY1YputZMikxS9cx&#10;pamW4LFEoJyxtWHZpcO1wS7cGHVgud+KKbMWc3YT7Kp6BB3ei62vvIDXCI31L/0Ra0UIiLz6Ip3H&#10;q+52ok1bsGHTm9i8ay8Ox5xAYIk3HaQ36rqPolB/EHkGPyS0EOJDB6EZfwelhhN0iGEosgWiUnKb&#10;MSi3yJnMBbKMhiG1PgglnaFM/vg/W8PpVphQ0IEk1oZBXh8ldZhRMUGsp+Mu7wxBFf//xl4Z3XoA&#10;mvi/ttoiCZ4QFNNllFPoS6kLRXQg5cZkJNB1eGaFI6REgZgaGRIbE5DfnI4afSJhEk7gBCDJ6AWF&#10;1pNAi0NBUyIKGuMQnUP9YZJa3JLAJDIB3b2JGKRjH5w+hpGFQOjpdtvodBsNwbwnvVGkpvNt9Ya2&#10;2ws2lu+hpXx0DVWiSFSR0yHlN2SjVJ2DMm0WOkba4JgfxuC5eTq2ZZylMF7+XAy18vOv2bZwHuKh&#10;SDGVMn8BC4ZYtlqlI4RWwEI8uyIa6SUxfvQzASOen/lRGkbm1pc/cfqz+xkaivJZupTz/Cwa9Fef&#10;iblAkEntJgwxIrFoe5Ea9QmJVTcgACLBQrgHUT3F8xDrixDzRZXVqttwOxf3PLebcq8nOQ6CSUzF&#10;eYteVe4uugKK/D0CHlII5yHgIeaJF749ZXyP60+e4r1vfkLfuZvY32bHVmU3osxjaBuZY1IxjecU&#10;RRHMGBUU4xi00xIWiELfHA4Z//js1mjU6BLQ2JEBU08JM+sMHKU4vqXwQWJZMMoN0Wjrpq3XFSG3&#10;Nhndgw3Q9VSie6COAClDz3AxBsbb0D1iZrZDQa6TI76ON1V1MvYmR+BgYgiCC0NQoGLG051KACng&#10;YKYytFiMvvliZi1VcAw2YmCsDMNz1Zg4aUJnXyuUriIkNAYhXRWM9oFkNA4X4kReFA6khiAwLxbH&#10;k1kIisNpy1OZhSUSLp6o7AlAxVAQwlUh2JPlA3lVOFoszBSZ0WfpvdDmSEYnC7nW2gmjq4s3aQty&#10;25OQwQyvxprGY9F1aCOQqiZEmHWpe3LQZisjvKwobykk5DKgNZdAac+jmPLcGoMJiQzYh+tg72vG&#10;6Lwd7f310PZXQmlOZFYUjgqNJzPAINr9MKlgV6j94BxXcFk0FPUhSG8PRU1/OMop+talGLjmUgkD&#10;ukNuU2oNRkorM7ZqCjidTetEOLQjgfxTw9E9k0b7XoEGSxFae9JgHq1iJpbJ/8AfUeXB8C0OhRch&#10;nqaLQbJG/CZvig0FyU4wusJgHY/idj68SfygGhVDogSiyOyFErqhMrqe2glCadADNSOH6UR80TTA&#10;TNjkj2xdBN2pL/yKjiDR6Ic0XteYohC8fugEnt+4D2vWbseGNRuxac1aNzwIDlFds2Xtq9iz7Q0J&#10;IG9v3YK9W7bgCN2I166d8N/9JsL37ETK8YNokodjqLqI8NDgs4k+PDszjZ+XZ/HLxTn8fGkeP1ya&#10;xXfnJ/HlqRF8sTBAeNBlTDkk9/HpfI8EjW/pLr45P4Ynp4ek71+eGcY3BMb3l6bx52tz+PPVWS4b&#10;IXScuDfcRYiY6EBc+GxpiI6lHw8nHAwxNHuX9IzJnbEuPJjsxv2Jbqnn1XWuf42AucHpzSEzbg6a&#10;cWNY9Miy4eaIHTfHXDjfZ8WMWYcJcwca8zPgtXenGyAvP4+1L/wBawiQV1/8E53IC9jEa7Nl/Tq8&#10;Tse2ngDZsX8v4guO8r+iQ5g8AP3ofhjp/gq1J5CjCUALga4aP4q01mOIbwhEYNVRxLKcxLeFIr4l&#10;ivd0OJIbgiErD5KcelknHSiTkfbecKhsQRRwL+yP9UUMIVOk8kdDF0EyINxqIEpsAai0EkZdwbAO&#10;RaJbqq7MQ74qktAIQqEhFsmNMvhlRmCbLBheJYkIrFBA3pCMnGaR0MmZACahoDUIwUX+8K0MR3hV&#10;HOLKw1Gmi0NmbQQhEy910NExqesejIdrWI6xJRlswz487jGCg+dkZLLD+7G8KxQl6iDYRoNgH/fC&#10;xNksjM1noaZNAVkuk6PmQpS056DRkkHwZUHfW4d2VyUquyoxe/8BLj2hE6HQ3+T0OoVdCLgQUSkj&#10;ZwhgCLhcJxTEUC4CJO7P7udupKAbkV4d/PgXqU1k9sPv0H3/MdTXP4Hh2iewXnuEqnPvouziR8i/&#10;8AmKz3+MkQ9ENZi7TUZMhfMRVWqia7JwPmL/YngX0T4h4CDC3fbiBojYZtWJSG0rUtUUnQvP+SLF&#10;fzVEr7QLj77DJYJAfBcDcQooSkF4uOM3gLgh6gaLgIcUX4q3Gj6GzDyK49ZBxPeMoGXqDLpmTtLt&#10;TuG52LJoWtQUFLQzi+gIR5sY/bUjEiX6VGm4kqbOeJj6UmEdy0a6htmFmmKnpW3WMIvRxqNWXwaV&#10;sRLhBbSwdB7d442wD3TAxextesGKkUkTRVaL1oFS5GkUKOYNUmGNR2xTKGLobDJawnhMCirFq8kS&#10;DpOrDObeEv7hMdAN5UPdmwvLXAwcC3K4JovQ4cpDURdhRLiJLrLV/bEUq0gczg/H7oQAHFREwD8/&#10;QBp+RNufQnFTIEVHZ6IMgKw5BNvjPXAsxRc1BEHPRBK0kzEoZCamdVTD3GNAJwu/eVQNNSFY1i1H&#10;SbcvSgjVZKUfIxT5dGT5xiBmNCl0TUoCzkJI6mGlSDeZk2GeVKBlkBmcJkiC6MJSD0ZnzBidc6Cj&#10;t5qFNRklvI4iU09Xs1BaI5BlDJPaKLTORLTbRaaWJFWf7Y/zRlQd3YGFWaCZoOd/4Z0dgoCSCBTb&#10;4lHdnYZU/s54YwgyrEF0DAFwTmdj7GQ7XNNmikoeSjVpGD7ZgbFTalhGC5DC7HJvXBje4v59K0OQ&#10;2hIKPc/XNSuDeSocXWMyRixa+vyhEY324zIopeqyCAQX+9BlhCC8KQhxGj/k09nV0DnVuYKgmohA&#10;NUGSpfVCJkGY0ebP8IVvki9e3XUUL23Yi3VrXsfGV+k8Xn6F8TLjJTqQF/H6hnXYu/0NvP3G69i5&#10;cSPefu01HKML8d29C6F73kb84QMoDPCGOTcd541t+HisBz+cncEvlxbw1yuMy4v45eoCfmY8uzAt&#10;OZFP6T4+pNh/OGmn8+iRXMfTi3QrV6alqfj+lYAHYSKg8v3lGcJjTgLJEwLooykXHlD47xMin873&#10;4zGh8ukiIbI4gI/oYsSwKO6h2u14KLrwjnfjHuM+4SKm/zk4j+ciHnK8Pd6L5T4bZiw6TFr06Kgu&#10;QeCR/dj04h+wgeB45Y//A68QIq8QIGtfehEbxYOE69bSgWyWHMjWt/ciscgD+j5fJhSeMI0fg3Xq&#10;GDpHfZmMeKPW5o36/uMoMPoiqz0QWbyvxBA6csIgVR2C7KYwJFO4M5vCub4cYiSK9IYAFBIyrU4u&#10;pzP3SApGZHEkkqsiUNASQV2g06RDqWYZre0Jk3r+WcdDMDKbjHaTAqX6aJbJaBTzHi0wRiGajno/&#10;//e96eHYnBCOYGpMIZ12dbuCWpFCPYlFa6+o3gpASGkAdSFc6g1ZLXoKdkXRqQtNCIeNZczaxzJF&#10;92ToDUCz3ZNJkT86+piwqI4gosiXDl8G60wgHNM+6BuPgLWXIGsNg6Ihnk6+iMApQnlHKtT2ErR0&#10;5aCAyXG9JRW6kQ669XEsffA5Zu88gPPCRZwWGfeXhMGXdCWPKZ4UazHqrGgnkYZzkWBBh/GYUwER&#10;ab7oBk1XQQBpL36MvOmH8B+5hZ2DVxA8ehVJ0zcRMXoDseN3ETh2C2/0X0D8wrsYeO8phf1HCVaX&#10;6RzcbRGi5xddgiTwdDycJ1yD1PhPUXd3Alhpy1ip6nJXdwnACJisgEQAgw5CwOMiv4tqNwkeAhYr&#10;Iba5TMBc+0IAQ7yGmuDkfPfIBOIhU/EK6m/QsXQdXpYh7FBb4W92Ibt3FKrJBSjH51DeN4LnirqD&#10;UcQ/PbE2BVkNURTdaDS5YtE8wj97NI5iKt7dnURnkY20jniUDTAjZVYaoZZhS5IMvpkyFKoz4ZWX&#10;iKDMWPSMt0uj6Y7O9WJg0orpk71Q2+qZ6TB7tlCM+kJhXBBtKzLkaSnGHTJUMZMp0Ufxho5HvS4V&#10;Tdp0lBIsTbZgqEZ4U9oOMhv2hmMiC3WmZCRWy5BVFUnBjkCRJVZ6Mju8htkTs/HgkkD4lMlwNM0L&#10;hc1RKDZFosiVgmN5PggoD0CikoXAHI7+aQX6Z/kb+2VoosNo0VWjUVuHFnMNGq25zG6SkdURhore&#10;MFT1+qKun46Av9kn20d6oFI3kQDbeAH6T9Zi+t16mM6WoLY7lje+gkIeicp+T1hPRmNwqZmuQgPH&#10;mBq6wQpp+PYIFpqYqkCp+21EvRcCy/zgnXsM0RU8lj4NJW0JCC6IxtbwAGwI8cCJQg/4Z1KYG+QI&#10;rQiHd0k0DmQEsfDFIak5DcEVQfAvOoAyIzNQexxhmEfn04YalXBGOTCNFsM5l4WR+SIYuksQkhWF&#10;bZEhOJouhuL3438WQzFIh4H/Q7srRhpqv46FXDzJLgp2QTtdmC0a0eKd7+mheCspELsSjtA1RaPV&#10;Eoem7ihmedF0KP6oGvOFfikIbWMRvKdCsMPLEy9sO4aX172NjWu34rU166V2j1WAbFm3RnIfe954&#10;Azs2bsAuAmQfXcjx7dvhv2sX5IcPItvHG62JCkw21+GWy4wvZofx4/lZ/O3qIv5xfUmKvzN+ub6I&#10;nwmUHy7OSiB5SjfydHmSUJjCj3QWP9Fh/HiNyy5NEhoCHGP45sKoNGT7DwTLD1dmuGwaX4pBGGcI&#10;CLrLB3QVH8/24IuTw/j81Cg+O0OQEDxikEbx4KCID2ZceI+O5eGUGDbFKQ2hIuLdlak7ermsjwDp&#10;wXK/DbPWVYCUwu/QXqx//l/x4r/+C17+0//Ay8//QXIga198Qari2/Tqq3ht/UZs2LgdW9/aj4hk&#10;X5QqeY0dPmgf9oCJILHN+6PGfAjNLsJkypMiz4y9JwiNvA/rev2Q2+mPos4QVBjDUdkZg3prIjKa&#10;gpHQdAwlZroQ3jslBH9KdSSCskRVFstdewKFP4mJCMub2hfZrZ4o7SJMuF/LlAz9TOq04jUErf5M&#10;tiLRPpHIchyGBCZHsVXB8Mjwxe6kEIRUxiChIhTZNXQYbYlwTdRQ8DPpbELcCZrVE8pBOh69cEYB&#10;CMgPQlIdgaKLRRkT20qTuCfDWS790KD3h9EZgw5HJNJq/KR3A1nngtAz7Q+zMwgmJ5MrOpwEbt/k&#10;SIbOlY6S5kzkNWegqD2Rvz8K5XpvlBt9YJ5vg4MJQZm6EIW6CqimxrD04Re4/tVfcZMQuUIhFQ9d&#10;CpGVnsYX1V2fcd4XdB5iSP0nf8YdThc/+gaF5x/Cb/QachYeomD6LuRTN5A3dx/pDJ+R6/AZuwvZ&#10;1HvY138F+4auovzs+1j6lGL+WICCAJFcyKo7EGL/LS6LNhjRDsLl5zlPAEJUfV3i8UXjtru9hOuK&#10;7Qiy1XVEY/uqU7lEIFxaWU9M3YNiuiElXgIm2jpE3JBGG+BnOpUbj3+QevaN33qIGGM/tjSbcKzT&#10;gVhbHzJ7BtAwMomqAdGQPo7nSm0JiCqJhKw4BnktwdBQAJsJjeQuX1RSPI39MegdFkOup6BiIBK5&#10;3YHIY7YrRp09mB4AzzxvhDfL8VZGHGRF2bA4lDi/PIylc5MYmu2nI+mQugbWExzqqQiUO5idtjNo&#10;ddMoQApVHA7mRMMzIxjlndEwDKZCY+OxmkXVmgfamFVk6kNRqY2Ea6gKxZokNJvpirrE8O9paKD4&#10;B1UkYFvcUSS3eqNhSIawZgWOUBzFIIseOWHYIg/E0bwACnYIlP2inj+WGUgiVKI7L/el7CpDo6oK&#10;efVlSKvIQ05DKso6MulyEnE8xx+KxgDopxSo5s3pxUIRSlCliLYbwsx6KhPNU3QqTgWCq/0QUuxL&#10;p+KDokFflLmOo204DdbZathmy9E9VYdyTSKdkwxlzOKUs8EocPrRxu9DeLk/DsZ6oLApDpXGeARV&#10;+WFPuhfeVPhjZxzdU20Y4huCIG+JxT7+V3/y9cc7cSEo0+Sg2ZqHbGaRIemeiEiLRJuhEj0jGmkI&#10;me7RFrR3Z8HG8xhdKsHMcil043KEl3oguT6QyYJM6gWmtUfDOp0iveukrEtGWAShQC0AQogaI6Af&#10;q0C5vRSyhgjEKGXSEDAFRgpIXwxMYwqoxcCa5Z6IazyGfIsn4pu9EJoTjk3veOH5LUewZv1urH91&#10;E6HxKtZTGDe+9ILUcP42wbFn2zbs3PQadqxbj13rN2D/5i3wfHMHwvbuRbLnCdTIZRiqr8Lt3m58&#10;NN6Pr5cm8JeL8/hfN07hP26ewr8z/u3GSfxTilP4x43T+OftM/jnnbP4B+Nvd07hl5uL+Mv1efxE&#10;kDy7NIHvCI5vL40SIEP49sIw4TGOP1+ZwLPLE3Qnw1J7ybvjAiBd+IBQ+PzkEL5ansLXF6fw5fIE&#10;vjg3hs8Jk0eEyaPTK3Fq6Nfpp6LKa3GQgOmX4gPGe7MDuDPRiwuDAiB6jJo7UJ2diqO7t+GV//nf&#10;8f/83/8/AoQgIUBefuGPWPP8H7H2+eex7oUXsf6VtVi34XVs3bUfvhHeUOQFIof3ZaFaQMQH9lNe&#10;ME2fQNe0N7pn/dHac4KJjA9a+r2hHvSAdjQQjU5ChiJcScct/tsMJgYxDcdRZo5EqyMW+XTY2dSA&#10;jCaWcZUfykQ1q4WCS5eSbwpFmtJf6tafovHhvFA0iZGje71QR1eQSYjUi8FQee+IDiq1NjmyNdxf&#10;eyRS6Hri80NRWKdARXsKWq0ldOyl6BhKgHI0As2TdLuzkdKrrpMIsLCCMKRxm9KOaDqhAATSDaUy&#10;0SwyBNHFRKKxXQ6Nk/frZBR0AwHoGvemQ/GhuwmH2sTzbQ1Aeo2olg6D3h6FKmpNdm04Uuv5ezqD&#10;6H48oRn2ZiikNty0Bn+ktyQgmwlX+1AHuqb6YBxywUCHcvKjLwkTMX4Xxf6zn6QhX8RT/3fFMCyc&#10;Dtz9CgnTdBx9l3CYDiP35D04LjxA/8UHMJy+h+KZ2zg2fB07R24QKvcgG7uBQyNXkTr3AC0XP8Ic&#10;RVtk/QICEjA4FW0QVz//jvPcbRUCIMsUe3c7h3Ai7jaP1e9iKt7LImBxjp+lKi9CQlR7ud2LWJfA&#10;4TqiWk7sV1RbSVB8IqquCKtPvyEg6cDoXsTwMufe+xRtM4tIs9uR1e9EXK8V2QO9qCY86gfnmZRM&#10;o0N0461wUshbmUW0h0DTJ2fWr0A2BSNOxYy7IQQqcxz6pvJgms9CQY8v8swn0OAMhLEvjs6CzsEa&#10;A9+aMGxUhCG2vBh2hxaLC3YMj+ohXi3bbC2X6lzTNP6o6A9DXlccFFXpSCpLQWSpNwr0scxyMlBu&#10;yqEDikBnbzIzexn6luh+JuOlKpMjcaEoaUiiE8rnH54CJf9051QBDBPpaOpLwcH8SLyVHIhs3nAx&#10;zHo9Co8gpjoMSRURzOrl2BVzQrLLeQZvOh6eg4oZUXkISnUZiGuIRVxNOpoNLShR1iOtNBtZdXHI&#10;5zrZ2my8kyReVhVBoQ2HYSaKToSWn5lSOuFXZ8xm1lVAyx6DqPII3qCxqNbk02YX41CKJ3b4HYKi&#10;JJXHzUJxpwzmgTze0EVodeahiJl9usEDTWOhUlVRqZk3sXgxV3sSijoIddrwGAp8aIkXYlVeSNR7&#10;IaTCH/uTg/FqmDfWB/vDKzsSHb3pGJ8vQKspHrmVcuTx/NVagqNfD8tIDXRDyTDRQQ7Nl8E5kwPr&#10;YhhMJ/2gnybAeiN5zYLQPBgD/WQ0BSecmWss6pxxhKdwQSHI61AgX6dArb2QWWYRZHX8n5sZPL+g&#10;Ej8UaMWLxqKZHaajis6pujkOuS3hiGLG+U5YEJ5/gw5k01GsXb8L617ZgHXPv8D4Aza98gJ2bFov&#10;VVtt37gJr69Zix1rN2D3uk1457Ut8N29G/Kjh5ET5If2jBTMa1R4b7QfX8zRMZyekgDy7xJAThMg&#10;pyWY/BvBsRp/5/e/ESx/v3WGEDmDv96iQxGN5Fen8T0dx3fLBMiFEboQN0C+vzxGiEzge4Lk9wC5&#10;P2rBuxPdeLQ0iG8vzuDplTkpvrs0w+/TElC+vjApxVcEixTnJ/BEDCd/agSfECQfLw4TIMN4b24I&#10;tycJkAECxGbAgKEd2XGR2L/9Nan66n/+y/+Nl/70B7zA6/MS4fHKCkDWECDrXl4jAWTzjnfgEeSJ&#10;3HrhNllme8LobL1hHPNHiysQ+W3eBL4vWl0U204/1Bj9UW32QMeID12zGMkgGFV09gXtvlJPvGi6&#10;9zRlBFK0gUjXBKLeFQr9jBBXT5QTFtlq8XS5aBcVVWIU5tZI+GWFIqw8DDnacLSPRsIwHYLG3kBo&#10;xmJQZghhUiZ6QEajpisebfZEakUSWjuyUU/3UcF7pELPeSMUa7oDAa5G0S3dRC0wBfAYfiiR3snD&#10;/RBSmbzXIkv9kNTuwSTNU3IpRTwHVV8U+s/I0bPgD8ccwTkWjBY6lbImui2RwLUTFLYwtHE/fWOx&#10;MLuiuZ1IiILR2ueHJjGGH69BiyMY7YPRdCSiM1EGr6US+n4t1FYly2k7hq/fxo2v/w23nvyMu49/&#10;wr0v/4Jlim7/g09RufwujvRdhcfQNaSfeoikxdsoO30XvTfexThj4Pp70J9/gOjJm9jaexl+U/cR&#10;NHkX+wevI3L8IWKn76P17ud0ND+6q5Gkccn+TEfwZ7ofOgaK/2UCQvQcu0Bxv/g5nQRDatOg+Evz&#10;hetgXOJnEctcdokO4jJDekZFbPeY63H+FYZ446Roc7lMx3KZ+7gs1uc6l8V8ARUeWwyP8+CLJxi6&#10;eAFlY/2oG+tDVq8dRQODaB0Zo2aNoWHYha7FITxXPxSKtrFI6GZjKJJhzCCiUawLRtsAM9PeaFSJ&#10;hjZ7HOr7E1DfE4iRM4VwnCpF40C09GbCBHUUApQKvBITiOj8LOh54c9d6MXsgoZZbxVUjnzeqDG8&#10;QdMRUBCH5LIC1OtaJHusHImFltmrbTYBpkkFzL356BuogKGbGW1vFIq1sfBPj4Z/fAjdRgnsi+ko&#10;VzNTUcdCNZhMSx6MSrMM/kVyHM8IRZU1HjHldAANnihoC0O1MZqwk0sN4cmqw8g3HyMUIhHTGA2/&#10;XAKlNRWJymQE5fAm1lfzZquCrb8M5doIpLdRHC0hKLaFI1cbhUIC1jyVhc7FNOkdKMUGGVT9qajq&#10;iUGhVYECVQJcI/kYGlXCOmJEZnUWqloK6AwycCRFRjEORKs5A+2OQjTYE1DLa11hZWZH6JWaee60&#10;8m0jSSjtTGDGFi1lbrXMDOu6mXnZohHPwh1Y6okjGTL4lSRAVh+HAyn+SCgLw9BIJUaH6jA5V4u+&#10;hXqYh5tYaGvQOZICzWCYNA6XKHCtrgiUdVIIjH4otMQiSx8P32IKhzYUxV3hKOiIQElHHGEow5Hc&#10;cGyV+2FfYggO5fgiXRfI7CwRJZ0RCKjygoyiIyCtqAwliBVo4rU3EWau4WyUtwQgsy4au7xC8f+s&#10;98JLG45g3bo3mUWvx3qK4QZm11vXvCgB5M1NhMfa9fy+ApC1r+HgltcR8PbbUJw4huKIUJgLc3C2&#10;swMfjg/iy/kxPCVAfr4wi3+7tkRwCHgQGtdP4Z8r8Y/rJ/E3AuTvt05L8Pgn42+SA5nFny+Lai06&#10;j3Oi8XwI35wnGM4PESqjEkCEA/nm/Ag+W+jBe5M23B9zvzfks6V+CRo/XJvHD3Qyf76+iGf8/PQy&#10;ocL47tK0FN8SKN9cEO8SmcTnp8WowAIiI/hwcRTvL4zg7swAHYgDs91mONTNSAj153V4VXqA8NUX&#10;/kT38ScC5I94kZ9ffuF5znsBa158CWt+B5DDPkyI6CDbev1gnw2BfoTiPRTH/1eGan0Q719x7xMG&#10;XXQKWm+ksDxkUYALLTImhqGIbwtB3WAsARCIhNoA5JhDEE8BT7ZzfZcP7/MA9E/7o3dUgWI1XS7L&#10;Y4aKjlTvjzJjEGR5/vChM883EgiWGGlQTuVwGKcRqLUy42fSWWaKgKaf98N0AbQ9cUzQktHVU4A2&#10;YyHqOrNQb06Txs4zD2UQcKF0NoEIq/aGvNUXibx/sltlKDXJ6ZQUqOoMoxsII1SOILXFE4WGYKiG&#10;o6F0RsEwEEOQUDtmeby+QOhcAVA5CcruUOl5k67BSPQwWTINB6LFGkyNCyFguP/qGJRSI5oJKeHA&#10;8+m8CjUymKb06KbjVDuU6OhvQ/+5RZz58AluffWj9D76iYdPUHD6IXyGr+IoncWh0VuIm7+DnKW7&#10;kM9dQ8PyfdguvYuWczehv3gPPYymU3fgOXQFh0cfYM/IHWzi50MjNxEycQ+Kk3cx8um3zPrFq57p&#10;OijoVx/TTTwWroPOgN+F0AtwXBY9o0TbzBMh+m63cYZxmuA4xekpuoyzhM4F8ZzKI9FIzxDbcn+i&#10;EV1sf53wu0i4nBduRYyQTPic+ew7fv4By9ynAMt1Oq6FO7dR2z+CKKsROcMOVPJzZd8U75EBxDgd&#10;SOmzo2qmF8/l2IK4kBnEQBiaBiLQyhtL1R+Pdv4xmrFEJOhl8K0LRUJDGPrGa3H20jDaBtWIU8ch&#10;oiIMCU0x2J4egZcCQpFenoP2riJMzXRh8mQPGh0ZaOjORkFrNQ4o5PBNiIeqvZF0r0WVg5mqPgrJ&#10;TSG0rszCeZOOjTfD7mxGszZPakgu18WiuC0eVR3x6BjIQp01DI0UQVVPNET/ddGjJL1ZzowoGfvk&#10;FMJmZtUOf5hH/SniUbBOpdKuxlGco6Bo9kC+IxSpvFnD6im8zQSDMhxKWwbiS4N40+XCtcSYT2IG&#10;pkCRnesa/Oge5HQ94r0mGRic06B1uIiuixCzx7DwJCGB5xdFi1zQmoMOWvPe0QY4BnToYRazMKvG&#10;5JKSQE5FEe21qjeGWVcyNONyVNP+V9Ky5zFjTyiV0boTWMzOoksiEVLgyyySMBfVB6ZIJGuEC/FF&#10;RHUEjmYR2JUyZGmjCRpmY9o4OGdLYR0vhW0qBWMX4mAaTUJ7fzaaepltdnszowuSxgkr1DCjbA5G&#10;RKU/dsf7YHdcMHbIfXA8xw+BhRQEXSQdRRj88yLxeowf1oYfw4Fcf4SwYCd3HEOm6BrKLDeuxRfB&#10;lYSKimJhSOS1SUKbIQp6CscQr7lxIAlxxTK8eSwYf1zvjVc3Hsb6ddux4dX1Uu+rzS+9iG1rX8XO&#10;TRukp6zFUB1ivCc3QDbhwGtb4f/2W9LbB8tjIuGqKsWlbiM+nhrA43k6kJPjBMgM/nF1keA4+Ttw&#10;EBoCHMJ9SADh/DucT/fx1+tz+OnKNJ7RfXxLeHx9ZhBfnenH1+cG8B0B8uziCJ5dogv5FSAuAsQq&#10;PY0u4qN5l/tZEboY8byIiGfXZvH91Rkpnl75DSQCIF8SII8IEAGPT5boQBYH8d48HcjUIJYJkAWH&#10;BW1lhfA/uBdvrH0Zm9eIXmkv04EQIH9yA+SllwiQlwmWl1/Cq6+sAGT7fhzwOIGw1GMUVm+WLz9k&#10;t4gRByjSvL+7JvxYNgJQrGEWrwtARpMXHbIvnXgIwop9kcL7PoPZeRnvv6axcLSOBaF2wAcpOn8E&#10;1NOhd4bDNpmIwelYuMbpFuhCqk2hTGT8pJ5PTY5AKAeCUSEavZmEFDHZqiQ0mgdi0cpkSrQBNjmT&#10;kcWyW2KTQz2QiFYrtcQlh2E4CjUdycirTkBDO7XCyjIzHIeKLjoqPV0GgRbAchBRJyPYeH/XM/lj&#10;MpVOjWjtFa8lCJc6+sRVBSGZZTetJZLlPVHqLKPuj2TiFIQhgkTX68OExp8OJBQ20Slk3Bf6UW9u&#10;74MaU6A05I7KnIg2uo8Ouo8ydQDS6um2mdQOnhmCY8oJlb0A+gEmlU4xmkI3xq7eRNflj5CzcA8J&#10;s9eRdvo+omb5ef4+ShbvoY4gKOW0eOE+SufuI2f+LurP3If90gPYL95G7sIlvDN6DQdGbuHo+E0c&#10;GLuK2Kl3IRu7g+JrH+Lclz8z8/8RF59QxCn4yxT7s4++o9C7u/BKDzCKdg2GaFg//ekPmP3kKaY/&#10;ZXzyPaY/+p7ff8DCp3/G4sffY5Hzlj55Rqg8w8lPv5fiFKFxli5HQOMsgSNNRRAu5xjCpZz+8AtM&#10;3L6N9ukxJFltqBgYQO3gOHJswyh0jEBh70Gk1YLk3m7EDVjwnG9jACJbmY0zY6np483QHYFquwI5&#10;BEepMQppbTFIa49GTks0raAFQ5ODaHS2MYtJgrw8khlrAnblxuGlIGbJBVmYm1RjakKHJRZQ84wS&#10;pRSXotYyNOsb0DtowsCMk9lJpTSmVL4mHukNMchSJkJtzMf8RDtMlgZ0OCqhHytA85gcqqlYNNN6&#10;aybDeTOmocIRAuWkH4zMSLSDBF9XFCraZQRBLOp4zgbe4L2TtLfzkbTJCrQw+1EOM7twhiCywQMZ&#10;XX7IZGaW0BGAVGYceZpQJFV6001loM7Fm79PgcKuYCiUfgipomiXB9LuytA3VY0yTRbSNL5oGPRD&#10;56koNDDDP5gZju2hzOpyUlDXWA7bQBMc/e1w9qkwf7oVE2erkWuMRRSPXdkdDvtcMnSTKcjVxbBw&#10;hKDZmi71dKvWhqBQ6c/PCSyUBIPdD/W9omogAspROQtoAgGTA6+MKMgb/VjofFFPMc/UhvN/iyf8&#10;43g9mX3x/2swxRJ66QRdEArN/shUBSJVGcTjcZ90EBUshMG5QdgW6k135IOAfG/4EhQiScjtCCZM&#10;fOGRFoCoqkDk0bHU0HnmGwP4O7z42wPQNBqObHMYRSIOLa5cqEx0kT0Z6O7LhqEnCi298QjODMaW&#10;d4Lw/EYvrN34DtatfZ0A2cBMey22vCrecfEqtm3YgNfXiRAOZB22MXby+75Nr8Fn104oPI6iJj4G&#10;g43VuCzed06AfDE/QoBM4KflWfydAJGCTkTAQ4pVeIi4uSQ5DwkeFP8flsfwnRiCXQzFvtSHL0/1&#10;4ZuzBAidyLMLvwHkWwLk0aJwIBbcGjTgZr8O703Z8DW3lx42lAAyT4DMrMSsO67OESKzkgsRABEv&#10;tPpoYYjOYxAP5vpxZ7ofV0acONtvw4zNiFy5DG/RhYl3frzGa7KOYH3l+ecJDwLkxecJkBfw6qsv&#10;Yw1DAsj6Ldj8xj7sPnQcIaknUKI7jmI6juSGWCjK6SIpwkrCoJZi39ovQ4WeDrGC0GglJDpSoKKb&#10;No95wTJxHMa5o+i+5IHBq6INRbRthDChkTFJi0ZbTyKG5vMoxHHSUDf1vUHQTgSgocsbdeYA1DqO&#10;Q0NBNk+EMPFyP9DY0hML8whh0R1J4IQhrITOp5XOtzccPZNxsAzGoHsmmMkUy10FE0BVHiq0kSzX&#10;IUzE6GItYUg3e+Jgvgf2pPsijqBLbaDz74iBghqRyt/Q1h+MegsTxfogROSHIiSHx2YiVcPy2uoK&#10;hX0yFjZCpHMomECJoAMLgH4oCJZJUcXlDSW/J1cRfrpkWAfFSAmiHYdJJ8uMxhXNxCsRPYttUDvL&#10;0eKIQqPo+cjjt/dWQz0xgKLpC8hcuo/qi3dQevYOFBM3CYr7qD/3HtqX34f6wifIm7+HfM6rOPUB&#10;Xci76Lr4EN0X7qD97DXETV9F5OQNxM5ch2z6GhIX7yNg/DaCJm6h9vLHmBBDlqwMiXKezuEsp2cJ&#10;jLN0EqcZJz/7M+YJhwWCYf5jAuTjP2Pmkx8x/fEzzHH+PKExT4gIkLjjGZeL9dzfxec5AuWUBI2n&#10;OC9cjBSElORUnsJ2ahk1Q31IdjnhY+tB+dAkipwjKBoeRd2QCxWjTjTPDUC1MIDkvi48J2fWntfJ&#10;izhKEjMrEQJdxouXY2A2qgpHiz0N6j6RQcshK6Hw1TWirLMUWeZoJLXwJjVlwbNUgXURUQjNzMDi&#10;nBVXLg5iYsaMCkMZgjIj0WzKw6nLRgxOGdDgrINck4zDtMDpjTHIbFLANzkCBWUyLJ2sg22+DHUD&#10;8SjuDOI0jO4oEOWD/qjuC4FuPA5t4jWuUzIMn43DxPkYRhxGztG9nE9E/6wco/OJcE0q6FgioB2L&#10;hm6R4JkOQKnjKAq6jqOo1x+pJk/IWTC8y04gpY0ZGwtOJbOpxoFk3sjxtPvBSKDriioJRTntsmnY&#10;F86ZZDQ4ItEy5I/2UT8WOhnKmFWF19ASVxN26jooWyulNx826etQ2VpMC13NzC2FDiIcobxxE5u9&#10;YT8Th2JXHI7lBSCL9twykwHnPMV3LAGdhJduIAXZFPFkvS/hy+iis6PgV9nEsmIU6aJQ7fCGesaH&#10;YPUilLxp6UXjqFyqL05q9EFjDx0UM8N8w3HUcd1mO51Wdxgh6w+Vg4kB9xFSHElXGIB8wreBhT+6&#10;SobjqUFIUocgg8eOqPBBfD0zszpv6Y2RVdZwtI2wsNoJOh4vvVX0rglDaAX/u1aC3piLRkMaysSz&#10;JQRRbGUQ1u3zw4ubPLH+tf1Yt2YzNq4hQNasx2tr13BK0ZSmaymenFIgt3K6g993r10Ljx3bkeB9&#10;Ak2p8RhtqcMlpwnvT/bhiwUC5PQkfiRARBde0fvq7zcIkBsn/xNApPYPzv/bDdG9ly5B9Lo6Tdex&#10;RHgs9NLJuPi5l0AZxPfnh+lARgmPcamKaxUgD8fNuOpUS/FgvEsa8kS4DeFC/nxDQIOORgo3RL4X&#10;3YBX2kdEFdYj8UZEwuMhC9y92X7cnOjB+X4LTvZ0YbRTi4gTR7D1xT9hx/p1BOirWE+AiCqrl0RV&#10;1gvP42XhPiSAvMIgQNa9hte2vo2d+0/AT+HLezOI96R4hXIwSgxh0kvGGnuYJPR4SPeodS4YbYNR&#10;UttFYmUw8lu80DXqi4ElX1gXDsJ65iDs5zzgOhUOzUAAs/EAaEfCOE2GYyQbtkE52pik5Kl4j7X5&#10;opDuNa/FHxqK8+BcEhbO5mJyIRU6VyQazFFSG2rrkB+TjCOo7/OQqsadZ6MxeC4S3SMhsIwGo9nl&#10;A/EKgcq2VMllN9PNFGsieI50FLpgBDeEIKA2EPFMehLpsOPrA5HUHIt0rlPH7dpH5Kg0BiGhMgQp&#10;dXF0QfEwTMihGwqBkWVSS9cthvJpIbCqmWRphwLgXPSAieAsavVFFJOjGlMuEzcmWaZwXsMwqFxR&#10;1ItI2Gci0TkSihKVD8rbCWMTt7dTG21xvKblaDxzCmXLhMeFe0g88xCVp99HNZ1I3ql7yDv5AMnz&#10;D5A4cxcNp96F8vR7MFx4H2YCxHT+AXquvAvHpYfQnruDpnP30bz8EEnz1xFGN5Mwdw/J03dRSPA0&#10;XfoIgx8/xQJF/RRhcorgWCQ45giBuRUIzKyAYUoA4RNCha5DwGKOIJllSOusQGP6U36nYxFgmacL&#10;WaBjOUlXc1baN7f/+BtMiHexvPcE/Q++gHLxAhLpMo4ZHNimsUPuHEL16DDapofQPORA6aAd5SPd&#10;yO23InvEhucaBimSzHIj6gIRWBaAoj4fZFj8kabnDdcRgTJ9NOoNsdAO5yFBJYO8JhoZLWkIrQlF&#10;UBVB0x6P8IZobAyTwSMlDX3DJpw904f+ES3UNiU6bXq4hpWos6ShQJeGku4MBJSF4a2EIPjnRSCp&#10;jlHDG7M9DuXMnGt5I1f0eaHY6Ek3wGyq/yjqBiN5gxEknZ7oOZkIXX8ctF0xGJjMRs8MAdcfyxsk&#10;Cc6FdOgGxQuV4lGoo9j3yKGdjkbLWCCqek9AxQKV1RmMyOoAxLd6oFE8eDcdjM6JaDQMUPg6ghBO&#10;u1/fFcvsSI6k4ihoCTP7mVDuJwwNw2GoHwhBQ58YUVQOeUUIYvMjYTA1Q9OphFLXiMYOJUoaKtBu&#10;aIe9zwiNPQdt9mDepJEo7AwnrAMRTJgcz4pEeJHo+aZA90QbnVM5sx0KvzEcEbX+8CzyQRILbSod&#10;RnSzH6EiABDDwhINDaOGwlHFrKt+IAitE2Eo5s1ebqdFH/ZC+0wQXRcLQfcRZng+UFMUxHAoInJU&#10;nkig4BxL9cWRpEDEVcop+HHwTg/B4ehApKmDUD95HKU94ilhL9Q7AlDeEUuQ8H8nSEqNkaiz0/nQ&#10;tR7JjsBWeTBCS2JQbyxGeVsGFEwEwrODEU6Hs3afGL7kBDZu3kMH8ho2riVA1q7HJoJjAwVzw6si&#10;XpFCdO197aWXsPGPf8SWPz2PY9teR6LPCSjTEzCuapAA8mDchc8XhvHNmXH8wCz/L1dnJUAIl/E3&#10;CRac3jzJ4Odb7ukv1+bxo+i2K5wHXcfjhR48nnPii1kHviRIvhcDKV6cwF8IgV/oVH68MoWvRSM6&#10;AfNg1IQrjjZctbfxs5lAGKC7mMCPojvwddEeMi3Fs6sCIm4X8j3PSTSyf31hCo95nqL66t1ZAmS6&#10;DzfHenCu14JFZxfsLY0IOLgP2159CTs3iCq8NW6AvCgA8gJe5lQA5GVeG3e8ijUEyGYC5C0CJDDW&#10;h2UqCIZpJjNjvA9cISji99p+f2inKIrjAVCOCDEPRFkXy3O9HzJqPJidExa9Huia8YB1yQvayWME&#10;iD+Gl+ncT/vTnfjDOBBNF5+K4Rk5HHT/5a2eqGFSo+wOgGE8DI65CAzMp2P2VDNml8owNp9Gt0KX&#10;3CtD41Ag70cf2LgvA5Mc8zxBtuCHrmlfmKa8oBk/DK04N5ZR0euqlYmhspvJqxi41RiI7E5vJKu8&#10;kK4VVWvc51AMl4nx9vykUa9zdWLKxJKJblytBwHjSa0IhX4ygm7CE9WES0azL2Krg1lOg9A1exSu&#10;haMwTXpCafdFi9MPNXrusy2JzilGGlRVyfJZ1K5g+ZDDMCqDnolikyYS5Zow5LX6QyGqzBoT0NDb&#10;AtV8F2ImZ3Fs5gGqlj9Gy5n3kLtwD4rZu/CZuIG0+YcEx4ecfw+1px+g9sy70NCdWC48gIngsV59&#10;F4blu9BdvI/8hWvIXrqJ0lMPUE9HUzB3E4F0Iwkn76OG4HG9/xVmHv2IGQJihm5jlrBwB8GwEjPC&#10;fYip+C7gwRDVWe75XFfAg65jjiBZYCzx8/Qn32HogyewP/gEXXc/guXex+i49SnqL76H0vlziLE7&#10;EWB1IrzbjvzBPtSN9EE11Y+WmT4UD7tQNOhE9oAdpZM9eK58mMTtDUWihha4JwZNpHBChwc/h6OJ&#10;VrChNwBVBv5BvRmkeiwK+kLhWR6Ow2mBkFcK+5qAMFro9VExeFMWhwZVLWbm7OgbacfMGRaYS1MY&#10;mTEivSENMXXpyNAmQ1Yag+hqOfKNEdIYVS28qesJhUJ1GDp7kzB4ugTdZxI4/zgzluPMDoJpI6No&#10;dXnj9cS5H260x8HqFO8OSUatWYE6UzwaLSkoUschUxlNIVTAMy8Uh9KCkNgajGyDNyoHZZKzSq4l&#10;THijWxYjYJ2OR+dUIirsGQgpi6JVTkICIdloSkWTMRW1tjDkd/KGZuZVyUwknZDJMYUyc4qilQ5G&#10;bgWztZ4WuIbq6bBq0D9VxXOrxuC4BY4hNVwTGZi5GI2+kwSIOoY3diwiS6LpuhLgm5qELGUGAdOE&#10;vkkTDEMlSDUEQkZ4vZEcgl0JvohujEa6OhyF7WEwODNQT/sdWxSKwEw6qNxw+JVHIqDkKK+LH/Qz&#10;oWgd80fjMB2XjcLR7Y9k9SFk6DyRwfMW1yG8/B3k6yg+tlDktoUiNNsH2S0p3F8okvi/KgeDUDV+&#10;HNVjhIiNhY7wbRqJZCKRhNL2TBY0GTRDdIcuX0SyAB/KOIGgcl+6H8JFm4RYnk9WbTTiCyOx9m1f&#10;PL/pENZt3I2N67fitQ2ECB3IBmbTEkDWUDQpjOsFRF56Gev+9Ce88t//BZv+8D9xbPvrUHgdRUNq&#10;HMbbG3HJ1Yl7Yw58tjiEr8+N4XtC4SeK+C+35hkL+KuoqiIwpJBA4obHT5em8f25Ucl5fDHfgy/E&#10;cCaEx+czDjyZ6yFARulUFvAf98/i3+6ekiDyzdkRfDrrxENC47qzXQLI/aFOPOI+vr1AlyJcCIHz&#10;/ZVJAmOKwWNcYYi2kJV2kK/OC4BMEiCjeDDdj7sTfbgx2ouzPVbM283oqCzFkR3bsH3tK9i1aYNU&#10;rbfuxRfxigDHC5wSpi+/wuD8V3itXuG1WiscyJbd2LX3OAJk3qjS+cPEpKhzyh/5Wn8EMTGStzEJ&#10;1NOZuERvq3AJHtpRuvFBb5iH/eGYD6DQe0M/Ibqmi1cueMK+6I+eU96wzPpCDMbZMRgC10wYhuje&#10;B5dCGIFwLUVyu0C0URP6zkZgivd0/5QC40tpdDTJaGe5LO0MRUV/ABMYAmTJB/rxY7DM+aJrnkkN&#10;4dEx6Y1WJjgV0rNnwXT9QSxH/qgSA5Xa/eA4mwilMwgpjdQfewSU4yGosZ2AcfowYeQehVp05sjg&#10;tqW838t7j6F68BBax71hnPEnUI+httMHpXpCqN4LOiZSjnOH+Nt4HuMnYCHEWnv9kNPggQo67SYb&#10;XU23H6ETjBomyfV2GZp7kqC2pKKO33NUQUhtCIKsTHRqKURUWQQ1IBMFIyqEODuRtbCE8gsfIXXx&#10;IaLoHk5M3YLi1PtQXvgANafuImteOIvbBMgDOK/cQ9vyLULlGlou3ET5mWvIOnkDJQRH5dJtguYa&#10;WgmWtNlriJ68jMJTt9Fx/SP0fvgMowTBzAo45ggTEdOfEhqEg+Q8OF84D+mz1Dby23oLwr0QHJOf&#10;PEXP+4QGw/rwc+hvfYi2Gx+g4cZHqLj2CbJOP0Tc+BUk948if9iB3DEbKua60TzXh9rxQRSM9SFv&#10;0oGG8V60T49DOTOIOtGInsCMtGM2gn8wswdmEKInQrGNGQH/oKZxPzRPUNyd0cwwxEixiYhU+WFD&#10;lDc8M5iZ6phF2MTbBeOxRRGDN6LpMOpqMTppxvRJG2aWXBhnQR2Zt9AKNyNDnYPSrkSUmuOlMZjq&#10;xRv5rFHMCoSQk/5j0Th9tQtn706hZigF9dYAuAby0DNdgRpmKUVmX/7poWjvTkbveBqGp9LgoAsp&#10;NkYhT8es3JKOfFU0s2Nm7Q0y7M8KwWvM1DZHnoC8VobMjkjks3DpR0RDcwzUzlhUGRVSV1QFf0NI&#10;aThS2qIosgEobkyEc6AcJmZB9V0ED/eZ0R6FWAplpj4AujmK9SBBY0zC8HQTbJM56OY1HFpMgn0y&#10;A10jRbBPVKB3JovuKIpZUBS6plKQLt6XXiJHcX0NEqvSkdOWgryGbLTampgRViOLzukARXlH4nFs&#10;UxyBd0UA/Ev8UdoWh7HpOtRpsxBdFAEFAXwwIQxbQo4jOPsIjIR7ey8LgTUSRaYwKJQsmMxKqyj0&#10;WQZPRFZ5MLyQz89NPf4Ujig09Uej0ki3ZaAT4v+eo+b1MQQgk7AtdXmgsicQoRVHCftA1HXl0c43&#10;UahSUNnliwqbF5pHAtDEApmtI5xaRB/7LMiL6VQq45FUlI51e/zxpw37sWb9Tmzc8AYh8hrWEyDr&#10;CJC1r7zK6atYS4Fc+/JLWCtE81//Fc////9PbH7+D9IQ51HH3kFNcjQmOppwsbcTt0a78fHCgNRV&#10;Vgi2qEb6+fYc/nJ7gRBZZAjnIdo9RKP5An6kC3h6mvDgNp/PuAiPHrcLobv4YsaJx7MufH9mDH+/&#10;voh/v3cW/7x9iq5mDt+Kp86nHXh32IzbfTpcd6hxp1+HRwSQePhwFSDPBDzoWKSG9JVGdBGiEf3J&#10;2Ql8dnIc74uGcxa6GyMuXBlyYslhwrhJi4bcDOzbvAm7Nq7Drtc2YNMrL0sPDr5C9/HKiy/hlZdF&#10;u8crWLOW14juZO3adVi/fjMBsgvbdx/C8QBPZNX4o7Wf9/MUhZnZdnTFCbpLD6kaxznJBGk8EM1O&#10;HylZcp71xdDJYDgWQqHs90Vltw9ah3ygoUvpnmdCYDmBFOVxliOKLPdlmgiEfSYYY2dkGD4ZjkYH&#10;hVmMh9Ynh3o4ktuEcrnosBKOtn5qh0OG5Dp/untv5Nm8oaXgO84cx9hVD7jOHEXTwBE0DR5lOfZA&#10;WmsIUloCkKcVQ+T4sVzSLfO+1Y3HwEp3U2E9gTK7Bx3UMbSN0UEQAp1TR1HGcyzleWcQloU2HzSM&#10;eKBl6jC6Lx5C3/J+NHYfRG77UegJLcmNEChto57c71GWTy/oB33RYA1CO8uFg79PT42r4L3ePsBj&#10;06m19HlDNylDbqMM3lkR8MoLQkxlOOKqQyCvjoR3fhwiG+MR3ypDmjYMWT25SBqxIHJiCcELdxEy&#10;cxdxS++j6sxDAuE+4mfuIPfkQzjpOgau3ET72VvM8K+j+tQNFJ2+grzTt1C8dIPfb6Hx7G04r92D&#10;7txN5C9eRf2ZuzBdvoeic/dQdv0RJh8RBI/cTkJUR809IkAefS9VS4n5M2LKmKbDGPvwezqMb9D7&#10;3hM4CQs7o/vBF2i79Qmqrn+I+hsfQ3XjE9Rd/hCx87fgM3YVwZPLPN95FEy6oJy1oXbRhqLZLlRN&#10;2pHTZ0E8E5+84V7Uj/ehbX4QjSxLjSwjzyXr4lBiFv23U5FRlYpSVTHFPRzlzgAkid4/jWEo4Drq&#10;ITk6xpNIYpk04mZaaxjSVeIVq7HIpuh65IXjrYRUZFZVY+5UL05dGMDAiBODEzaMLRnQO6tCpT2H&#10;N2g4SrpOoIoWtN6Zgpx2bwp/GP+8BH6WoaI1HaZuLapMlRThFFy80w7LmQbEqQOR1uwHlYPZf08C&#10;M5g46ByMPoX0at0kfSCSeUNmtlPUXJFSf/Za3hgJzN6jm0IQUx+AfJMMnbOZ0PYrUGGOQLlwQN10&#10;H8Y0ZGsTkdAehAQtb/I+X2ZUMjhG09FujkVebTwSKvgb07xxPDcAcWKgSX0I7TgL0qxMGj6kmu6k&#10;hk6uiQ6t0RXL6xkGzWAMzJNyZvtR0I0mwDhOF6WXQ2OrgmW4Gh3DCqhsiVAZKlDemcbCwYJKiFew&#10;oJaw4Oe7ouj2/LA7xQ/yRm43kM+CmoAyMyHZHMz/IRDFBhZinkfXRBwzvgTpHS6FtOPi6eEacygL&#10;EV2iORghJQcQkHucmWkQM7MQpGuOIV7lJXUXzmqlY2GmmlDvh0S6B3lpANKbKUrMNiu5D98sL5Rq&#10;aumAdPDLDkFqI7M2s+gFIwppGMpN0Qgt8kVIRhwOhoUjOFmG0AQF9nrK8CcxBtaGN7Fu3VbCgvBY&#10;sw5rCA5JIKVgli26rD7P+Nf/gRf/2/+FN15+HiGH9ktvIqylA5nQN2O5z8QM3oYPlwbx1YVJPBUP&#10;BIoqJzqQnwiQv/wKkJP4O+OnSxTyU0N4PNeLz6eceDTtIjh68dXJAc4flJZ9tdiPb5YG8JQu5Pvz&#10;41J8zfmfs3B8zPv23SET7vbrcVMMnNijxQeTNjzm9s8uTkE8uf79ZQKKAHnKz08viy68ogfWNL48&#10;N4HPT40RdiN4ONPP83bi6pBdGkRxzqpHd1MtcqMicGDLJrxFeOzYuB4bRXuHuAbPP0+IvCRdm1cI&#10;2bVr12L9uvWEx0Zs3Pg6NtOBbH/zAA6cOIHYXD+UGX1ZjgJQ2UkxdfijheLdzcx96FQQ+s94Yvii&#10;GNPsGO+p42jtDpXGStMwSk2RdKuEzEkfdM0G0mH7IKTCG7l0p5oRX+iGw6F1ytA7HQMl741SbQhy&#10;Ne6hd0oZRXTl5WYP1HBZS28U2sfkqKFriKEL8s/3QIHRGy2DPrAsHEPPGcJgwBPNo14ESSgTnCQo&#10;miKQpPRFMu+h1HZ/1LK8dUyGwnXSC70n/WE9eQK6+T3oPL0Xzku74CIgjIuHYFrkfdnvyYT3KMxL&#10;x5jEHIH51H4MXHybsNyNGocHus/7EER+aKCzqREN/iOHYCPQKnnPF6t8UKb14LXwRpOF5UfrBSWd&#10;ejsdWzvdt3HaA7mtR7EjwAuvBQbheFIIHX8YZLlh2BMVin2JwYiuDEGDkeC0hCCP+hLSUYfMyw+Q&#10;QTeROX8bTcvvo/T8XSQs0mGcuQ0rl/VcuwsdgVC6dAdFczdRRmjknbyPDDqUytP3oL9wD7O334Pz&#10;/H20ERqdVx6g//otZM1eQtDsDTTefoTRz37G5Kc/YYrOY4IQGfn4B/S89y26Hz6RovPul2i/9QQd&#10;t5+g/eZnaLtJUNz8EC3XPoBWfKajqb/6AVqvvAfNpQfIXrgJ//FriJ06h/yFUZQvdqNx3ozWJRsa&#10;TvPzSRc65vuZDAyiY24IppN0HbyXG+cHUDPdg8p+C54TYzbV2/MQVpKJkMxMlKtKmJ0mommYIqML&#10;gaw+EpHMmmNUYSjqSEK9KQXmsUS0UcTz9TLI6gKQq42FoiEOvkWZCMtJh8HSjKWzPZhcsqBvvo0Z&#10;fxEM47loGMxFTHkEUupEfWQA2npTUOqIQB6tY4jItPO8Ud6cjOFhE5xTGvQtpKNjIgHpzKiTRT1s&#10;F+FjCUAEBe9oiReSmPXKG0KQ1ByESgpvGcWxzMQCMMhCMhKCTrqEttFQ1PDGENl0Iy18x2gw2hxR&#10;tPbMmFp9kaOJREydDLEt/L1mH9Sw8FjPBNB6c50O2n8Lhb0+F75pQTiYEYjd6aE4TGeTyN9tGOd6&#10;iwTJmHggLxh+Zb6IrmVW1RGGSl0MVPZYWKfkBFWI1EhYwd/RZs6DursCjqV4jF4L+f+Y+s/+tpI0&#10;yxfNmWlbXS69lPI2JaWU8vQECYCwBECC3nsjeu+9J2EJgAb03juRkihvU+mzsrIqK7uru7przOmZ&#10;uee8vR9g3RVb1XPPi/iBBMGNbeJ51vrvHfEENh9lYXq1jB09AaUedvop45uVBQeMyO+PhbE6DJpK&#10;FUJKtQhKD+W2GGiL0eicFzP7o4nusdzXJAoYk4IrCbkWEo4oQ9FMGrGmoYDXLqfHgHwmmoxuJogB&#10;JapFhVVvHGrG43g+49AxlYiOORKaVYeKQTGLORrV9ggaBjrXvVTk8ufkxnh0jOSTxMIpjtxP4n9W&#10;m57nz4RSh5IJSoeEKtJTtBEROSlQRCXiBAnkwGk/HDt5mYnwYybFE3TVx6XEeIgJUrSPDh7EwQ/f&#10;x0cieb77Nj742d/h/KEDSNapkW3SoTk3DUsUkPuTg3hBAfktO/GfKCD/jQLyPyggYi3z/xAQMVlQ&#10;evbx6jb+/eEqBWMKfxC1sJZH+erFP21O4F8pQP9E8ng+1Inn7Kd/WB3BHyksP1FgfuRnfyC6/255&#10;GD+uefmzB1/P2PHlpFUSkS9n7fg9XdefKTii7Imo4CuG9or2Xx+vUjxWpYfnf/zL8N3fbs3i67Up&#10;vFzw4vHMMO6ODWJ90AJLZSmSVUoEXTiH66SQiydJF2LU1Xvv4tAHH+AICUTQxxFBaBSQkydJKKfP&#10;4uzZizh//jouXg6AX4gC4alhNH9hqPPQbHQZYFmKgW0pkmKvRYWThLFIuthXoXc5BJV2A80LTYXT&#10;gPYJkumIFv23mWgfKTF8Nxw1HiXyekNQLehhRcMYYhywX7sXRekfvfTAO7fTSPFgfx4xoNJjQI54&#10;0DwRheZhPfcjkv02mu/rUGLRMLGqkNMqbhVT0PZUaJkmwfBzOWKWeFsCwhlDsRSbiEo1Yhr0qJ+g&#10;yZon+cxoMbpkwvRdktVKIPrXb5IwrmHkri/pwB+T+xSkOwGYfRIC720/5qrrGN6/hrnnPph/4ofl&#10;5zLMPwrG7AMFz0coDZkfXFu+6F8MQWGHGjk0kvldWhR1ylHUJkMFTXK7eJY0LYb0qjFCenGtitpg&#10;NJM1GlTa9OgbTkFZQyy0GTpEliWiwZ4AF8V1aJT7O2lG+WQ9ah+/RO+r72B5+h2673+L0ntfoIIi&#10;0vr4C9iffg3Xsy/Q/YjCsfs5Ku98her7X+MWxaSQrYHE4n7yNeZffgU3Pz/DV/v9R5h8+oxC8hVy&#10;7zxH/v5TdH/5T+j/6l/R9cWf0PH6j+iiULS++kc0vfgRNU9+j7Inf0D5o59Q++wnNPK99s9+RMcX&#10;/PnVH9D65Ft+71M0UZia7j5B9fZdpKzsIXHjNhr3FtC9N4yG2040bo6gZXUMLRsjsO+OYebOIvqW&#10;l1A3N4Mevt+0PIaCxWnkTk+hcn4Kb9mXkpDRk4nL6Ym4Zk5EcWsJHGu3eMKzUe5KRnJvJELrDLiS&#10;o0NeZypRlyLCztI5moA6OpE8ITJVZrYERDcWUQRy0NxXg+UtGyZWG9BFymigUJS6Y3HLloqowlTc&#10;4sUQzt177015lBImflHJNU2siOfNx+bdTizd70DHaCGKLUlIaQtjJ2bH97ADs/PmDoUh26ZBcoce&#10;QdlKOmeSEBOZmCQ0s5cF+2oUasdkaKFg1LKDZ9JNd/Bi2xeMcMxGwjIVhc4JM6mD7oeuSkxeimOn&#10;SmanEYHgXjHCs5iA8l4xM9yM3KYE+OTF4lgym1EJeaoMdZZwOqUEOFZjpQfPpkYdZKUaxNaZpGGQ&#10;PUOZaOpLxcBoCqwT6SjuNLDjaTC5lgv3UirG7mgw8yAc8/dNFMo0qWS2uF/dPBaJzDZ27n4lelb0&#10;aBLl0j1hSO2XSSW720gYvd5ktM1mILJZg5hGBt9IPIUng84oHHH1BmQ0m5FfS0HtzkRMSTiiKhXI&#10;4/mqnuE15DYMxQbIstS4lqHBzSQNHaOaAhqOxHYxiktB0qHojohimWHIt6pQOhSJtul4OJaU3G8t&#10;rEt6dM8Y0eTl/o1rUTMWwuShQzkdbmKzEZn1SQiNScS7nyhw8EwABeQajhy9QOE4TdE4ho8+OoyD&#10;Bw/hwIGDOPDBARx4nwIikue77+D9n/8MB3/xMyivXUKmSYPu0hwKSDt2RwfwbN6NbykKPzGB/5mO&#10;/3+82MK/v9rC//5s+/9FILv4/4jhtPeX3gjI+hh+XKEwLLrxWwrCFxMWrLWVoDdZh8GcaLwa6cH3&#10;8x58Ne3EVzNOfDPnwj1rE0ZLUjDfkC+RxzczDrwY7sGLvzwL+ePOlFRf678/pZA9edOEgPzbw7/M&#10;QGdA/kDM/1aqfTWOZ7Oj2B/3YNtjw1R3C+rSkxAbEoTgTy7gyskTuCCeA4nJg++/82YSofQAnQRy&#10;5DCOnjiKk6dP4uy5czj/yWVcuuSDq9eCcTNQiUC9CnF17ONDYuQdqcCtQT0NUB7N1q0uOukBOZpG&#10;hfEKpODr0cLrVWELI+0Lc6CF564Wbjp+z46YxKpG97IO9ZNaNE1rMLitweiOjjHD/6e4FPXqUNwn&#10;VhiMZkIJh5WfbWAcWhbiUWmNRFq7HtVjsRSMRLR5Sd8zJvROKEn8Srj2gkm+ClSw/1fawxhPesSW&#10;RDAu6eyrFKTXcGS0ixFeosaXGmVtJNuBcO63AV0LCow+9MP0k1BMkqhG9vwpJn5wbAbBvROMsfsB&#10;mHhwE6svgrH9RQBWXlzB+isZph/5Uziuw7Xph6GdUAqFDGFpcoSm6RBRokVBB4mqiQTeEoLuCQ08&#10;q6EStc3uUkB4LgYmSOrMF4PbKgzz/FgXVNIoxsJ6HapoWkuaSWW9SpKMBp3Ltah/8BR1j8Rziy9g&#10;ef4l6h9+hranv0EHaWKYv1sfvUDbvZdoI3lkbb9C/O5LJLGVP/wCjfe/xOhzCsjT57A8eo3Rp68x&#10;TTFafEEx+ewlOl8+Q8eXr9D++WtUUISKKBb1r/+E3i//iL6vKCRf/DMan/+BQvGPqHv5R1Q9+wNq&#10;nv2I+hc/ofz571H8+EeU3fkCcfObiNt8iVsru8jeXOV+rKCYhFyxOYTiVSeylgeRP+VmP5iCneQx&#10;sjuFBfbl2pkh/s8YOvcWkT49Dr3TBb1jGJnTM3irwpYNZWEm5LkZMBQlIaE9AzoKQn4nHaozQVp0&#10;yVQZj5A8M7K7k5nkEtDKBFZBh53dHU0BiUeJPZIJMIouNRXJ1YVotNSi31mHPnc1E1EBil3pSGtl&#10;km9PQ3LZLShSY5AiFpuaiJSqfNZ5DehbiIJYwrbNE4OlvQoMrtVBWyTKJZAimPRdG/HoHKNokVZE&#10;aXZRXrzJa0b7eCJ65mJRbg1H46AW3s1EBkQMTwAd+gZpgAHUzs97xWL9C9GYv2OCZy0Sxf1GbkON&#10;9jkl+ncoHNNylFGc8jsV6B2OxfjiLfQOJqNaPGgu1+KEWYsjJn8UO5l4KDBtw2KNDj07VwJu9YXj&#10;RkI41EUGnotY1NuTUNKShrSyJNR0pMI+moXhuXQs34nHxuNoLNwLxxQ7qm1OzeMKh/u2GbY1I4bX&#10;YjC5m0O6MKNx0R+998TIMTESzSQR1MB2JMWd598Ti/Zpnkt+r7ZKyyDUIbHGiKSaWCTVRpOOEpHX&#10;Eo+0elF2Qov03gikUzgKJhmgFNVEusCw0mj8UuaDc9pAqPN10JTyvSwKKVG9cziD4qpBRI2a102N&#10;EpsZtTxecWtj9G4Ek4RSqrFUPxiFOmss9z0SHQy6vD4KEQWkwpoMRVI03v4kFO+f8MPh49dw9Ngn&#10;dNRnKR4nSB1CQD7ChxSQDz88gA/eew8fvsPk+etf4QMKyNt//V9w5Bd/B/mn52CtKcaGqxebri66&#10;eCe+JkX8jhTyzw+XSSEbFJFN/E+SyP/9agf/Ue/qfz5ZlwTkz3fm8afbYqGpCfwgypJM23F3oA4L&#10;9XnY7a3BfVsTnrja8Zm3H089XXjIn+/am2HJNiNPdgnNMQrc7q/F82F+N//2ytuHb+Zd+GlrEv/1&#10;0Yq0cqEkHmx/fryCP91fxj/fXcQ/iomDGzP4amUCr+ZH8WRmBHe9LmySPgbrK5EfaUAMBSTw/Dlc&#10;+OggTpO+jr7/Hg6+J+pgvU8REcN4D1JwKSDHKSCnTuLjc+fxycUr+PSyL67dkONmgBKhhjCYC7Uo&#10;6degccQEY1kgYtoDUUjX7Fg1YojJ27kqJ7Fq0MTkl9sRiswWlbRCZhdFpJn/Y1sxwTKvpUiEYoCi&#10;0j6hoiDppXIfdpL7wAxpZFJHMUhA79QttNMQjW7HY2xTjbGtMHSzTyWSIpIbKDwkm8YhJuDFZHR7&#10;xTMWDVoWguHYk9F0KLgvKjg3QnGrNQQFPUZUD5mk0YO5FJ+0eoohDVgF8051nw5xBWGIr9GilmJm&#10;3wul0AVRKALgucOEv+pL+vaHfccXo/yba0XF7wzDBD+z8DyQnwvE0P5NzL3yx8xTf4ztK9BoJ/FF&#10;h+K6WQFddjjS68JRSGNa2qtgHMtI2mosPoxkbOoxta3F4KpGIvDB7TCKVwC83N7YWjD6B0NR32VE&#10;cbsZdYMGtLgVJLZ4WJ5NwfPVa3heP0P7s1foeSF+/gqOx19i49XXWHj2LSZffkeh+ApVd8UM9FdQ&#10;rjyHceNzEshzrLx8hZfff43eh89R+fg5mtl6njxDL8Wj9sUL1LE1v3iFFopLy8PPUffwa9Q/+x4F&#10;+1+i8MkPqHv1E+qe/yMqn/yI6ie/Qe3T79Hw8g+I3/sawWuvEbbG75vchGZ+D0VrGySQZeStTCJz&#10;eQK5pPCKVTeqN8fQtTuHjvVpdG0vYPDOMuburVCE55A+5kTIkBuXnKOQD4/DMDKOpHESSH5rI5G3&#10;mImAyZkOIskRh5vZRuT2xaBkLA5xzfHQ5cdCnR0BZWkMgvJjEFsRhVsUk5TOeJiqSSHC/Y+ZUdaX&#10;SFUvhmd6AH1WdraBQtzqLMLV+HD4JvCkd5BOPE0ITE/AjRgNaonUw2sF7PzxGNiMwuBePC9cIgbn&#10;s9A4mo/IWjNSmrXIa2eQ2EwotiVIz1CKrQoicRhctyPh2YjD+G48hrdNGL8bj6HbUXBukSJux8Cx&#10;ZUL/JhMfKaGEJFHcbUKLh6gtyp/ky1Hq1MKxo0TfZijaljXszAweui1RJbS2LwlxuUbU9kRJa4PX&#10;u3TomldzHxXSyn4WBk/LHBP8opoBp0PFQLK0iFQy6aqmNxeJBbEwZUejujURA0Ni6LGedGTE9J4e&#10;47f16J0MQ4VFj8xWHbLoFm1LyVjcaMSTJ8NYelCHuqkwFA8FoWmG3zMaKw1nFKPlxC2nCkscxTYe&#10;3SuxFBqxDrsRpfZoikgMEipjEFGoR3K9mTQSQ+SOgrkhGtdyNVCUEt0d4aQzCj/FMbqF2xtKQKnL&#10;jBJnBPJ7wlHRE4PusSyeh0gUdhrR6k5F32QCuqdj0ToSg6IelbQ+SNuMmvtFknPnooOGomtFhtJB&#10;JRS5SoTlGhAcF4m3L4TinWN++OjIVRwigXxEATkgCcgRHKCAfMAk+cGHH+J9CsgH4gH6r36JD3/x&#10;c+k21vt//Z/wyYF3MFBViD2vne69F0/m3JKA/HZ3mhQyjz+LB9gvN/HvJJH/TeEQIvKm2u4a/i/x&#10;oJ2kIh6I/2l3Fj8xOL6bH8RTdxuFoxHPPZ1vbk9NWSWB2KOwbHZXYLm9BKPlqRgqTcZQSRLmSCGb&#10;3ZUUliZ8PevEDySan3am8edHy5JwiGG9ov2ZgvInUWCRovWTmDzIIPxicRzPZ4bxaNKD3WE7lqxd&#10;6CsrQFGsGUkqBXxIFsd//Usce+fXOPL+uzjwztukMQqJmInO8yIoRDxAP3WSAnL2Y1y48CmuUECu&#10;+/B/AxQIj6EpaDCjiYmsyq5DaqMKt3pIJN0RGJinIZtSoYz9WcRKs1eOnmmtNBGvycN46tMjvlpJ&#10;IyWniOgwQ2Ow+JA0vCsm5engWAzHyIYe0w8MmLtPA7bFuKIJkgaIiIfoq+FwrSlI+yQTEnjtIKlj&#10;TgfrfCTGGJOOGTPMpIu4NhqydT1NHY3SjpxCEIJaJxPxkkZ60N7N726eDEHHlA4lHXqUtpil2e/i&#10;VluTIKtJGboX5PxMEFpnrpE8fOHcDkDbfAD7nILErkJ2cwjKB9TwbKslkbFt3IT3YQhcd4Ngv01S&#10;uROE7llSfQdFo0ePmkE9Gj06lHaTnClgvTRV/RTR9rEwDG/FYOK2ERP7PAdbKnhuh0qC5L3ji/Ft&#10;io2LucLNuBiioSOhdHpD0TxOUVnIwMB9LyZe7qD32ecY/ux7PPn+t9j94jtsf/4tFl//gLnX32Ho&#10;+WfoI2V0PfoCEWsvYFp/ifWvv8RX373C7W+/RNezx2h68Rxtr9608kePUHD/IeooJtl7T1D1+BV6&#10;hZA8fIYSEk32nVdIoxil7X/D169Rev9rlD36ksLyGrm7z5G28QS6tacIm91H9tI2ImcmKSSjyF2e&#10;RerkEBIXR1C2MYqKDS8KaXrSFidhmBhD+MQ0shYm0XtnFrMPliiSk4gb9eJjxwiueLzQDY8ib3oS&#10;b/WOt8KxnE6FjYUo7FfmjkeVK4MdLxOXClU4kaKXFmoyVpgRUhGOi5kKpHckkT7ikNyTCk1tMm5k&#10;RCGtLQ4ZbaIMRyKGvV0YH2/A/HIHeoeqkFaThqgcdoz2HLgmm+mG8tjhE+AYK4BnrhG1pJTCETPK&#10;R/VonWICdqWipEuUSYhDZk8IKUfJhCdH/byeCdwA27YRPcTrRjqsqnENO1UmWiaYALtFBVITO0sU&#10;epbprLbo1hdELZ8YOnMzMphUq0hU2bValFnplG4biK7EcW63cZJC4KV4sGNnD/igqCsGybciUdYZ&#10;jAkG0PhDNcafyDH48Brcz69j5JUcXZvB6N4g2i6Eo3PCiIJeLfRF3KeeZB53DkqI5QOjYh2TQrjX&#10;zRjcJNbP6UllWgpwJGlNx4Ssl9ZCmdstw/pmP3a2BrHzvBHD96PQvqTmOSFpDUejznULgTkqhFeF&#10;I687AVmNpMUyLUUtBa3zCWifT+W5y0B+VzRy28zI6YxCaKY/SvsTkG+Pw1FDAK7HqFDKa9RgTUK5&#10;qHk2FoM8ewSqSXGN0wlonmIbj0fDYBLqxZowXaKukqhHFIu0BlLiZB7y6qOQROIR4/J76dLc22kk&#10;xGRYdvzg2PZB47Aamc0GaDLMeO+iHO+cCMCBYzdw4PAneP/gaRw8fBqHj53Cewc+wrsffIj3Pvjg&#10;LwLyNj58+9c4yIR64Od/jw//9j/hxC/+Fq356dgbd+L2qAVP5z34kgLym90Z/OE+6eIpKeDlOv6v&#10;lxv43682KSJiDgapQJQrebAozef4N7Hmx50ZafKgGLr7+2UPfrfoZvPgRzqvH9fE8rceaZTVf7Qn&#10;Qx2452iS6GPf2YoHng68nLRIVXl/JH38dHsa/8rt/wd9iBnq/8og+2dR6p3E88PmFL4V9DE7iscT&#10;LtwdsWPV1o3xjgYeD69RtBHR8iCcP/gBPuKxHnr7V/hI0Md7FBEhIOI2lphIePAgjoqFt44fw2lS&#10;yLkz53H5og9u3JRLc0FUESrkVOpR26+lwEeT5nXs+xrU0yyVW3TI61HTKPmiwauDbVGPxUc6zN6V&#10;YfqeGgNzESjtEcRhYBxEwXuPbTca1sUo1DtM6CJN9EwzSa4aMCZutT6gAdqKwORGLA2eAaNbRvTN&#10;qSgEYiQYY3DNhBEapMF1A/uEHs4FGsqOOJgrmaiZpLtnw9EzHwbPHg3bvIyfDYP3rpzbNmHimZYx&#10;rUIH9793gn2tlpRcr0YFDZ1tSUXKCaGBDEUZhWfibihm7wWSYG4ixx6GyCY5jJVK5PQGoWvBn+Lh&#10;C9tWMEVDxrj0RftiKLetgIVCN0ajKZ6B9s/RYG5EUzTE818tapwq9nEFal08drcBFsboKInEuhFI&#10;4vGHlwJSP+GDlkl+3su4YO6ooxA3Urx6KDydNJzVTsboTDEsj4bgIIUMvvoGS19+jc3f/IDFL76F&#10;5+W3GH/+LWZIJO5nX8H96jvk7zyFlX/787//E76hgLQ/eI7aV5+h+4vPYPnmczi++oyNYvP5K3R9&#10;9gIdL75E3aNXqHtKAXn9JcoePEHF0xekjRcoePAK+WzNz1+j9v4j1FB0inf3ULy+hPq92+h8QmG6&#10;N4uohSFcdAwjcc6LWysUj81RtO972aaQPT+GyMkphIxMQj4yi4y5WXTcWYTl3gxs9yfQtDWOguVR&#10;lG7NoJUmqUcUU+ydr0XZSCwqRw08EeF0ExGoo7tN603EJ6l6yHIMyOiIQO1EDErFGG073QuTfTZd&#10;Qjjp5EySDpdTTZAXGpFQl4H42iI0dddgZrofQ+N1sHirUE7yaB3IxvBCFYZWqtA/lUmXm0ZEzsTQ&#10;bBkqh2ugrjJItbFuDcYivp1UQwKoFENSqfCtC4Gw7qjRv0ucpUOyrCSghRetYTUM5bNvqoIW9pqk&#10;tTZy2yOR12pChSsBsUxkCeKh9kA08TuH35kK53Q67BMZcK+kstPHwL4UhYmdHDSMR6Lao0b9VDAF&#10;JAC5zQp0OvUY2dahdZXCNKtE66IMrWt+6NghGcyHonuNxDKhlp7LVA1r0DRLx8RArfIqpBnbrXTx&#10;Tjoy61wMMdCAoTtK9CyGoNIVLN2LrhtggLAzOyh4s8uV2L3fjpUHTXDT5Y2slaDCnofUtkip4GST&#10;J02qaRQ/oIO61oDUlkyk1qUhtTkdPslaqPOZOEhyvatiLkcEcrv1KCEZdo0lonNczKino3OaMbJQ&#10;wASTifjSN6VKxFLD+b0JfBX1zkxSgb2GYTEDmYTjIfVQyGPKo2AqikZlRyJFrhMVLamo6NehZUyN&#10;kd1M0lQUXOsM7r1QjGyqYJ3VIbbIgANXFXjnVBA+OulLAbmIdz88iTMfX8bZ85fw7oFDePt9iscH&#10;B/Deu+/iPYrHgb8IyIdCQP7uv+Doz/4K9dnJFJBBbA3348H0ID5fH8e3O1P43d1Z/PEhRYIi8t+f&#10;kzikSX1r+PMTJvOHFJf9GfyJHf9f787gz2z/dnsK/7o9gX/dmsCft6fw34nqfyZJ/GlrShqR9ee7&#10;FJu9OemB+jezDryeGMDnUzZ8tzyMb5eGpIq8v+P//iiewVBA/uX+gkQeQkT+jTTyp/uLUhn33/Pv&#10;369P4KvlMTyb8uA+6en2sBWLlg542+tRk5EAzfVPcfX4IRz95T/gyNu/xCESiBCQQ0I4JPqgsHz4&#10;ZkLh4Y8oIiSR40eP4szJs7h04SpuXJfhCkUkRKdEUpEWKRVqXm8dtGWBSO9SoarfjAS6/4xWDQq6&#10;TKSRSHSOsf+OKOEhbXt3FOiZUdKkaVFppfHqYwIcimfci3ldb0q6i/XRexfEzO8oDJMeZveVmFoL&#10;wcyaEnPbWv4cht4xxiZpxXNbBeeqEiO3tZi4o8X0vkqa8W6hmat2KKRhww4aLTGcduKumsQTSker&#10;pKEKp+DoYVkWSZ5E7lQjrzcc0WVhMBQaYKrQUsQMGN9kjFmD0DCmwOILDdZeKDFE+qlwKHE92R/G&#10;6gip+GndcBAG1kSTUajEXQLSwTS/a0kM3TdTFGkgbWIJ3zh0TSaibZL0xrhvG4ujMJDmhXkSE26Z&#10;37qm9BhYVMJ9OwxuilbdpALlrmjUuqMYu3ok1KpgrlEhq9+AutFE0ksazVwirHcKMfHFNpyfvUbn&#10;s28w8OK36Hz8DVqef40RisXkq6/R/eQrVD74Cg1PvoD1y6/g+PwFrM+fo/7Zc0kcqp68QP3zl6jm&#10;a/tLCsuzF6h5SHF5+hnK7r9A2u5jxG49RMbuPtLu3EXFwzuwvnqIjnvbpJsd2B+so35jHPkbpIil&#10;cZQwZpppuirWvCjZnEQ9hcC6N4KBOxPofDCFvvtT6Lk7jTKanqwV/s/qAszuYdSszFFEJ9HP1nN7&#10;Fr18Hbs/w/4wjtE7kxjYncJbFeN5iGg0I65BlOiIQ/tMHDsTO5IlBSU9GWh0ZtC9pDDJ8qSuGFAw&#10;TLe+ZEaaIwrnc6LxcZwW2b3pKHDE8bM5qHI0oKQxH8OeZlhc1UzEuUgsT4J9sgrD60VwrGbBMpPG&#10;z/LzjhQ08nuaxwsQVReF5JYEyCoMOJuhRUixASndFBW6pxoiYiXdSaGXjqbKRPcdR+LIRdloMvJd&#10;KRDLb2a3xSOS25AXRSG6IgVRxdHQl8YirCSSFzsCNbZ4OOay4ZnNwcRKIcbXxPwMiokoIbImZplG&#10;EW3j0EbMH6Cz8mzEwHs7Bh0LcUjq1yPfoUeGJQKqCj1upIfhRqoMxjodvzMUub1qNJBAevk/gogq&#10;xQp98/Gwz0dghvQiAqdj0geO9RAGkoIdLUgKmp5FNQxFMqQUR+LBQzc2HrcQ89PRwPNfYMnBBTpV&#10;ebaYgc9OPcGOz8DNnVXhWoEKFxMo3Mk6+Gaa8WmcDNmdPD+9wbxGOgw/IKEthpFImEws4ehgx5/c&#10;yIFXDCX2liKvKhupFWkUhhiagyQmjSQmEUGQEWgcpWj0G9FoM2BiNY+CW4qynnSYMsNR15PC5NEK&#10;y3AtOjwJ6CW1DG1lMZiTpSGiZd0h0pBIO/cxq06LgzdD8fNj/vjwhA8OHLmEIycvQSmX49Or1/D2&#10;h4clCpGeg5BEDpBCPnr3bRz4FQnkF/+AAz/7axz4m/+MovhI3GEivj1mw/0ZJz5b9eJrJvLvmcR/&#10;JGH8M5P3v4n1PUSV3Wcr+NfHi/jnfSb4uxQMBsW/3ZnGn/em8N8oIP+DdPDvUpvDv9NB/fftWfx5&#10;k3/fZuP7/8rXP25M4A/LI/j90jB+S+H4LX/+gd/5Wwbf70g/P1JwftqZwR/Fkrj8fiEk/7y/gH+i&#10;oAn6+C3//9vVcWkJ20ckp70hC1bsXZjpacZQUxUyDSqc/OXPcOhnf4PD4vVXP6eA/AqHP3gPh0kd&#10;H0ntAIWE54Ttzaz0g9K8mVMnTuOTc5dw42ogLl8PwbVAGRLyw6URQ9WucBT26VDQSWPSE478hmiU&#10;9+SiqC0L3aNJ0vDe7KYAJks12mhwGknbVU4dUms1iKnRoWQwHsXOKBTYmVQnUtHkTaIRiUffajQ6&#10;p8wo6lfQqevg3TBgZEWB6fUwkkgImoaC4NwghcyIkvKRGN40Y/4hDdF9NUY3FXBtiBJERtiWwzB5&#10;X4fxuyr272C0kWDF3JP2URUGN7TwkIrKHCHIadehiUk6voRkUUjxGTdi7p6eBkUB774ak0/43c/V&#10;WHqmpiAEQ5UTAGOpDgn1CvQvm/h9OrZI0lQc+lZICqM6tDNvtA6L6t4mlNtEmXgzalyxKOpLwK22&#10;BOQ2xqK4LwOZNK5NpPEadwxavPGo92ilkvgdNGS1oxGkoBg2xklzOLTZCgRnaqAu0jBu+D0kl55p&#10;EhYFceGzIYx9+yU6PxPtNbo/ewXHty8x/c1jeJ7vof/VfTQ/uYeuZ0z4L1dR/3ALnS/vwPlqh4Jz&#10;F23PHqD12RMSxn2U3N8nVTxF86NnKLvzAGW376CURCGG3TbeXUHFzgZ6by9h+dkaFhgHw7vjGN6f&#10;QPf2OAoXppG9NommvUnY96bRzn7ZtDGP/gcr6N2dRBtjqHx1EuUriyjdWEHC7DT0Qx6kzYzzvWn0&#10;7s1II7FsNGJ9u9MY2l+C/c4UOhgHTr7XuurBW+n9qbwABiQ1RkrLUhZ5opHcHovC5jTUdWegyZWP&#10;Snc6igaYVMbE/IQolNCt+JWacDQpCrJb4cjuoYI7srGy0w3reDOmp1txe74bKys2CkUH4ioKcasp&#10;F21OUsdcGjxbGZIrrqLDz+/RoMSeTHedgLCaBJzL1OFMQij05QpUjcaigAJSzE6vaw7D6XQ1TuiV&#10;MN6KQo41C5rKRGnZ1/jmBAQXxOKQToFDehWuJkXCJ1aHT2J0OBWp4MU24VY7hdEehVZ3Mt19Fib3&#10;cumCUuDay4bzdhr6V5JhW03G+L04DDBIOieNdBVRCK/S4GyiGheiQpjQQ3DexBYuw+nwAFyOD0RS&#10;i4b0QYHyalHBTiRGpZWQBNon4mGbpgBNy+mcZMjr8ZGeG1QOBzBQA0l9GiQzKK/H+KGgPgxfft2K&#10;5e06imo4atgS6sNxOUqNc5Eq6G+p0U63VLMagiyvHyLq5QgvD0VYpRpnY0JxIzkYPRT1Og/JZ1KL&#10;obt6TD6iWNFpNvL89U0xgdgz0G0pQHt/CbIr4hGVFw1ZtgFBFFxtaQz0lWaoS/QUwyipXIllLhpj&#10;OzFwLCeiZ4EiNKVhYNK1DZJOHKXoZoJpEIFojYd1WiwClotKkl91jxkWinF+qx4fXAvF3x68jg+O&#10;XqN4XGPSC0RMlB43/QIpKKfw4aHDOPjRIemB8SEmyyPvv4/DpJDDdOWHmVh/+Z/eQsilc1ge7MXD&#10;BSbkeTdekgS+2BjDdxKFzOGnBwsSifzpMcmD7Z/vz+KfKRz/wo7+p9vjFAUvRWIM/2NnEv+bCf7/&#10;2ZnF/7M1i/+1Po1/X5/B/5DaNP4b25/XKDprE/hn0sMf2X5aomgsjlBIhvG71TH8ng7s96QLsVrh&#10;j/x+QSL/RGf3E7crfhfi8c2KF18tjeL5tBv3R23YHuzDXE8Lhptr0HYrE6GffIwP/+o/4wjp4+jb&#10;v8DhX/8CR957G0dIH2IOyCEKhhANQSBCQISQHOTP4lbWmZOncZH0du1KAK7ekMMvWA5zGvsdhcMm&#10;ZpmvqeGcCUE/XbV9KRNVA3lQxSbiVms6WhhvibUKKUFX2MNRz6RaxISaVKeEMlcDQ2kEEsToPXsK&#10;MrsSEN8QTlGhkbHGQleogV98KHQFWpRYxINvE8XFzFgxYmhdTcoIkfrZAIlleCubFJqKsb1wTN/R&#10;kE7VqBvSsu9HMcY0sG2EknAV0sN3q7gFxmZbI80vBdFYqdA5o6VIGVHP2KinWe2cDYNrWUVR0mPm&#10;kRzW1UAM7mgwcY9Es6RGJ41VlVWLvE4lE304umeS0L8US9o3ok+MFBshMQxEosIaLVVLKOgz89WA&#10;zGYjEmtMSKuJRkZ9HKmLAtKQiFrmqNJefj8Nbv1QFOpI7lmtETTY4chi377VG0+Dqkcoz1lwJimk&#10;PALRFJTYdpk0B2V8y4S5++U8zgE4d5zMLWx3XejbHIBt3YqhXTc615tRzJi5NZaMPNJ+9Wo9OigA&#10;zfc2UftoFc33N9F+fwvV91aRvDKDvL1llO+toWprCU23V1C/s4AG9v1q0nLZ+jw6SBpOGqTx+8sk&#10;gwW0bE3SbE6jZGEcsbPDqNiaQcf2HFo355A/O4WY8QkkUSxyluYQOzGD8KFJ+NhGcdM1hui5Gdxa&#10;ncat5QlkLnq5/XF+7zhurY2gYGkE1etTqGH8FTAuihgTbxXbRfn2TFiWMpDaFYmIlliKQgSSqxLp&#10;bNKQb01lwopEElsNhaPEFcmOFYfgilicjBcXIx+11nxML9mwftsLp7cdOyu9+OruIDbWHBgct6LZ&#10;3oG8FlIHKUVMrmudF2ttm9G/Fs3XBBRTxPK7C+CXb4ZvrhbpFiZadrC6WRNKR8JRxs6vrFfjSLwS&#10;15jMc9vToG5MgV9uNCJIGqKg34loHY5G6vBxlApXopVQpEfiSooZPhkRTMDCnSUzcSejajAV3bPi&#10;nn88siiKpaJk+kQCWubipcJzfRMpqBuJhHPTCPuaCeZGClqUFpeMCnYwM505hdUi7hOn0B3FEo9j&#10;pBFKYjGcUmc8zPWxuJ5KUmiORb0lGZltYdKkvZxuIjgdW/GMEuamEITXMgHkKBBZRke1EY/7+xl4&#10;9LgMMzupaBsxoawvGulN8biZbIAPj7uU269ZoKjOBaGNZFM1okdSXzhOGANxTi9HdI2cwR2GSqcJ&#10;fTzHtg05A1aFFjqw7jG6o5EctFuKUdWVxH2PkY7lRhIFKFaFczxfH2kUOBGhgK5CRQKNhE3MRN4V&#10;Q3blGFgN5rUKIQUFYnw9B7MbFdwm+4PNiCQKbPdIPlxj1Wjuo5C4q+GerEZ2XTQO3QzB2yd8ceyM&#10;H85e8IN/YKgkID6+/jhw6BSOHDnOdhSHPvqI7vsgjn7wAY699w6OkkSOvvNr/Pytt3CGvzsbK/Bw&#10;cRRPFofxnETw2boX3zJ5/8Ag+gMp4Kf9Ofwj2x8FkdAZ/cvdGfzz7Un8y+Yo/mV1mMIwgn/fHMf/&#10;Itb/75Ux/M+5EfzXSRf+NOHGn6aGpPZH/vyP4y78SGr4Pdsfpj34J36nJCIUr99RFH6kuAghEVTy&#10;vSASBtYfGLi/pzj9lq7sO+7Xl9zHz+aH8HRqEHeGLVi3d1NAWuFta0B5Ugw++fBdHPjbv8bxt3+F&#10;I//R3n9HEpAjFIrDH1JMhaD+B4W8/4H0evSwuIUlCOQirl8NwLWbcvgG0RwlqJHdIia0MVm61RR2&#10;FVpHlUxUJnSOGVHcmsn+l4pEqw4RtSpElSlR2BNGgxPDVyMTolgGmialzETzkIASaxpyO5JpjOKQ&#10;3hNJCghDbJUamYK2CzTIEyMve2JQ5GD/HjPBvRkprVVe6yJBkHTFktGlA3GMJR0m7yoxuibKh+iQ&#10;3q1BrjUUli05vA9UdMtqeHfUsK8rMfk4FN47oXCyvzZRXMQ8DPtcBElFDfdWGMa2NHCsKkkgSvZL&#10;MeBEi8F1rbRc78CygSSsQ6vXjPrRSNTxtXmW4rQp6EOF9DY99ykKGe2RyG0jcbcYUWmPY3zFIbs5&#10;CmUUhEIa4MymCOQ3x6O0P5Fim0YCE0PjE0hJpKEKBU2yuNMiR3K9DrFlBsjy1YisNyGFoqsp1iCq&#10;SY2mRS1mHuhpvAwYmEtA/0Q23EuNzDeNqPQU0+CVo8peCE21CtEDsUjoiYepQYE0Cvqt5RYUby2j&#10;8s4yyWIJrXeX0fZwGa00Rx1P59FJc9T7YB6WB7PovjOHyrVp1GzPo5jGJ2tuAkXTM+hcXEL/+iIa&#10;1mbQSHFpuz2BvMUxJE1NIXlqGqkUD8PEOMwzc7i1soDo8Rlc6vdCNTYHX9cETg6MI3B8GlFz49CP&#10;jeCKw4N4bjuFv8fNTyFrkVSzRGGZH4WRwhSzPIq3epey0b+aSVQpQD7defIAE2t/HHrns+l6M3HL&#10;Gc3f2Rkn05hYEtlJRMn3eBhrYnApJhL5dWXocjZjYceF3acLGJ3vwNJULX7/+QSW1u2wjw3A6h2g&#10;+8+hm4hDy2QQkzddiNeInvl4dBGRe6dzYJttQUJLOiKqA9G9qkPdjFh3QoXa8XhUz5iQ3KNEIi9Y&#10;TIMRqX1ROGYOw2WzAdGV0VDkRuFcBJ1tshbRVTFIrtEjvjIcfmlqxDJhJvckwyfHiOPaAJj598Su&#10;KCjp4JW3FDCV6aXlZFNaNcTYBJR25iCrSRR502No24SmMTqOkmTibyz6+fOgNxXu6SJ+LoHuxkzn&#10;FE8sFrPCTVCX6eBfaMB7cl/IYuXSHAw1AzDToiJNsSMPyKCoCIXiVhB0ZUFI7SQRcXsDJL+1xTKs&#10;bpZiYiMfba4Y9ExFw76VhPReJZI7g5DZH4DMTn9UMlCbSDYx9b5QFt2AoTgEqeUG5LbouM9RaCH5&#10;iPLtlYMC5U2Y3tdjbt+MNm8WksuF4GtROaLjtkIhywxCWGEE1AUGvB8QgKNKmfQspHlCLP2rwOC2&#10;ARaxXOhGGPoYuK0Uv75lI9+LRLeYrc9r1CUKW07RRHSmo743hwJSi7a+GiTeSoSfToubQXr4+qlx&#10;7ZoMwSFypCRqESILxqnTl3DqxMc4fvQEjhw6gqPiNo0Yzvouk+m7v8ZRuvJ3/+avceBnf4OqzEQ8&#10;oBt6zGT+nAn8FV3RNzvT+N29OfxI4fiRovGHO9P4iZj+k3hYLmpebXjxx0WKwqwTfxJ1rLx9+MHW&#10;hu/7mvFNex1eN1Tgs4YqfN5ah89b6vGquRbPG6vxrKkKjyhYj1qq8aW9Cz9SSP4wTwGhKHy/MITf&#10;iLkocy58vTCIb1eG8AO/73t+39fro/iKYvUZv/M5//5wyoHbFJAVWydm+lox1duGZIr0gb/+zzj2&#10;q1/guDhO0pYklh+8i6MHeOwUjcNSPSwK6kcHpdtZb25j8dxQaP8PgVzzlwTkZqACCpMaEYXRUGYb&#10;EZ6vQfMgk61IZPvhmNx5U6ojlkk0g3Gb06eSRiuJmlFtQ8GwLdCIOMR6IWqEsR8VUGTqaBLrvQmI&#10;qtVIt7WqXQb0zRswdSeSfUhUMghnnESiqD9eqvzcPW3A5D2xvIACQVkaXIpTIas7gpSgZ//zx+S6&#10;BnYm9LxuGXOHioYxFGPP1Jh6EQrbJnPBmC9G91VYeiXH7AM1etmnWml4yvpVaBvX0lWb2K9DUeVU&#10;MR9padhIM17xLCeaZGyUHrRXkNjraHpq3SQNl6hAEcFcY0RseQg+jZHjWooKyRSL+HIj4qtMKOiK&#10;QSlFo8aajjZPFmrtJPSpbGl0Y1KtFlXuWJpIiowzFk0jYl5LlFSwsn2K58+qQYM9QlpxscQRgewu&#10;LYq79SjqNEi38uafBWLmsUKKGcs8TfJ0OnrnqnhOq5FnyYWhXI/LKUromzMR35OLWJ6rPJJ8sica&#10;tXvD6Hqyhv6ny+h9uILWe4voe8KfHy2gjwLSc38a3XviYfYMihkPPfurKFuaR5DVi6ihRdRPL6Fl&#10;dgaty+No2p1E050RCsko8hYmKBaTCPMM44aTjaShHp7ETcsYPuzw4kjfCA73TuAXDR683+7GeYt4&#10;0D6Ki/ZBxEx5ETkyhKjxYWRQOBInxxBiHcQnVg9CxTyQ1olUolkiEtrSEUsUayIKD7OzDO/GEjHj&#10;iaVpdO506fYENA6nUEnjUOBOhaw8HodVKuTVZKPLcwutQxlYuN+D+Z0mPNhqwz9+PYnd/TE0MWCL&#10;21uQ3Z6Noh45PGtG2FYT0LMZgd5duuOtcAysiGqahUyUsWiYoVteMqGZJ7VpMBmltjipppOdF3Bs&#10;Iw19kyQJClpMlRY5bXTBYvZ1UyzSGqnofC0biEGHN5EXOgHpDXEwVRmhZzAcNwUjME2OPEc8gorN&#10;uJmugSLPAFU+0b0mlqRgloYnZ9cko6A3AkV2NYoZfNUeI2odSaglzje5SGueFNR0JSObQlZqDaeY&#10;mtAq1g2n65JlhOFmDmmg1UjS0aKgPxzKvDAoSkOgrdRClsuAL2GgFcgRQVdX2G1Gqy0dA9ZszM/W&#10;YGqtDu6VPNhXIjGwGYLe7WD07gWjeydEGg8/uCfmwRjo/igCfC0eDYGDqO7ZJnEsxdF5ihLxOigz&#10;AxBdqJZQvH/ehPFtuskmMeFSi2TuU2I30X+Of1tNRIFFjyobHRoxPSBBhihifQYdapFVy2NnMJP+&#10;OqcMaPTKpVEwnYtqWHkN3RtRJJQIBnIc3VYMukcz0GrPQq+T+++pQlpJOvw0BugNcdCrzAi4qcCl&#10;q36IIO1o1Qq66EBcOPMpTh49jZOHj+PER4dwkgnz+HvvMakyoYpRSb/4Od7+m79CpEqOBdcAHiyM&#10;4ikF5MWqF18R03+4O4vfkTZ+T/GQBGR3Cj+IUVULLvxA4fj9hAW/HerGq85KbOQlYD7RiPlYAxaj&#10;jVgym7AWF43t9GTsZKThdlY6djLTsJ2dipX0REzERWAuPQGPW2vxw6gNv5924/vpQXzHJiYcfjHr&#10;wNcUkO93KB4bo/icP3+25MazuUE8nnFgf8KGbU8/lm0dmO5vg7OpBurrV/DeX1FASB3H3iFpvcfj&#10;fJ+N9HH0oJiB/qEkHIfYDosSLx+J21lvnoMcO3oUZ0+fxUVpKK8Prl6X4Ya/AiE6FQIj1bhC+pZn&#10;RUpVkrtndHTsBozdjkenmHjbo0ENTUHNsA75HeEwFwWiyCLeI9VOaEkmFKF6DToYh5XDIagZ07Of&#10;JaOJhN02ZSTFGjEqHo4/UtI8KFFmUaN+hDEyEEYDpMH0Q5HE1ThvCsTFKA2yaa5qvWJ9IRkGl0Jp&#10;itTwrNOIrIqihyFw31agfsIPTTNqCoocti0F3LthNGNyCkgY+6yB36tD74LYDzp/SyhuDWgpfgYa&#10;myg0jJKuZ8USvRSTeZJ4O5M4iah5KJVEbEA+zV7tcAy0BQqciwmDX7YKqa1mpNRG0QwaSN+R0t2V&#10;nIZElHYkUjiSmdeS2d/TpGobFbZUZDaLSY4axFdr0eKOgmMuGrZ5EvmcAe75CHi3zKR6DaopdPYZ&#10;IzqGZBjZDMXqMxk8G35wbYdiiCTSP29EtdOADBJKKoU8vlGLlLZwxLRpEEshTrWFI3csBgUzt9BM&#10;E259Pg/7kyW4nq2i5+E8OvYX0H5nHt0PFtD/aA5DzxYweJ8ksjcO5/0RDN6dRvnkFOIck8gZnkLb&#10;7CRqZyZg8o4gfGoEqYtTiBkagck1gmCbCz589XG5SBjDiPAOwkRh0I6NwjQ2hFSapILVccj5mXe7&#10;h3FR/I9riJ8dQ8ryNOJnPMiYG8at+THoh0cQ5CGBzN4rkEZdRTUrUM3OMrAaLi0W00j8rXeYqfxp&#10;xCwmVqp2rVgo35GGwJIonGCHDcvUo9OZgOm9TAxtJhNDMzC6kI5vntjwX38zh/v7NoxNt6G5v4kO&#10;JBEDa3KMb8aiy1uKWDr+2rkQJkoFhp5r0L9vQPagGnnjojyJDi28kJaxXBTz4orRJLN3srF6LxvL&#10;D4ow+TCDomPiBRfDWBOx+KgCt/gZE1EypTmCwqGWRp9kNIg1PVQMCiPM9cHSsplFDiOCM0y4lqjH&#10;jUwt5IVmKAqMiKjkaw6dXKqJzsqI7o0YZHYHM4Ga0Tkj5r3QJTRGIZ/iFVUZRvSPI3nwwtv0bGJR&#10;Hx3fNyHsVhgDMIIdWwY7j7XRmU/SMeNSlD+C0/1gblAhWEySqjWgxZpCt05RYPIemiyCd6Yc1b1E&#10;cAZ224YSt0ZCkGn1R/F4IFq3ItG4GIlCtx659lBSmRLlSwoUinHwAySKjiBpTHzLVCSiyxSILwyX&#10;boP1zsTBvkyhYrAWD0fj4xQ5bqQHoGsuChaKt2PHRMMQBc+9SJTYlTCWqaUFpdJoJnK6FCQaujvh&#10;/rx0h/PhTAJ6uDej4FxlUK2ZMbgSDSudbP88HZSTDrA/HY39hYhIj8Un/mpoddEwqqIg81Hi3Cc3&#10;INfIoQhRItBHgU/PX8OpI6fZTuLUocM4Tad9UtzGEuU8KCTCof/sP/8XhPjexJilC7tTLjyheLzc&#10;GMeX21P47R0hILOSgPzEn8Uzid8uD+G3gg7G+rHfXIwVktAIRasv5Bp6/a/A4ncVrgBfDAcHYkJJ&#10;16vXYzHChJXoKKzERGOJrzMUF482DDZlCGaSY/GyqxG/Hbbh+3EHvhqz4vMJNlLN1yvD+A3p45ut&#10;MbymgLwkfTyhcD2cduIuP7fl7qWAkEAGOlGfm44rRw/jwN//HY6+/bZUOFI6xg/YDryPIx99iKPS&#10;6oNiAuGbJsq5i+G8YlSWqB92/uPz+PSTy7hy6SZuXA/BTV8lglVM/umR8I8PxxmDHPpSpVTLTRRZ&#10;FJP/6twm5NIMpPeqkU3CSGnVIaJCAyPNRARjJtNKKnVGI65ZxcSrRs8ijaKXcT/IZM3EaN+g0WPS&#10;7CWJ2ja1cG5pYVvWopZ9rWFWD+e2Ao7lQBR2sg8yMWa2qtA0lIMUClJGNwVhXRhSttsaeHZD4dqS&#10;0akHM37Zj7tCYN0Kw+BuAFpnlTQtIZjYjcHEXZLvhlb6PZUOX1GpQIqoceeNZB7SodCqgHc3HO0T&#10;NEnD4YgsU5LM4zFzvwINNiMNpgGxtYyznDAE5+sRkKlGQEawZJKS60xIrDUjtToO8UXxKO/LQVpL&#10;IvTVRsZQNLL5s7k0ESFpWiS2kw66TaizkrhJOHaeB+8W+8aCAlMkrEmeizGSxuyeBnN3NHCR0h1L&#10;KnROBMFDkZx6ouDxsO+NK0lRBlKNHC0zWvTw/N2yBCF/kILtTUGW3Yze210YfjSFmdfLmP9yHUtf&#10;8/WrGXiejqLn7gg6KSZdz5Yx/moVez8s4dXvpvHD94u4/2oST58tYXjagrG1ITx5tYiNRxMon3FD&#10;7fAgfHwE5buL8HyxAe8XXox/4cHkly7Mf+PGxjcjGLk/hOGX01j/YQrLP0xTtEaQM++EfsSJqCk3&#10;8je9KN/zoO7hEFqejKLrkReDL0bgeOZFy+4I3hoU65Kv56JoIgb5bjoLj5oJJwItXqLgYAoJIAG5&#10;fSbY1pPQNhONPCbNHHsmT3YcLDNmTNLdWufEUFWqMjvb2p1kfPGsD58/HcPa3QZMb+dgZLUIztup&#10;GH2q4HbUdEJGlAyTKvaJpA9C0LAbgq47/mi7HQBlbRiU+Wbkt8RLD75LrLGoHzJIE5PmNzIxuVuK&#10;ggFxa0mNvkUNk7uRySwag6uxKHUYoK5SIpx0UmeLRvMIE59YH2OHYrgUC1UDVb/ejOzaDFyL0MJI&#10;IcztT8JhkwyH1XJcTgyDqkiDpEY6nOVIDK1HY5TJt28mEcUkIbHdVLq5XAqGqVIFNV1+QF4o9JUM&#10;zm4D90uPyiET0VaNHNJW4zjphUk1gbRSOWyG/a4eratiXosOCWXhaCECO+ioWgaZeAU52YjTfK2i&#10;u0uzhMNYr0JUgxKZtjCecyXSu8OQMaBB2QQ/T+eY51IjkcKVzO1nNSqk5TqFa+vmNqvF5M5hOrlh&#10;BfpmIyTBzSN+38xSIJT7ndyuQqlLgclHZnj29EwQWgqeHmltoYis0NEsxKLSTQKjYNW7KHYuMWM5&#10;mYJErCeZ9Ey/WQxIbNtCYhRVeQu7dUgTD18promlMfjkmgJGbRxiw+OgClTh8mVfyEkTIYFKyP1V&#10;uHbhJs5QQM4cOYGzhw/jLF336YMHcJLO++gH7+OQcOgfvoeLJw+jNCMed0kgT0ggn21O4YutaXy3&#10;OyM9SP/9Hb7uTOH3pBJp5NSsC58NtmMsNQIdodfRFXQZA0HXYQ+6iUG/GxiiII34+2M8MBiTwaGY&#10;DJVjUq7AuFwOL189oTLYgvzRcfMqemR+sBtUGEuJxm5TGR4NtOCZuwuvSRlfUDC+Wh/FF+vDeLns&#10;xtP5QTyYtuHO2AC2h3ux6uzCvKUN0xSQRJLCgb//Gxz51S9xXCIsIR4f4DDp4/BBCsgh8aBcrEBI&#10;8RDrox/9iK8HJAoRAnLs6BF8cv4Crl26gmskEJ8bobhxMwxXA3guzSrI4jWQ52hRMkjzNWuAc00s&#10;80rz1a5GLPt9SiudepcS2fZwRDSFIahch/DaSNJmPPLskShwippmkWjyRqF1LJwEoJFu2VgYr/VM&#10;fLd4bRtobGyb4tmGDh3TwagjYQw91LDfKFDGpN7IPtA4qUOZXcP+wL4zLEO9IIodJey7Cjj3hFAE&#10;o94bBNdmBCqsNFlMsFMvgmBZE8829JgS1RcoJmLtnHIPKduugl9KEJQVYeyL0TSJIUzE4Vh5wT5L&#10;A1rOWOsfTyQFJGGGxtJJ49U5rUNSrQYhWSqEMzbD8tSQZYUhqSmG/TsGuoJwqDJNUKWTBuriEFFi&#10;ROAtDVI7ExFfoYc6g3kghyJbQRPVHoVikkMfjZllhSZqMQwjFM1JCmLviIIUosTsbjSGKC6NYq0S&#10;F+mPRtl7PwhzT/2w/JA0suQDO4WyeVKBpil+hue2gwLfRZKpH45CCq9L6XIdnK9m4Xo6ibZtCyrF&#10;rP/5POZmiuJCBWpXOlC31ofeu3a8+GkW/9//9QC//3YBky/68fh3pOAfp/HNH6bx8tsxPPjtElY+&#10;X4Brf4JJfhBN+8OovzsB94tJrHw9gZXfebD2x0GsfWencFnQdncQzs/dGP12EK7XAxj9xo6J790Y&#10;Z5v+rQMzbIvfu7D03RDmvhnC0m9GsUAx6tyigBQ6MxFWEYEEqnbJUCwamLxsFJW+yVQqaQzcD+LR&#10;ux3PhK9D06qGCVBM1Euk68jhZ5ng+6NQMhCP0j6NNEN1fisLm+vNWN12wrGSTzFKgH0tAz1LEVJx&#10;t5YFA1rpWEvdGhSSILLYfEtCkNDGjrZL3B7WIJ9Jt2o4jk4jGnUeI7y3zVTySLhX49ExlobyXgN/&#10;J/nsp2BAPEdhxx7aTULDfBZUdVooq4KRZ4lA8xSPh+gZ3RQKMxH2Qp4B2goKiycT2hwDFJmkLlcK&#10;AjM0CExWo4nH07bApD+qkVYftE/H8Xhy0DmailJLFHRFQcgT8x9mRCn3SLRORiNrQDyrMdAB6YnX&#10;ajTP0YX1CxevhL44CGUUu4I+IzK6AtGyKCd2iiViibPldB+WaLoq7qfXhCwGaFlHEprtKchpE6W5&#10;SU6eWOK7Bll9YcjvUSGL9JJYp0RCI5G+z4BCix41Hg0cJIkWrxw1TB5ie4PrYtavEu47SjrGYHSO&#10;B6N3NpSujSQypUdcHRNCb5Q027xrJBLj27G8nnqSpwk5feG4mRmK0NxAlPQYkNeuR1k/6WIgCbnN&#10;3E8SXmFvLOkvmiKpRj4dYaWLQUExaRjn9WUCqWNLbFQhVK1BtCEeqeZkaIK1uHotAP4hcoQy6alI&#10;Jz4XffHxkTM4d/QkLhw9hnNipJFYVEqUdz/4ofRg+cRHH+DAL/8WcdpQ7C9N4MnKuPQs5CVR+6vN&#10;SXxPEflhdxrfb0zg+7UxfL/4RkB+O2HHk7YqrOYmYTbRiMU4QRkRWDEx+ei0WNbosKTSYjGM7lGp&#10;xoRMjhEKynAQW0gohuQhcIYEoT/EH83+V9GlCsJyaQ6eWdvxaogGiQLy+QKFasmF54tOPF1w4NGs&#10;HfcmhHh0Y8XZjjlLK6b7W+BqrYXO/yY++gdBH7/Gkb/Qx2EKgxCPw4f4epjHSwE5SuE4eky0Q5KY&#10;HBFrglBETp08gUuffILrl6/g5lU/+PmE4vp1JW4E0RTlhaOwlaQoKsROGGmcDGgaprt2GZEtyKNb&#10;izKXmf0lAtm8pjEtKujq9TDVxyC5ma2T1G2NojkyIZlUIm5rNk6K1UnDGKdyqTJ3/oAc+dxO3yL7&#10;ypqoDyWKLqooCEyGdOStk6QAGtAEXvdkmprupXA0ToehdkaGzs0g9G0Ho2c1mNtUomxQiX5RT21O&#10;iyqKychjf3j3QpgrQjHxKIixpUBSXSj7EmlnXoU8mqPYZtGneBwkfuuqCiM0nUO3dfxsGNxrRvTT&#10;8LSO0jAsh6BvXUZDpEcGc0pGuxABI8IY4xElpI/KCCgzjQiguTBX06i1xqDIEoeM/ngaSgONqxkD&#10;k8wzE3EkGzWSaiiqNtL6RBQFVUeTGEjDRDFc0KBxgH3eYoRrIwSDi3x/msfFOBvf96cxu4qx/QtY&#10;fHYd43euktp9UOXwxa2uIFQ6SE80l6K0S/MQDaWdwrvTjK6Ho2hctTN/ZKDYaUTbRCJqHImMtRxU&#10;eLLROFWIvq1a/OGPK/i//2UXO5+RJr5gUn8xiuGHbgzsD6J9y46WzWG03BvD4OtRjH8+gp57DpSs&#10;jKB4YQyNmxPoo7m3vyZ5fD6Mpts2VK9a0LHvgverIcz/1on531EsfufGwg8uTPzGjsnf2DD/3SAW&#10;v/Ng6msXRj4bhG1/CBWz43irajQHBXTuZcNy7mQk+pjwRTn01pFoePcz4b6fAet2FlpJGC1zJmKX&#10;Hi1jMZi5l89OmoWcJhN66QDEXIDuySSUN8RifKQRixsDGJjNg2O2ko41i51GhQo64kx2ztapVPTO&#10;F0FXIZZFNeNIhAzXE+RUZibFIT1KRpnIF9PRuRSPPn6ncyGG24omdcQhmc6i256A7Uc18Kzlo2My&#10;B6UDUcRlIx12Ml0KVZ2JLKVXATVdyyfxYTiuk+N6igpnosJwKYYd3aZjZ4iBIvsqcloimVCZpLtk&#10;mH0Yj+VX0XBs8jhJAqlMmNaJYmJxBsp69DxenTR3w7JlgH3PiMlnZth2YpHWa0RauwIVJIBaBm3L&#10;eALdeATSSTLVbhNqpyNgbAhEQHoYEklAhQMUTlFQrlKPiCIxgSpKusdbweDucCUhtpydvUqD9HYx&#10;vj0UFS66qlkZhtcjMLEXQ1HQQKwlXWQNIwmqpHpCpe4ANC7J0UeHaNuWw7GvRNMCkXmSbm9ND8+q&#10;GkMbcv4cgDq7qEIagbI+HZxM/NPbCRjgazlJp2hEA0WjDMfDr0ujUpp4rnMaKBp0bsk1DMRbSoTm&#10;KWGoViGmieJJwc7qUKBqPAyOu3KMPgyBbU/J8xGAuIxwREfEIEobA2WgBqGhdJMyJWS+YdD4aRBw&#10;0Y/CcRafHDuNS8dO4vyRo6SQwzh95DBOiKVcSSPiFs8HP/873Pj4OMYt7Xi+OYt70x48WxjBa9LI&#10;NxSR32xN4bv1CXy36sW3Cx78hgLy+xm2EQtettdg+1YqdrNTsJ+djv30FDxITcWjlFQ8TBYtTWp3&#10;45OxExOPregYbMXHYy81BbvpaVhKjsdUcgz2qovw2taJb0dt+HLMji8EgQgBWRjE83kHnszZ8ZD0&#10;sTfWi82hTizYWjHR24jR7noUxEfgMoXhxDu/wtF33sahd97FoffFvI8PSB5sFI/DEn1QQCTxOIxj&#10;x8VaIDwHR/l69BDp42NcvXwZN69dh79PIAL9FfD1JcUFaGBI1aO8i6ZmKArd3kiaqlQpLtJ5fbNt&#10;KpTRpTeMvZnjkUzBj6LhUdWHI5H0kcD4jW4y0nSFwdxuQlSrFpriMJiqjVLNtDSLAin9THIOJZNn&#10;CJrHNIwBDQZWSRWkhr5lDcYe6OG+LUfVkCgmyuTfpkIVKSaqnkZlOAytK36w3A5Fz4oMde5Q6flJ&#10;G+O6xMH+5gjFyIMAzD8Ig5ViMfFAi/F7pJ9JOTqnQuChSA2tkLpJIiVM5OKWcqlFhZoRlTQ8vsLj&#10;T0MWRvOnRrk9gGIn5oyFoNrLbcyHon+d4lOhwIUoJTQ0ymmNZoQkyXEjUcvjjkFIZjjC88NJMhmI&#10;KaMhszPnjDBmLbEwFvIYCknx9nS008zWU/haphUYWAukOQ6BY8GMDn6Pe/caheIG6ekmRnd9MPnw&#10;JsYffIyxR2cw/9IHqy/8sPTIB0Ob/uifCyXdydC9egPDu4Go6A5GZjuNyko6nPea0LHegUJnLvNk&#10;DPLt0Si1JqDWnYLigWgSWQrJLhcPHjuxdW8Yy09n8Pm327j9eA4tyx4kTdoQPTME7fggtBPDiJ0f&#10;hnlqCFHTLqTMeZE1LUSEIrU5jprlEVSsDCJ7wY6SWSeGH8yRZiYx9NIF+4tBeD4bwsjrEf4+QhHy&#10;YuiVC2OvPRjj+523B9C2NYrcaQqImG3qXI7H6P0EIlUKMY30sRSFzoUUtkxenDgmzDR2gBRk9xuR&#10;1GpEDVGyf5oiMEt3PpNIAmACWkxFw2gKekfzsLXTjv0HXehbyGMC5WfYmcVoLk2tHvICAwo6EzBx&#10;uxqlQ5mIbyNSM5Eqy9XIdZuRYjUjsiMCub2RFKRYqVKtazFRWpO7fDgavd447O40YX61GdaxbIpT&#10;MszcbkS1mDBoJKGEo0mM8hqPgoHCcCpahisJTFj5WuhywyFPUiKLib2PDknUvmoZi5DKsTu2I+DZ&#10;UpF2xAO/CIqKAWcNQYgtiUFJdyxapqJh24qEdcsoraMgnhE5iPeWTaVUbiSb+JpjM6ORjr7Uys5s&#10;FbPMzXBRkGvsRuTT8QdmqGEujiYpRKGGgRhPZxUvDQWk25ow0LmYsHAniecwFfKMIMRXqdHujcXg&#10;WjR6punQVv2w8Tockw/ksGz4wb4tZt/q2QH9UeaRo1kUw9vQ8FWJXE8ocq0adjq6SVFlYDKM10OJ&#10;gSmiNB2PqSCUAkG3NZyINl5P27yZIqVFahfpjdQX3a6WJla1OpOJ5THSKLToyjAoC5QIyaN7pfgr&#10;SiMgp5iIGlriAW0T3ebQfhCmnwqnGo6soihEGWMQrYuFPFAH/yAVDOYIRKpN0PvrEPJpAD499jEu&#10;Hj6FT0khF48cx3kx41rUfxKLKB0+hI8oIMc/FM9DfokoZTC2J9x4OO/Fs0UvXiyO4LOVMXy5NoGv&#10;1sfx9coovp4fwjczg/jN1CD+MOHAD54+vCCJ7JflYjc3FbfTkvCyqADf1VTju6oqfFdZhd9UVuNb&#10;ti/LKvGqqASP8/JxLzsbW+nigXoytovz8LK7Cd94BvAVRelzrwWfiRLvFJGXcw48nbPi0YwV+1MD&#10;2PX2SAIya2nCSGctrLXFkF8+h0M//1scf4/08d670nyXj8QtOpLFkcOkDOmW1ZsmiYYkIEdw7MQR&#10;nDh9DOcvnMX1a5fhe+M6Anx8EewvQzApzj9Ai5shOoSaw5FcHkky1COvW0FyjSRFREOWL4O+RoMS&#10;XjthaEy1jIOaEKhrtPAr0sM/T8OYDEdsZwwiGqMQ3hRFwYlAQa8O+lI5fPNIolVayMpETasQdC2q&#10;4LmvhnMnjM6fJmVbAe+DUDptGeNJ0HkQMvvYxxsUFCsD+7YChYKQ97XMITKMPQ6GZ0+UJJGj2KWh&#10;eKhoTsOw8DwYa4/lzAnc1l1/ikgIJh7KMLAQwL6vY1wqUdoTgsw2LclcjYhipbS+T6knBvUTWtRM&#10;KNA+pyOFi1tfMuT0hlDIwpgvZDQ0/C5LKK5EB0ArijVaTKimWTOWhEDB478crYAqT4fIYhOMRQaK&#10;WywqGLtp4mF3AwWYQlvemYKMeh065sT0gxCKZyDcW4GwkZjsy6TXRzcw9/ITvkdSnbmJ/rWrcGxd&#10;wOSTizyOG4zrmxi7fxFTj69K5Vusm6Snh5fhvnsZ/fPBGNlUYJxENXlfLi2olVyvxtU4JcIYP7kD&#10;KahjPqgdTEIeBT/bkkojXYOpu8u4++whNna20T49htgRJ4I9g7hic+KKfRABjiFct3twwTaMy4Mj&#10;UI6MImFyAtnzI8hbGkHKhAe5pPXkqWGkTY2hfZcidMeL+ntuVO65ULY1hPq9MdTtjiJ/cxC524Mo&#10;2XLh1oYTSbM2mMdc0IwM4i3ngxSpxn/PaiyTTQSap/Ng2c6gescz+VP5bOyYrmhkM8kksWOJjtE+&#10;lYZmb+abyrxTGahyZaJmKJ2u04DasWTiXD5Gt3OR54xgEhL1++PRNp9ERE6QSjf3jBdh5G4+HHs5&#10;6JhPpvOIRyrdxccZoVCxc6tqxVoCUXBP3kLrIIloMk1S5Og6PVY2GvHoyTisw40orE1CfkcM9LUG&#10;EowOSVUJ0log9p1IdiYmfmsirieFIJnJsGsuGq4tCgXFqId/G1w2Y5IJ274l3IcarcMqTN+nk1oP&#10;w/hdURMqEboCBRLoqBrGzGhfoRNZU9OJBSOu0Yf4HYOxPTNG7ugxsE2CsdC10XGJ9+3bdGdbcjhJ&#10;TVOT2VhdKsfEagEdmpZYHSjNwh3YUKPeq0XtsBHdM2Z2Co1079oybYCH56PCakRRj5oiHYO+yUhS&#10;GJPzmozIexPVdn9YFylgKzp2OB332yQFT3qHEresFKQuJoZSBZKblPxOA7FZDOcM4/eE0ixo4Fri&#10;deb7uS0aJNBhpdF9Dq3rMfVQh7ZpExopWnUTFMNZEwZvx/CYopAlhk+zxdVGIyBRhYiCKHySrMfH&#10;iaEocvGzdGJJ9Vf4P1fQvujDYKKDKolHtCGOBBLPhKfH2csyyHXhMKtM0N5QQXk5CNePX8ClQydx&#10;/cRZXD5+EpdEefNTJ3GGr6eOH8MJiohYK0PMlzjFBNxekoenK9N4suDFEzosQSKvlr34nPTxxfIw&#10;vhSl2Ukg31JEfj89iJ+mnBSRXrxmMt+vyMNqejy2M5JxPz8X93NzpPYwN5d0ko29jExsk07Wk5Ox&#10;lsKWmYadklt43FaPV5ZOfE4B+WykHy+9/XgxYcHzaSueTlvwaLof+xO9En1sj/Zi1dWBqf5GDDaX&#10;Iz9aj/MfvoMT7/0Kx99/WxIQQR/S+icUkMMkLfG84/8ICGnj2LEjOE4BOXnqGM5dOIPrNy4jwPcG&#10;Av18KB7+CAmggAQqEBCkw3WZDn7hWkTkGJHbaUJenxJ5NjXSB8JhqA9DyK1Qaah7+C2Kd4MaOaPR&#10;CC5T4kyyCueT1biWpsaVDC3UTUm4Wa5CiiMEw/dERV4DjYIOl9JUMDYaUTYUKpUKqfKSMHf1zA+M&#10;qbUQzL6UMznKpGcYdvbFJvafjE41CqxyxjyN06ACudymWETOdlsp0XHxAGOKnxPD9QcZJ66NYEzv&#10;h2LpBSn73nU6d+7D/VAMbMr4HQo4dxkH01FIbVaiyKZBjSuQ8WmUBgSkURjrZhmDG0pM7Osl4m6d&#10;Is27xIqFMrjuBZFkApFa74Ms5qIapxj1qWPMhyCyRAF1bihzGuOQJqt9LBXNnlieR7FyohGu1Wi0&#10;jmqZB2mQSOai+KOFMegkyVtXA9Ax7UvzGQDX3mUM7l1hDN/k52SMawrIuh/G79+EY8OfxBIA551r&#10;8Ny9itmHegxSeJ13P0UfBad1LhBD2zJM3QnE7D0Z+idIaHYTTIVKKPOMiG/JZFwn0qSJUaI6xHdk&#10;oHKuDTUkh9yJQeg9HvjaXbhhd/DViRsWG67bbAjkzz5sV20O/s0Nfxc/5+Sr243gITcCPQ4EUAA0&#10;o8NQsMk8bG4P5CPDCOVn/AZdCBriey43t+vAtQEL/Lgtf8cg/LndAOcgBcuFt1pXmBz6eUKHzejZ&#10;jEPjXCqqRqJR64miQ49HqSMejTMZiO41wtzGZET3XGxnG0jg3zKQ35eI6Cod8pnwaibSUORkwiE5&#10;WNeSUD+agGyKSqM3GnWTcYgkIsfXGWGdzYV9MweD6wXwbORi/Ekicihe8hLR8eIgL9bBmB+FDnca&#10;2ugIUtuMiKzWodGWgb39Xmzs12Fwuggt/YUoojvQVqsRnEHnZdFgYi8eVaNMom1iYlUibvWGI69X&#10;ga7VcEy8MvG7DBSSOPSxAztID/Yduoo5FTomxD1dUYKEDl50zsZgVDnkDBQdCsVqfdxG1ZScnVWJ&#10;QrtSGl5oXYtE59yb/xFlXoqHxbMTE5ybERhcVcO1EAHLcALGJ/MpJhRWCpYYJl3nDcXgHbox0WFW&#10;g9E3Hy4NVdYRtWOrZOjhNuuGgtl5Q9G7IId9SY5ZBq1Ym7qb+5ZYGIaUItLJYCz6KD5dU0pYl0xI&#10;blFBXRSMGCaOzG4iPGmtn+Q0vByJTVGqel/M+pVxv8UoHe7/ihF1LgZbfxh6RK0vEkg5SbFrMh6i&#10;IGXtOJ2szUQBTeLn6NzckVBmy/CpTo7gBCMOaENwLE4LZamSDlCstU1XKhWyU6F+KAKpeVGINSYj&#10;WpMIuTwCxy4E4ZofE1mIAdprdH4UkMAzl3H10CncpIBcOymWeD2Fi6dP42OKyFmKyOljx3Dqo4M4&#10;I0TkVz9D4PlTmOhtwaP5UTycdePJnAfPKSSvlobxetGD1/NufDnnwjezYsitQ3oW8jsSw3fODnzV&#10;14SXzVW4fSsLa+lJWE1JwkJCLObiojAbyxYXjcWkeKxmpGKnIA8P6yrxsqcVr+3deO3uw6vhATwf&#10;7cdTbx+eTQxI4vF4sh/3xrqxO9KJ26OCPrqx5GgjfdQg20yHe+R9Ct8vcfoASUpMGBTiIdoBUW1X&#10;PDD/DwF508Stq+NiDRC2s2dO4NNL5+Hrcw2B/jcpIDch8/djC0RQQAgCZVr4h4UjIFwNRbyKZo19&#10;dy4M1eNyyIp8oanXQlEUCP0tJbQldLTVKoRVKnE2ToZDkQpcTlUjMD0cx3ShOBMnh7YsBIWOUOYB&#10;JsFROWKqgxBZr0f5SDj6mDxzu2hSWsWzDTPSbHqkO5gMmdxnHipphAKRNxCEepJ50xQFYkqNIibe&#10;kOJgJLTK0cn+1reohm01Qir/30fX3SmV9LkB93YwY1JJkgnF9GNxS0xGV38To/tM+CMBUh269nkF&#10;mmmA+rcDYd+lCWNfS26QQVcaSleu43tqUoAKjl0Nepb1EGuvW3eDMfTIB7PPAjG4KWc8aymwFAEa&#10;PueGSlqbJLNJwzwWhrYFPYZX0jE2V4Se0RgSAeN2O4axqGafprl6xFeKgagm7L4XgN4lH4m6epd9&#10;0bfmi6rhK0htuYoSeyB6Fv2w8CQYUw+uM34DpUKQBS4fWO8EYWRfjoF1f/Rtf0phvAbXzk2Kpj8s&#10;i2FwLmnQMX4TrnUaPoqsPlcBnwQ1tPlihVATokqMMJRHo2gwDZWjOTAMNuOm1YMgpwtXmeT9SB5B&#10;TieCXIMIZKL34c+BQgwEiVjcOGsdxDmrE+ctdlym0JwecOKyzUWBGMH5XjfODwziEsXmitVFchnE&#10;GaudRGOXtuHPbfk6HbhJygmkAAUPUWA8Trxlu81Edy8JzfNmKqIJw/ux0rwCUWysZSIDhWKFO0sk&#10;FC0mXMnTE0+NqBdVKafoLvqMqCQhtE6loHkxDpXecDRPmnkyEtEqZnfPpuOWmPXcIRTfDEVVJC96&#10;NGZWazG72oL5dRumNnvYqUgodLklAxEo6o6GggKS2KCXViDsnozm3xOZqM1wUdwWtrOw8SgBG48z&#10;sbBXDNdsITtCDDtUOGYeRKJnMgyNFJBiBzu6ywDnTCZyOuMhLwolEanRRqc9sBmPkb00Xnwxe5XY&#10;Oq5FyZCJ+2rk/6kojmIkiZqUpZHoJN/C90ciUDgqJjbqGQBxPGYm7kVRZp2CtEsauKdB/byo/Gtg&#10;UJkxdy8B3pUYWMbjMDKbhd7xJGnt8Ow+urWdMNiJ6t6nwWxM6Ls65FhkyOoR93aZ3JcoMhP+dHQy&#10;LDzVYu4RMf8vZbWdPO9lzeFIJI6XtNAdOQxoYUAPrEehZlSP1O4wbkuPyvEI5A8YpbVDptZ0uP1I&#10;gcV7ogaRim4yCD0LpLRxUaKeZMLgrrKJYNWjfzKLdJaEgYVYtI4no8iSDnXhm/+zzMrhno9DYU0U&#10;wlJj8a5ShpNxIUjsZIJYCIH3vobOUQYHCay4T4eYDDMiKB6RqjjExMYiQKmFPEwHA52z/mooWzAU&#10;F27gysETuPzRUVLIKdw4cxqXz57BhdOn3ojIieM4ffgwzjG5fiJc+s//BroblzDT34o7kw4KyRBp&#10;ZIgkIobRevDZghufCxGZdUrrf3w3JYbfDuA3w734jbsL3zu78SUF6GVrLZ7WV+NeRYlEGbvlRbhb&#10;WSyJxov2RrzsbsHnli584ezFZxSPl8P9b8RjtA+PvL14NN6HhxSPu95ubA+1Y8PdhnVXuyQes5ZW&#10;1GTF4+z7v8LRX/49Pv7oPZz88F0c/eCdv9DH+xSQD3BEPOc5epjE8ZdbVoI6Th7D6dMncJbtk3Nn&#10;cOPapxQOQR83EUQKCSaFyHwDKCIhCJZpEKQKh9ysQ1QuSdoq+o5CunVjIjmbm/RIZOJJ6TUhtkOF&#10;XHs4+0Q4ZHk0ASlyxpmSRKyFSQz7bgilaTAwqavROC+cu5YmQ47EGjkdOgmd78dRgLQFciS087VR&#10;DyMFq3gkFLYdOfuTKHaoIn3y/5ZJ2p3+SGhRwlgdiq4FHfoX/NE1piBJiAfvvmhdCCYlBMCySfG4&#10;TTpZFysjarH9eTy2PouEd/8GJh74YmD5JmyklMYpfxrZIHRv+lF8QlA54s99NcJU4kMSkVM41cxf&#10;oXDcVcJFA9O3KkPnqg+6tvj/2340SP48Pg0pSo1yEoyL3+V9aMTAkhnZHQHIHlBj9nY57twuw+xS&#10;KpbuZmGcBGJnUu9flGFyPwBj925giFQxzP2yrgXBSrM0sB2KnF6S93gwmsdusDG2VtTwcB8656/B&#10;zfya065ETDP3fT2EgnIDtWPXSCT+GL3jB8vSNTR4fVBlD8EARXLmmS+WXgaiY0iOOJJiAK+ToVRU&#10;mBALtakQX6WRJmqWjuQjZbQeCWOtSBhqgtzah6t9VlwZsOJktx2H2I4P2HCZwnLd4sDZXhvOW924&#10;QFr5mAJykSJxZsCFEz12nOx14WyfE2dJGSf6LThHYbkiiYcFV+xW+FGQbjjsUrtoHaBY2RHkdpJU&#10;HHhrYDsCHYtGdK/FooHJ18PkN3Q7Gj0zaUzeGXTBmURfMw6lqHAgUo2IEhWmHkZh/LFYY1wM+0xA&#10;BRWxzqujS1CiekSFElJKxWgSUTqWJBOHlhExFDYZtSOZcMxV4vmrcTx7OY7Hr4YxvdeGgbkMuuUo&#10;tIzGoZYOuNoVj3r+Tyvf66ezHdrUYXonDQsbtRiaLYJnOQvOxQwmuix4ljL4mTheXDPG74iS6TqM&#10;3CPl0HnPzFehe7AUpvJInI8MRmRNJN1KOPczGo6dJCJ2NBO+GMoYhaBcNT5NViAoW4WIYi0xllg7&#10;GIlbnQw+BkFOvwpV49HSqJZKOiux2mHzhBpWJtr2KZM0KquGFFdF91JoM/L3OExulGBsPgf9PAcD&#10;TMyldiZfO8WXAVU9GoxekoAoNz3AzlY96YcWOrf2GV80ScUjfeCgYxla0dIJkZ72+cpOP78TgZWH&#10;0Qw6igNRvcSuQD6JMIHBnNOjQGqrL+pnlCgYViC6OQxpDPoOfmeTTQirApk9SphqgynudF428ZBf&#10;hd55FYXXiPH9OGw9zeb1iIR1mSQ5HUU6S5RGkdnHszA2lYzd3WQsbqVAnq3H3wX44UoqXeEOkXwz&#10;CJ49FVFezH9hkhiKhj5WA3VoFAxyM1KzohGdYoI5OgLh/mqoLvgj/Eogwq8G4tqhE7j4/kHcOHEC&#10;vh+fwbVzZ3Hx7GmcI42cO3kSZ44ewcdHD+HyqaM4Tgo59Hf/BeXJUbg/N4x70y7szwziEanj+QIF&#10;hCLyuWhiPfMZB76ZoYhMkkDG+vEdk/+37h585ejE5/1teEW6eN7discdzXjc2YSnXU38vQWfWbvw&#10;ubMHn7v6KB4UDk8fng734TEF5CHF44G3B/tjXRSPLmx52rDqbMaitQFTPdWY6muEs6kcYdfP49DP&#10;/wqnP/w1Tn4gZpuTPj6keHzwplz7R4KoJPr4/9+yOn78KE6foniwnT97Clc+IX1cvwL/myQQ3+sI&#10;poDIfH0Q6kMB8Q1GcGAYQtUGyCMoyCk0OzQ+bdNMrh45k6oM5TRF8c0apPYYkOvQoXIolElPjppx&#10;H77nj3xe/87FAPYzUu4u+wCT4uC9ELSvigWZQjF1X46cJh9kdtGUdAfTVNGpz4ZTUIIR10zR6jLA&#10;3B2OelLP+JMwilcYhUHc5lGyP1BUmBA7pmlQt0QfY/Ld0dK4MYmzb1cNy1HpCkOZR4YG7nPzJONh&#10;SYnFB7GY3mTOGAtmjvHHJJ18/5oaNWMyVA6/IREx9Nd+TxCzDEl1AYxhrbT2SS2ppGszgMcRghKH&#10;Hyq8/J8J0tREIPqX5XT6WvSv6FDMmGma1qN3hWS1FIlmxm0uTe7segXu3ynC7b0cLO6mwUoz1z2h&#10;5TmVMdn7YvphEAkkEGN3ZUz2gWiYuYHGWR/Ujt6gafJj7ryMztkAEoeG5K5CoYcCsaNGctMNVE1E&#10;o2E8jIbcF7fcPuhYk1HQKHhbYRi5q6J4qiW6mXoUBO89Us2cICQdFFlBSGoh3TMPDu8YYVsy0CzT&#10;xI+mMc6TSDIRPAYj6qZykOipg2G4B9f7e3CpvxuyoQHovQOIG29HzqITajdFo5sC0W+HLwnjk24r&#10;DrdbcbCtj+8NwNdhw3WrDVcHHPAZ4GdIKed6rThHATrda6HIWPFxnx2nuQ0/SzfSaM7eyhmQU61j&#10;Yd1mkltPQf98ImzLKeiayZaedbRNpSKqMRIXiLuyAg0ahyOltQWsqyQQut+L0XLo8t6sVicmGfUv&#10;JvCAEtC9GI/CPr5P4eieIp04IzC4ksyEn4bZ7WZMbtaxo+RgfCcLDY4UVPano8hupuM1o7IvElVO&#10;XtzFKJ5ME2buxOPR8ybce9KD0u4iJvgYyJKVUBfo0U5Rsi7Fw76hlm7vNAxp6XLo1pfL4HDXoMGT&#10;xYSewMQZSwdG/HNEwbqZSOxMoGvh7yPcVr4BIcTFkKIAXE9U4ppRBd+4QKQ1ydExlYBqMUFvXouO&#10;5XA00F3VzenQw45huUMa2Yug8wqnQKTCs1qECmJ9zUgY0juCkEt3V++OQbWTtDJJoZnV4pZTi5j2&#10;cITX0MXRYcTWKrgvomy0GlO7MVi4nQz3qgH2HR2dHV3/Gjv6XLi0AmAfXdbIuo6BKCPWhyCtS8Xt&#10;MwjtWkSWy1DjFrebmLwX1BRFOUoHjcio1yKhWIPYW0bEldM98veQ3GA6GPEwj2I9SBraDmEAqDHM&#10;41l8ooVzWwf7WiRGb8fCTWLrIJlM8Xxu3W3D9uNkbD4TSxiLopUBiKhkkmBQj95RwLOuwDgTxPC6&#10;ESWtaoTHhiNMHokwmQHhUXqYEnSIiDBKAqK56A/D5QAYrwfixpGTuPDBh7hJAQk4fxY3zn+MTz8+&#10;iwtnzuA8SeTs8WM4yyR78cRRnD/0AUXk7xEfFojdCTd2xhy47bXiManjhbiNtTyMz5eHpBFSX845&#10;8dWsHd9MW0kiFBGSyDckkc8pIK/FcFxLJ16QMp4PdOJZfzuekmqesD238n1HF164evB8qA9PKB6P&#10;RvooHH0Ujl7pltXdsU7sDpM8BpuxZGnAbG8tpnvrMNhUirRwOU699w848s7PcOLDt3Hk/V/j0Htv&#10;kz7e/Uu59vdxiAJy9DDFgwRynMd2gu0kBUTcthPkdZ4k9umF87h55VP4Xb+KwJukELagGzcRfM0H&#10;QdcFhSghU4QjxBAOTYKK9E6Hv8I+S3LoX9BiULhgJk7XHq8NBaFnWYae1SDSMgnjQSBsmz6YfM6E&#10;9TiQfTAQ7Ss+GLjtA+sO+8OuL4YfXkM3t9fJpGXd0mD2ZSgWnoWhfzUA3TNirZFg+OWEIovUPkCq&#10;rhjxRRtJdOK+SirtP8WE7d5Ssm8FS0NrG+dIDcuhyO2XIbkjmDSvRWa/AjmOMJK/GIZOghqMo+GK&#10;h2slislULMtAsaoPIZGr0Tytk55fdC3R7TOB9zJuyl1KCghFaYIUMh+M7tUQ1A4Fo9IRzDikSIk5&#10;J3coBAuhSG3zQVybTBoaf4utYSwCJVYdStoMqB2IxAYJ5Nl+MZYWkuFiwh+YECNSzehfCsXy8xC4&#10;1kkXczK4l0k7YzROK74kE/6+HUQT7oPS4WAUuMSs92DcIukl9wehZCQI0XWB0FeGIqImEBl9ctIO&#10;xUcsokWi6l8RVbn9UDJ8E6WjpJBlUTbIT7qOllWSvEWsvxSKpinG64Y/RUrcjiPNLAjSl2Porj9m&#10;Hvlh8jaFeyUalu1M5qpMlM/XomTFjrI1B0qX+pA7z7ZkR8RYH8IYL/EzbgQN9OJg4wAONFhxoXMA&#10;Pr39JBgbTlAgjjX34Eh9D95v6McvG/rwi7pu/LK2C7+qteBIO8XI2kJTnYm3KsdjePLNsN3ORu10&#10;DJpHmfzHE+lOYlDqTCQqxqPEGYnSPhO8d5Iw+UhPRebJo3sefmhCRn80fJl0RVkDx2oCnKtpPMAY&#10;OlyzVD9frFFR0BeF2Co6Bk8EelzJKK9PQXljHFyjGZhZKYJjugyNllRUO+hYxX3YLj1aqdY5fWEo&#10;HzRjeD4Vt5+UYmQ1ETElZhhzIhCRFw5FtgYpjXT7c7F046HoHdGhSczk7kvA5EIlaScLTdyPUncc&#10;ChxM9CSI/HYGB4nLQifl2KQg8O/hTIJVk5Fo24yiO1cgvIjuvSqAqq9hx49kYGlhuWtEJxN6zy4v&#10;8J4J7esmtG7QDdBtD+xqMEL3Pv0oHd6dSEw/iSROR1IQxS0/OhBLDI+DTm1Ug4hmFc6lKSjISlxM&#10;CEFKk5ZuS0tRTcb8WhoWN9hux2HiDulrx4BKUkNiDbHXGSytqd5EcRrYlsGypZdmrFuYFGzroail&#10;U8rp1SKiIoTXLhIxTcTm2iCkismIBYHIa2agDcjoBA1oJLnUeplA1qJQ51bS+QXwOFUkSn84b2th&#10;31Kjuj8Yg5NabDxUkaSUmNnOwPrDWiztxWFvPxHz3EdxnCP3DOzoIRihgNiWwnkdZBQiHpNLh+zy&#10;GATJNQgIUEOuUyAqUQeDSQddgBK6y4JAKCLX/HDz2Elc/PAACeQ4/C98jJtsV0ghQkQ+YSL9+DiT&#10;6rFjuEAhOX/4IE68/Q+4QGdfkhiJZVcvbo/Z8XjOjZcUkM9XR/DlyjC+XPLgywUKyDwphCLy7YwN&#10;31JIvpmw4iuSxBekis9IGC8H+/DC3oMXtm48s3XiKdsTO18pMk9JK4+HSBwUnQejvdgnfdwlfdyl&#10;gNzxdmDL3YJVRyOmOqsw0lIOa/UtmIOu4/gv/x5Hfv33OEbhOPK+EI633yxXK1YdfP89HCCFvBGQ&#10;jygcR6UFo4R4nD5Bofx/C8j5c7j5KQXk6lX4X2MTr1fYLl2D/+WbkPnJERJC86MzwJCiR2G7QRr9&#10;1r3ARLcZDMcDCsouE81TCsfeVbSzr9RPBaJn3Q/uezcx9vA6xige7v0ADNHt929dkpaftbCPW3co&#10;KhSTmtEg9jMR74yb26SVjWA6Zn+svKapGg1FbJ0/UnpvomcjTHpoXc847FmSU5xU0qThvhUaO5KN&#10;mO8RVevL5BqGxFYlkw8FY1qDBBqtiLoQxroanTPRdP3xmJ3PxvxWGiZ2Y1FmC0Ee+2LDVDAq3ApS&#10;uph3okTjpIL9WNx2laF6OEQiase9MDh3A9gfA0nx/jSLgYwLOvyHRrTwGLI75YhlPIrnqfpyJcUl&#10;nnkrAkWdZuagXNJHA+4s5qOn14DecRrNlRh0zJpojI2Y2Wdc36dh3PKneFDMrL4Yo9A6Z/1QPeoj&#10;PXsSsX4+NQRJYv5UL01krwKpvb6Iaw2UzGlUuw6RjaQiD0V1h4I36UexC0WdJ4CfuY7CkVA0knbE&#10;M5W+JQr6pAyd3G6LEI/dEIw+D8QojYBrOxDLr8OYb0IkQfE+lDFuSXArAWifUaBiSEVBSsOtsRY2&#10;B7LZh/26O+A3aIWWpudaTycC3VaoRm3wsVjxaWcfzrR04yBF4mBHPz5xOnCjrxtXW9txvZOvXV24&#10;1NnJ1xb49nQgeKADUa15iKuLxls1sylI6zcjvj8ZSUzcTWMpTAJpKHNTRLqM7DxUYqKnl65i6WU4&#10;Fj+jUOxrUUMX3r0ThXLiVEq3GhUWMQ49HlaxpsgUhWMoDrmdiRQXYmZtBIUpEaUDvABT5bB5u1Hb&#10;VQ7XcDnWVtsxv9GNyd0CzL6IpQprKB4GnqQ4RDWbEJAqylXzf/volvtSUNqRi5KuWGnuSftEIlrY&#10;6RrG2EGGwuGdi8PSdjEdcC4m72Zi9mmShLe3SDVFdiOdggFjuybMPTJjak8n0U3DQjjS+LdMUkKe&#10;W8zK5XHR9Xcs6NC5EIUmMemR+1Q6GYEst4qBYKTT0vM9E6onTbDTxU8/jMDiK9ISxXXyuYaYLUO5&#10;UyzmEw55lgyX4wOQ0WRk8o+QRmp9kkiHGq1AEMkgsUmN+DI5RqczMb2cjZm1TMytZmNsNZOJIBIl&#10;dCC5dDRiiG3LqBkNoxTCSaLvjokOM4TYSwf5IJQU4EN0DkRshR9Sa2WoIH2IWfFNo4JexPrOKjgo&#10;+g1eOfGdwiiOcVrBYPeHdT2QpBOGgv7raPaSQFbpAscj0dIXCPtoAGbWmVB4rN7lUuzsV+P2fiUW&#10;HhRg6rEWo7s69M+GSbcnHKSWegqcqFHUPxOOss4Y3JAr4CsLgzEhDIbYMOgpIJqgUKiu3EQ4xSM6&#10;QIagj8/h0kcHcZWJ1IfCcZ0UcuXcGVz5+Aw+ZSK9cOIkzh07TgE5jk/o1M8ffF+ikFO//hmKE0xY&#10;ZaK/O26VbmF9TgL5ggQiCciSC18tDOIbCsnXQkjmSSMUk6+n7PiSn/981IKXnn48d/biqb1bak/Y&#10;HpM+HlFAHrq7cX+oG/eG37S7I13YG+nEHbYdD8XDXouFgWp46gsxUJaDwmg9zrzzcxz/Ndu7Ysju&#10;OxJ5fPT+OxQO0d7Fh2LVQQrI4Y8O4NiRw38Rj2M4RfEQI88kAWE7R/ISAnLjPwSEwuF3+Qr8Pr0M&#10;v4tX4P/pDch85AgNNSJEY4Q22oTIbD1K+lToIhE2zPuhnpSaYQlArlh/g063e1XQhR8894IxdI+v&#10;jwKY+Onkt4KYoK7BufcJaSSE7wUzKd9AyZCSyVGB9kU5WuaUqB8n3TBRiyRlp+MVD7hbF8PgeSyG&#10;y/Kz44G45ZajbJyJfTKQST4YRc4AFHluoo3U0sD3o6vZR1v0JOcElNL9JzYGIGdALdVwq7UasLVb&#10;ggf3ynDnYSFm7zKBz4dKk3Mrhkg4Hj2qvTSI85EoZnyJyY2tywZUePn/NsbrqomU5U8nHoSywRAk&#10;tgWgbFiBLsbOyG4kBdBEUTFLFbPDSvjdbVEosSciryUBnYMFmF8pxuJCBvt9JPdHLw28aZ5TSUUm&#10;RTx1zigxtBdMc8eEPRcK+5IaDUM+yKZIZPcpcIO57m1lIJSlepo3NYx1SlRMMZ9sMn9QNCKrSUE9&#10;Sgq5ePZIASMlDSyKUjHillcoykggdTN+GNwPYQ4OlCbotkwYGaMUx70AeO4rMEihHrmjw8RDA+wk&#10;IheFpXMhWBodVz8vVmDk66gY3Smek2Qhe7QDFaSPGFcDLnbXw8fZjk/7unDT3o+kGSfSl5zIWHVC&#10;6+7HhbZ2XOnvRvayg2bZjrYdG0rWB1C+5UA5X2t2LWi+a0HLcjkaR5KR2mDGW7kOE5EyBmWuVBTb&#10;zEhv1qPCEUV0S0CzWyxxqcfYMx2Gn4Rh8pkRSy90dCtMoDwxxaSXiulINIgKmkysY+s58G7nwjZf&#10;hA5PARNoKmJrxToV0VTxWBR0R6HFlou+oSpUduZibqkOu3dsGJ7tRO1IBt2LCVXDeqn0c06fAZpa&#10;DS7HqZHZEo24aopUZzK3Ww5trgbl/UZ0T8Wws1BMluLRPmzA8DQFZC8NI+upGNpIgWfLwORmRPmA&#10;mUktk8nOAO9uDGocpC5p8Rpe9HQ5rqTpoauMh7mGxz0fR2yX0XlpUOwyIt9tQExHCDR1QUhzqlE5&#10;YUA6HUaOlWJnN2H6dg6TaSQTaAhJSI6uZSb7NTnalxRETh3RNorOnojM4+pdjGTAsdMOxiMwS4VL&#10;if5QZMp4PHRf3jgMzafBOZVJjI9Hi537OCLGyavg3Oax0om0zxD5O/W41WtE60SMNN+laYwisEAn&#10;RGckEHeQwijqmYlS2zXD4VJZ7U7hINkJxYPzYpJlXKN4yKmQ/te6pkK5xQc2ujr3ph7tYzQRFFTH&#10;WDSaO2UorfGTVqEbnDaj216BieUm6RmUYyOJ55T7NGQg6ifCs2Gia4pA26QohaNH37QeRR1afBoa&#10;Al+FCpnlBsTSDMhVpBGfAKg+vQLVpasw+QYg+Px5fHr4EK6ePIbrZ0/i2sencJXiceXsGVw+c+aN&#10;gBwlfQgKOXoE5z76ABcOvken/3fwPfURekqysDHIxD89KD0Deb3oxueizMiyG18vu/DtCkVkyUEx&#10;oXgIMRG3tmYc+HLSgc+9NrwatuCFeNZBInnm7sMTdy8eurrxYKgH90d6cG/0TRPCcWekQ2obzgbM&#10;95ZjvL0EtvIc9BZlIUUVLNHHyXd/ieMUj8PSiKt38dEHQjQoIB++hw/FcxBReZf0IahDCMf/ERAS&#10;2P8hkNOncencx7h28RP4XqFwCPG4fBm+FBDfTy6TQm4g1DcUYXIjlJoIhIYzXpJpcpoEBSqk0Uqd&#10;GwGoGA9Gat91NC6Gou+OL03fTZSMXkda70U0sk/dGqC4sN8OPfJDz841dC4rKDTBaJ71RWSDP0qH&#10;tVI/qx7xRxuFw7WlRf0wiWMtFDXeYNKMgolNrEPuT5HhdSblNnC74tZZ30ow44iOfUuJ0WdKiHIm&#10;JQ4dwsuCcKuDseTQ0PSEIZVGy1SkRa89DQ/v1ODlw3rcvpOLecZybk8g4luUyOyJRkpHJKIb9Mi0&#10;xiDbwnwwQjO0YEQB4yuumSQyEYLBXbr1FSV65s2MMzkFjMl0JJZiRqPJWEjpCOP24pDcImbhR6CC&#10;eS+nkcanPwWDy6lwrRlQbdNAWa6gsQ6XZub7ZwQivY8xN65HzSC3vapCo8efcROAwgE/JLcFwlwX&#10;Ck2hScol/tla+KarcSE5BCmWGGSSoKpG1MjpoqA6aBhrQ0hCcqkaR+tkJGOU+YECk9Hph0L3TdSR&#10;TIrsciR26LgPRoqxAdY9NY8pBENbegwsa1FslUnXQ5z3hjEhYAGonQtE/46MoiIKVCpRzJxTsVgH&#10;68NWXv9UtN5vQteTftTv1qFmuxud9wdRvmpB9lQfMqa7EMP+nTozgOadQV7fbnRttaNsvQ0NW13o&#10;XGlgq8MteyHUxVEw1ZkRWaPDW/muCKm2zNCqkohmRMecCe1UfPeOGkuPNdh4rcX4U17c2zqMPWWi&#10;fBSJpiUmjo0IJPfpUEBX3UFFta7oMb6Th6GlejTaSlFrK0BmUyKia8zsIPz77Sj0zaVgbK4BIwt1&#10;6PamYHY3H3P3auHZKUYak7yhyoDM9jiElBsRwAQb3RwPbUkEMurDUcRO1j2YgF5nLgqaKBojCRiZ&#10;ToV7VohFEoUrnttNxsxGBkkkC+6JTAxRXJxLYoXBRHSRqjqYVEf5uf5JM5buKzG+JZfqXl1JDENo&#10;ngFZHWYmQDqq27xgq/GoGY9HdKOJnUePPF7gFKKtqjAAqe1MxKSVclLL8GI2htaNvGBhqHIriZw6&#10;tDIZ96xr4KRT6FoVY+OVTOpq6cK3Tol5J4mIqVdJD/TTOuRI7daxM7GjW4x0+dzeZgIsG9GoJWn0&#10;MKm79wwY2ZfxHMoRXyeny1RTTHRE4SDugw9aZ0KJuUHonvcnmahQNxaGMmJs84SWyZyJn8m8bUqJ&#10;DlJEkcWEqFoGJJN7qyA3EoeF13x8W0eBNaKfAelZjMc0j2lhSwO7l+IzE0Ah1qLNlgbrVBm3FY8B&#10;4n3POF2ZPQXdziR4Ng3ooaB0z+gxuEpqFRMJW0PwcVAILvjJEZvN4y0yQq7UIOSyDzQXP4Xm0hUY&#10;fXyhvHwJN06dwJVTx6R29YwQkdO4TBd+iYn0wgk6ctLHOSEgbOcOHcTHB97Fmff+Aad//bfI0BHv&#10;myuw4ejAs1mnVFL980XSx4oLX69SPNi+oqv6YtH+ppFGxCitL2f4/pQLn08M4jVR/+WoHc+J9U+9&#10;ljcPzEf7cN/bh3tjFBBvlyQce8Pt2BpsxHRnMYbqc2CvzISlNJuvBTAHXsehn/21tFjUEVGu/YMP&#10;pAmDB0kcQjwOUDg+OviBRB/Hjx7G6ZPH/9JOSO3/CMhJISCnpNt3l8VtrEuXcPPiJfhcvAjfSySS&#10;i6SQS9cg9w2BmgKiVlNAtOFQRBqRVBpJ42akgQhD3bSMLQy5Nj/E9vghoicI6lpf+BfTOOWIZGaW&#10;lpGt9wagcjgISe3+pA4NGkmodWNyJHfQRDE5W9Yi4LpDMhXu+2EIRu7J0EeR6VoQo6iCJBK27fjC&#10;cUfxpojodjCGxailB4F07HJ49sUzkADShAy2bQO6l7lvJNUSJ/tEZxi0hSTUAg0Gh7Nxb6cGj/bq&#10;sbyahW6PeCYagVs2GsjaSCS1JaLInYekTiPi21TIcYYhuUvJv8vRTDpoWfBDzYQ/mtjXxTrlosDp&#10;eb0PjaEZGQOkClElYj4F6Yzf1OZIlLtokieS0DoSj47RWHTOx6J/04xqtw7yXDn0VWqEF/E8tEeh&#10;0BmJZsZLVBkFo1WBgt4gaQVQUasrs0uLyAoVQrPVOGUKwiG1DB/QNB3Wh8FUm8EcRsM9EonqMTVu&#10;OZQocoWjbkqP5mmxEJaextqIsn6tVAQ1iwRZ7FFJt8GCC0IQVBSEiGYtsh0Uxq1QmlAZCikq2V0m&#10;FNr80bHgw5zjj6zOq6gaFc89/WhWxQCKQFRMKGHZL8TQfhHqho0YfFyJrR87MfcqD8vfd2Dqyy64&#10;n3XD+rgPbdutaFjrRNN2B1rXW0lrnbDsNKHndj1cd9nf79dj9E4ZjXoeAlNj8GmGgSY4Cm+Vkxwa&#10;6Gz7FpWYfcaLeF+OKjqYgU0lll8HY/FVKLGWyHpPj6EHBrRsRyGdJyCXzjOyyYCk3jD0bJnQvx5B&#10;hY5DFZU8h8JR1pmDW+3pvMCpkFfoUelVwbuXiM1tG+Zv2zF9r5KuORp9OwbY9ilctxMQURuOkEIz&#10;DkfocdqswY0ME+RZGjS4Y+FYSsXIfBaWtuqxsFkqFWmcXE7HBDvEyGwi5u9kYmwtC95VEshKPIbm&#10;cmAZS0Vpv7jHGEGFJ9L1aygiaozfNUhrPO9+ZsQ0vzuxia6kSex/AmybEbARdV13eQzDCdCXqYnm&#10;dDDLFBKngck+Erf6ExBD96Jmpy/tiELrkIkiSsQeDeUFDUb/qq+0oJN4yJdn57nk+Rl9EMEOEIn2&#10;2WjENxuQ1mVA10YMGhdMFBgxWUlBUqJzmInB4HYqikYUSGwORmJNCIp7gqUHaj2LWnSMMMnPkRzo&#10;MHuWiLvbSjRPyVBhJ4WshWF4V4c6NztlrwJ5XSF0efz7WCQpTQPrMsmuQ0Gio5gtJFD0Y1A8oEZu&#10;SzBq+9lxu+lG6bI8G3GwzuthmaXwTVN07HSaayGYfxYH114Mhc2AOopH1wxpYy4SXl5HMTu5kUnH&#10;MmeUBgSIEWTJ9TIcuizDqRsypJTQgRXroQjVQvGpL3SffAotE2H49evQiJFG506TQI7i8vHDb4SE&#10;InKJTvwTJlIxEksM5z17TNzCEs9BDuEUHf3xX/8dTvzqbxAjuwFb9S3SQCU2na14Mm2liJAyKBpf&#10;s321QvFYtuG1aIts8zZ8PkshmR3E56SW19NOvJ4axKsJJ15MOPBskiIyYcXj8QHcH//LQ3MvyWO4&#10;DdsUj7nOErirM2CrSMdAaTqsFaTuqkIoLp7Fgb/5Lzjyq19I1XYPv/c+CeTNQ/MP2Q6wicKIomT7&#10;cZKUJBpsp3hsgkDEMQoROUOxFD9/Qvq6Qjq7QeG48cknuHHhPOmDIvLJJfhevIIQn2AKSDhUahM0&#10;eiPCI9ivGD/ptSbk9OqgrrgBc4sMGVYN/HIV+DQlGIEZfjhnDpLmXBUOKtC3yWQzfJV9LRCZ3WJt&#10;HBmSGpRomohAAWmiZZp9ZYt9eMcftt0gOCgiw/cUGKLh6KWICHqpHgkmzfiifT2YhB2K9sVA9C6H&#10;oIPk0rfIvrstk8jYvipGUIXB/ZACRMPVOKunkAj3TXc/Gof+acbyYgZmGOvexTg0kSA6JsTAkDjE&#10;NUUioTUSuX2JdPLR0JYqYKQR0pQqUUlqrp0NRT6TZ1xrKEq9pOiZSIRmBeBGgpICEIf4djOy7fHI&#10;HTSj1BOHW84Y5Fj5/eMxuGURzw1EkVTGhk0mPSNMJdEYq9hv25TIGaAhYzxWiWH8o6T7cZ47klsB&#10;jVypW420Zj1JLl66HX0zLgRn9AqcCg/BzWQZDJWM4RZR6dgIzS0/BKTdQDYppmKUJq5ZjrBMmbQg&#10;VVavCfH1RuhLNZAVyPBpahDNaihK7GJROw3CawXFBKDM7g9NThCNth5ZpLPqcRmTvRx1o1e5Tzco&#10;LqS7riCktQehciiE19dAUef5GaNwb6Vg5kUx3DSnUy/isfhtLu78qRd7/2LD1h9sWPldH2a+68L0&#10;V32Y/aIZa7/vxfZvWzH7sJQGsZyCUgf3/VZuOwLp3VEIL47GW7NfadG1rZYm33UtCrcQQtdMt7mo&#10;k8oWOO7I4H7AZLhNlF3UoH4hAik2PZJ7jMjpi0Q6Ma9giC5hJArRreFSeYwOO13ZaAn6vLmo8WTD&#10;UG1gh9ZIt3E8S+UYvduAHiaw5ik1ypmIMgZCMLAdx86YAEN9NP6TTyAO6ZS4Thw0l8agaoCftWXB&#10;OV6NtXudmN+uJkWko95hkqhjai0ds/dS4JpPotDESWuC21fDYVkQ5TtMqLOZ0TtNsVpg0p4VD/gY&#10;ODNhUh1/G2lKzDQ1V2ql8uwN82rkT8uRP6FDRIMWoUXhSOqKQk5/DLK4nSynEbX8HmVpKC5H+aDe&#10;lY52dsLeZaN0X7bcGYrJx3RhOwGwb4ly2Cl0A5GIbdVKlVHLmdCTmoKR00N8nYvmedejzBWM9gkV&#10;3NvittJNdFMAayfezJ/JbBGzZ6/ALkZlLKrgnDfCsRaD7sUgTO4bKIbJaB43oNISJs2FaZ2geLTp&#10;UG+JQz0DJa+fDrRDRfQWZUZEWW5RT0xBhxrNhJAsXZPUmiAUk0iymET6lpKlir5ifelyil+JxcDt&#10;0yBsytkB2TcojGIeiRjh1bGoxtwzExZequhQldLSpvZ5DaafaDH8JIgCxnMkV+GsrxLxBVrEpJI+&#10;gjTQXQtAOAVEiEj4lav8/QqCL3xMCjkulTy/fOIoxeM4LookeuoUzotEK5KqEA9BIKJyL9386Xd/&#10;gRMkEKPfRQzWF8LbWobJthIm+WY8m+4nbdjw1ZINXy7bJfH4bJnCsmDFq3m2OTs+I4W8nhGNIjJD&#10;EmH7jO35tANPJ614OmXFoykhIt24L0ZduZux2FOGkfos2CuSSR1pbBmwV+WjpzQHwedP4KO/+ysc&#10;/fUvcZgEckiIh3hoLgSEFCKaVJqdAihuW509ffIv9CEEhCQiiccxnDp2RHq9dPYsrl64IAnITQrH&#10;dYqJL4VEiIgPxTf4ZiA0ynBo1ZHQh0cgNjYKWYWxSC4zwEA3G5AbhNB8NUIK1BJlx7YxifYpoSsJ&#10;RYGVtL1M9z50DRHVJJkiNYw1FI9WJUzlMqR2hKJxkn10VoMW9rU2MTJoJxQDt2UYfqTG2KNo9K6z&#10;z3TdYFLTSzEc0XoNiZ2XmbBC0UaKqXAGwbqhJskHkw7UcO2QWCks3SvX2HeCYNkjIe9qSc8GiIWg&#10;Iit8UE2nPzAbL0087F9SoWeGLntCAV1+EJNvMI8hHHkk9TSSS1q7BtHlYRQ/GcUyCDFtRhgr1dDX&#10;KFA9H4fUnhAUDcagxpuB+BYtcq06JA3oUTyeRNGJl0QkS2yrR4mUHoV0W0zc+q1iHEeUcXuNSpR4&#10;xGJ2QchyyGgGSQ+DWtxiXGR3h1A05KgYJ33wO7Ms0agejmMMUezKdSjpj0YlY6RkNAx5nkDubwCN&#10;GIVqWI7WFe7fpBoxFf40bTGIreC55/WKqlZAU+SH0JIAXEvypRjo0DMtlhYmbdlC0L4UipF9Farc&#10;V1FOsczpU/C8U7RX/eB96IeucT+0j4VQjEmCU2FomZChZjgUZR4d8i28ltMUkVkD2idpAAgKK1+n&#10;Yud3DVj+thIrv2nH/He1mP2+Eus/tWHl22rs/GML7v+pGJtfp8PCnCcqjRSMJ2LseTbNaBTkOUq8&#10;5XqsRAfdQC2pw7pqwNS+CfMvmJjvRcB9R0OnwKRwhwlp1sSTFIX4fjPkTVpoxT3EHnErh06FFz3d&#10;ZUYAcS+nPgauiQKMbNyCeyUZAzPxaCMhpPGzJlGUjx23c4OJazKCiciIdB5YlkVLnNNjYDWaKBaN&#10;I5FaXCUiZfYnIaE+FpVM3kMzBZidozqu9aJnohC3OuJRMRBH9IyBd5d0QsSeuGtm0qYIkKbsuyQm&#10;koaTxNRKWqogIlqWI2DfNMK6SYGc5MXvC4V90QT7eiLMFUqirUKqIRVnF+uSmBBRF46Dof44o72O&#10;go4IJvcoRNaGSpWD66fC6Vy0iKqkq280oXsykeJhYOdTYOqZXBpNYSyRI5HbKLZpkdAchHIrE+uu&#10;iceplyZOdq/FoXnehMZ5Jfo2AjH11A8LX4SQ9ETZaIo197uRVDO2HyiNcvLc1fDiq6Sih80Mygkx&#10;Z2czGk3jYfxuHZ2Wlh1cgY5JHRzeUmTXp0JHDE6tC6OAhKPUzutIsS9zRMDYxERSGSLde3WJkhIk&#10;nN4lMcIuimLGjjYv9jsUxQyqrmmd9DynQNQvGlTTgUawI74plz+6o8HUIxm892kwSFHjm3ruaxic&#10;90Kk22nJPK8BBjU0iRpoI/XQyijMN4JgunQFeiZCw5XL0F35FKEXzsGXCfXasaO4wuR58fhRfMLX&#10;C2IE1gkhIMekGllnjx7Fx4eP4OzBAzjx9i9w7BdiYuE5iUAmO6vgbS7AdHshNixVeDjaipczPfhs&#10;foCiwbbw5vXFnGhWqY7VZ/MUjzmKx5wbX8y7pZnsLygsT6ZseDQ5gAckEEEemzYGF7c7UpeBwQoa&#10;lcokDFanw1mTBUdNHhoy4+Fz8hAO//zvcfSdX5E+xPOPNyOuxK2rD8QtrA/EBMIPcewICYpi8fGZ&#10;UzhDyhLCIcq2nBQjso4cxnEKzGkSyuWPP8Y1Csh10UQp93Pn4MOffS4IQfkUgTf8oVXqodfSDeoj&#10;YTabkZhOIbmlYt8LRmS5Gn7xwfg0QYGz5lD454UjvkuDRNJvXAMdL/uxT24gjVoIrscGQsbXzA4D&#10;IiqDEFUXhOpREg0TdWKnDCVjSpSOBqN6jO53wJeJS4l6GpYBUnbfsoqONBTaqptMyiEUHhky23xR&#10;NUS67QtEVIN4uM6+w8TcMicI3Qf9a0Gwb4t5SAqY69TcFzUKaFZqScutk0aJAhq8Ov4cSsoOpxjp&#10;kN0uR5FNiSoShxjAksv+XMgkXUwKSKRBi6FIRNcL0xeKVDuNIbdTSrKQnj8u6EjGJn4+HGmkgQJX&#10;NPMRTZ0zCkWjRqT2hiGJrt5UwYTfG4W0JiOqXPEkADFiKwQxNMexpLnUbv5Prxp1UzoKE0WgRY5U&#10;7ncK9z+xSdyC1zJ2jYwPcRdAg6gWJVI9MlRMhqBhKkS6NVjFBF9EYSm0M/5G30w09I2Vcb9JGnUa&#10;BOSEQl5MkZkg+S+J56lh6FqhgKwEwLYTCAepUYyMS+0IIV3K0bYWyBzhD/dSMBzLMnRPB6Nrhud3&#10;NQT1blF7TE0gMFBQ1DyPISTHMGnO1sCchoaP+fN2NLyPU+F6kAjnUx0Wv4vG1jcJWPkiBrPPg7Hw&#10;gvlkw4gKdxgqvJEod0eSfsSKlXq85binIuYoMfSQruKxiUlKi/EndJGPzBh/EIfBe5H4/3H1l9F5&#10;Z2mWLxhfZs3cW9WVFegws2VbslgvM5OYJUtmy5ItZmZmZmYyM3PY4eDIyIzMrKzKyuquxnt7+s6a&#10;ubfXmtV79vk7srp7Ppz1Si/+4Zznt/eB5/Te5gVZi6RKiOGFjkdkdQSS21hhS8X87TAGGqqCwXBE&#10;1hMoTYnomT0rdTk1zVJJTDPATSbDXRgGXYYdZ3jzSqjYM7oSYM2ykvIenKF9K2VlFe4hozMRfqdC&#10;cSDCiIAkOyxnHARGBAYXk3DjRg/6pjtwuvIU4i5GoKDNjT4G//61ZAzfdmP4gRMtm+HIGeFFXYyQ&#10;BsBPN5hQ3COyeSYhhVawhAF5+JbIh8NK2G5G90IkulZ4TIN22kErImq0cJdSGQyKz0YgsSAMaVUu&#10;KnwXGqYTUNiXgCKxzeUK7SwtemIp1TsdWV6vmGUVRWdj5c20EF5iy89QOE47pX3KRXpssSBq/J6d&#10;ltOOS6xUYh9zsbd5zZIBdWshqJiVMehqMPPCyHsgUmTLUTOroc3WoYrOo2SStpSWPzJfTVDRgdxy&#10;Yvy2DS0LbkQXGyW1earRRhdiQu9YNgNJEvRxOiTkhMJ4Uo6AyCCkNQiFRRFwQYuQJA3i8lRoGKEb&#10;oyIsHtWhhBWkpNcppZvoXIuhEiQQeczjj8QMGDNONqjQwobff83G58PRw7rTvBqCqRcmjF53Y/qm&#10;iy6GKmuW1vq6ki7IgvCTVrhiXQgNDYdHQ1cZpEa4L52HjzfcAb5w+B0jQA5BdWgfZPv3ImjfPrqQ&#10;fYTIPhz5BSCH6EAO0n0c3LkTXqKIvUM++Qh7f/VXMPkcQFP2OUw3l2G2PpeB/iKmKs9jqeESbvSU&#10;4PF4HZ5ONxEMTQRIM57NNPPvNgKkE8/muvhctwSS5yxPZ7rwYKodd0SKkpF6XO2rxGJTLgaKTqD9&#10;YjS6MmPRlZ2A3vxU9BedQV/ReXQXZeBijBvHtn0ibVcrdhrcIY19fPoeIL90YW3dukVaQCiNfwgo&#10;0l15HTyIQ/v2Y9+u3di7cxd2b9+OnZ9/Lq2+9/c6jCCRwp3wCCI8gllC+HcIARJ89BiU/jJYdDY4&#10;bZFwOMLhcoXBQ/EVxut9sTURx2vC4ROlxh6nCntdOuxyMjBlU/C0JiG2KFoCx+5oDVzFdBBVDOB8&#10;/9laC0oZeKsZtHKG1TjbrkdctQLnOsQCRLGuxEphRzXd7WaAtaOegb6gR4vUajNOt9DRtBkgdjuM&#10;LxRTfE2Ip9g818p2RBC5c9QMusK9BtGlWNBMEZLF107VxzOIRqNw/CQKGDOy2y242GJlu6FgGnfQ&#10;4ccyICZSABqlWX85XQZYM5Ss7ypEU/QlNpnY1sW2CjwOOonkBtbTJgNy+k2oo4upIbTKeS4Vo2KX&#10;UQ9S6m1IrQ+D/JQKIWe1SGx1IrLMAv8IGdQpYtZmFEr7CDBCs4jBXnM8AI5sK5z5Rl43IXwjpe7n&#10;OgouASiReTivh06/1UFXQNe0TpczYERCGWGW7YCpwoIzw0Y+p+X1NBDEEcibpDCjmy+eNeAcj1WR&#10;pIVfCutQig3bHDKEpFHgToi1LhrGTyMdRDAudKlwqVvH31LiXKMWGR0UrMPhqJw2oG2RANlUULzJ&#10;UTsZyOsmw4BI0HjLhvZFioF+JTL527UzVqmLuXHSzJhmQs98DCauuzB814KZZ6EYe2DB1EMl1p7p&#10;MHZVhdYF0VVuRdWC/v0401wEUirtiKHrK5y14oOJZ1YGKyd62fiHH3rQTqDUrdvRfdWDto04ZA3F&#10;4hQvaGKVCWXTsbxgyYguINl7IiWyVU2FSmogucsJRxktYiU/N5Mi7ScitsHN7Uvm5xOgPx8K1RkP&#10;7NkuJJWwojbFSUrgdFs4lb9LqhSd69HIHjwDZ04YbSmDYqmHFcuN3uVYtIwcx/RaHiZvFFHJJ6Go&#10;Mxm1VBYDG2GYvZuK2cex6LviZNBzo37BidhyK4LOWRGbbUBNbxhSqgi4fC1hqcXEIy0G+d7WuXBe&#10;XAdGbtp4vmKlLtVZLY+vhQ2gSo98KvW2yTD0LLrRMhfFG6ehmrFIFcZTp8YpWtJaQiF3QYciEr51&#10;jQH1sgW91+zop0rvuXocx4sioY1TwZNGO00LnD+gRvc1WvxVJcKzVHQGJmSJ3cla1bymIei5rkej&#10;mMGyakD3TTka1oORUEU3Q9iU8oYlNWlgTffnjQ3A4jMVeuhchu9YCKAIhFIpRecRSu2EUksqsipS&#10;cCI7ApYEOYzJKviwYoZnEPY1vHedMbBT6XhOGlDZzvs+T8j2KpFcyUqzRAd62U5XQnDcdqBjzYKu&#10;TQc6WfHqllkJl/ibdK4Dd6l2ljWoX9Gg5x7LFQua5ggPkTlYzAS56o9y3qMTmWGIjvfApLTBFWxG&#10;VKACkX4BsHsfgdPPBzafI9AfPgCN137IqcrlDKohB73gf+AQvBlc/7sD2Q0vguQoFfsRKvWDDM5e&#10;n3wIzaHdKD+bhNmWciy3lWC5JR8L9ZmYq7lAiFzE1a4C3Bksx/3RKjyeIkwIkifTLSyteDzdxtIu&#10;lX/JbTVShysDVdjoLsFcQ5YEj47MOJYYdAt45KVgsPgMhsvSWTLRV5qFtEgnvLcSIH/7K2lL3u2E&#10;x3axHe0v8BAuZMfO93t7iLUfBwnJA4TkQZYDhOTe7buwZ9sO7N62Hbu3bpPWvgQKcBz1lmaiCXiI&#10;7isJIEcIlcOiGysAeoUBdnM47LZw2GxhsLjcMEVZEZZhw/G6UGnPf5H8cotaiY9UcshSGDiG43C+&#10;Ixz+SaKvXYuwCjFrKwzta2IWpB3nKKxOd6hRtmxE+ZKWSt8Ie6acwVnshmmGyKKb0yHyqblRKSaO&#10;UMFH5yoQW6Zh8HVJ+e+ic6nai0yEmAvxFWZYshno2bZEQG5eDkVakxWJRR5kEnRZDbG4UBgPRYod&#10;mnQHEgvNSCPIRCaIQoodsbvowI1TFGVhdNdaNIxbkdlIhzHwXtScIDjOtFuRMWhGKh1P3rAbFTMe&#10;unyxSNZKN0331GHDCbqEzCEbCiY9dNJhkoqOLaUIrGOdpEtPLNVJSVjbV+NQs0CFfoPAopAu6IqC&#10;+awOISkyugwXigcjkUW4lVBANm240ca21zwXhgrGQbFqP7bUjLhKK0zpKhxJcmBnIttlm5XX3IDj&#10;9Wa6f8KBcVPMjDtH8MRVWWBkfNgTqoJXqhvKPDtcZWZk9DJgz+hwvEwOU5qYFWeSdnJNrtejapEO&#10;aEzF+8Vz6zIjl7GpjiKwaTlYWicidopsZayrmpahnTGic0OP+jm6mNlAimfCtMuBXIK7oi0Z+a1s&#10;t2tGTD81YvWpBQv31ZhjmbrJ9/M38gaVaL4qpygMQd6oVhpPERvQFVKMf9D3wEXVHkc7Gk514ZZW&#10;QIsZF0P3DKRRFC1LLJWKEdoTNpxpoxpnxSvsj5dWpJcyOHQwYPdci5e6pJJoj6PKbVTubhT1J0pu&#10;5HxdDNV5MuLqE0l8BvGcKKQ3h9NxREs5qZrWRaZb3oCrMahciob2goVACcWUSGnwJAblVO4X6xzo&#10;ncjF9UdVmLmRgrFriRi7koTpqymYYJDuX4ljwItA94oLjbSIvRuRyBiIwtEUDU6wIs/Mp6B+5Azt&#10;9nF03jSgdV2OwXUPFXOStPn/4HVaPjaUkkkXb5AV6ksGpA04UDlhwcQ1ljsk/LqV1k+DhhUG6Ckn&#10;AjJ0dGJUSeNmHKctjKhV4nyXWtpcp2aBlpPXsm4qDMW03gUdThR1BNF2Uj2wAjdt6tB3k3ZznQ1i&#10;3I1sqrasHiNKxlWonQ5go5LjNL+vcEiBrjU56uZ0UiPJ4w2rmFEQVMF0Kd6YfLyXqiGEDlGLymWR&#10;zsFEd2RFNV1Kl9gUhxaze8SJodlQOjg6szoFynpdUnbeC81izII2vUVPQPKer5sxdEekUtGw8ukw&#10;fleDXiqayhEVUks0aFkSgkIjDYjWLytRNcPnVkUftg6tdE2NGzzW6yZpXKtu0cw6JeN1VqKCFj2t&#10;xI1QtwOWABvCAnSIDVIgOigIjqOH4fDxgong0O7fA+2hA1ASIMpDh6A4fBTBXkfhS4gcJkAOMOiK&#10;4n3gAPy8DkoAEeMgh7d8DNm+bcg/HimtBF9uL8FaRzHWWguw3JiFxfoMLLGsNF/CWlsWrnTn4eZA&#10;CW72l+NGXwVu9Ffx/2rcYLnK/zc6i7HYnIPZuouYqDqH/sIUdGTFozsnkSA5haHisxgpO4/xKr5e&#10;LcZc8tFXloMUuwGHPvlb7CJAdog9P34ByPatn0vOQ5S9e3Zh18734x/Cgeyn6xBl7w46D8Jjz1aW&#10;z3dgLx8P7drzLwA5duAggeEFxTFCQwym8/lAXp8QHz9oQrSwGNwESATM1lDoLHR6yRFIznMzsEQi&#10;tz0KF2pi4R9OCGSbWUdDIRKoXqBiN55XIrLEiLgaCpVNsdLbiuMMZrElJkRV6nF+zI5MulnLJRms&#10;mSYci9dgiykErosUfhWRFFih6KBwapxwIKFQi+QKD+KL2f6rHUgqpJgsDYOTn7OcMyLkpA7hpWKs&#10;1YMLHVYExmqhOeegUwlHZu1xnMyNxGG3Gn5xFFqNkWiaTcL5Kicy6qNxkr+VXOJEbrcLdTOhrJdh&#10;GLkaKiUdbaLYaSKQyiZcFHZOOiUHMtpDcaFVuHEj24wFjcsUVFORyOmzo3ZF9FB4EEuYnGhk/acb&#10;qJyLRsEY49CS2LkzFu3LScgddiKNQblwxIQcwiaT11L0thT1e1A3TnAN2igCHWyPOuQOvU+u2szj&#10;EdsAn2024lyLC6YMNfbSAYZQtMUzJp6u1vI6aaC/aIStjA6NIDlercHFXn4HnfpximWxY6guRwdj&#10;phqeAiOBpIH5hBLHYk0IImT8zqkRcEGN+BYdLlDwnWx9390YVSDHyUaNBKmcESsKJxhPCDgxXlm3&#10;qCB8VWhcCGE8DUHtlA5NozQKPeEob4pGJh1FTi9he1WHqQd6tDHeFPX7SyCavktnczUIPTdD6FIM&#10;Us67lAY1MsXauD4LPsighUnqjqX9s5F2tDJ3bFh8GcZAoUfvTar/m4RAh5inbUEGHUPHZjgWX0dh&#10;7U00A5uYPUTLc4s26HYEb67od7QRFhbYs6zSBkR1w2dR2B4jWUTVaScrQxgK+6g8+mOQRRCVjIub&#10;50DLlWQUj8ciJFGLtGY7Zu5HMEBGkHqRqGg/iZa+NLQOnENDbxymCawOBsQqKoHaUbEndxLqGCg7&#10;l+icNjxUKykomkqGTWyKf4lqmRVk/F48xu5H8wLqUTmmRbfowupzUQlZ0LZMJb2hItUt8LDiK07y&#10;YovxkhtOjNw3Y/KJAc1XVKheoIO5Ykf6hBu+53R0A+GsaBE41+XCRQbuojGRTNLMRhmEqBIbMhpF&#10;AsJIDNIlrb5QY/aJmM3CALuiJJRI+XtO9K1Go4WNMIOV4RyDecWgH+qmj6Jg2Je2019KG924rEDN&#10;jOg3DsH44yBMvziMzute6LnlhaH7MsTW6OApsrMhEIp3rdKeAyO8Hx3LTnTP81xnCQQ6o4Urely7&#10;78LUOi13swI9QjAs6zF8z4req2bCSI+51xp0bPhi8IYKo/dkhLFBSlvRtm6iyFChfFbMLhM7wxkJ&#10;UxNGn9vQsEYlRpfStikGT61o37TSLQWyPqn5WTcu0k2G251wB7sRFWRETJCcj4Fw+x4hQA7DcHAv&#10;NPt3EyCEBwGiYrBUex+D7LA3/A954YhQ67vEHiE7fxlU9sZh4UCo7I9u+1Qae8iIcWCioQhLbaVY&#10;7yjBZkcRLncWYaM9T4LHfMMFzNWf5+N5LDakY6GBz9VfxGytKJcwV5eJ6ZqLGKs4j6ESql2Co6/g&#10;OHryktCdl4y+whMY5WuTBMd0dRZm6nIwXZePydoiOpBcROtV2Pfhv8KuD3+F7R/+rZQ0cfuW9wDZ&#10;to1OhM7j/XoPMVj+3n0IeIiuqz3b6Ty2bpccyN5tO7GfbsRr938HiB+BGnyEDoTn/ReABHgdQfBR&#10;XygDVTBoHXDQfZjMHgSr7dB6WEerI5DTSQHYH4FTDEyG0zYkN4YhZzEJSaMUe71RdLUERake6V0W&#10;1LI9XaIadmUoECeyF5TZYci0Qk817JMip2oOxdFEA47G0k2k815mmHCp0YPeZbbFGTcK2imiLuqg&#10;TlYiPl+DxCwT3BdciCqKQNRFO1R0O6H5ZiTRWShTgvHXQQE4EKFHKB1yTE4ydPGhUKV64MmKgOmM&#10;CXGFDKgMoBdqEhCd4+LvORF6UY8LDVaKGcahFQ+K6ALKRwiShWg0LUYjm85JzHSKKnfQBehgvhiM&#10;WLqLJEJRJFwsHIkgVMPgybVCwyCe2h6Os+1uqSQ3OukEKFbbxLKGUEQWypDebZGSlIopwVmdFItD&#10;DsYjJ2rpbmKr6Hp6CV0G2+IpkUaFIvdKNCqnxCJjC3IGxCZ9DoSW6AlgOpwCHkOFnOJbZA5XQnXe&#10;jIQ6xsNmgrpHh8JJB843GRFFyNcsJaF6Pgwuxq7IYgcCo2UISDYi6IIZmgID/E/pEJyqpCuUQX0y&#10;CDrGKwMdkixVDcMFDbTnZTjeZOZ3utlmLRQGMlSOGpAi8po1qSgy2cZXHGybYv+jGAwsia3MVVJC&#10;y2ZC5kJ9MOOPgsBQShtlta14oXGRsWDTiP4rBtYpgq/dgsxRBz4IEgEz143znQIIAhwk0U0zGmhp&#10;80btqFlMQMf1k6ifjUEZVUsZg30Ng+/APQdmn4dj9CaV3y0Tlu8bMUv4DDAoFixEILKSqqHYg1Le&#10;kObBGDTNpSC+MhQJlR7kdcTjXHM8IovcSCr30NmE40wTv3eUSqQynnaUgXnQjdJxJ8noQXP/Wcxs&#10;5KF/9hwG509geCUaNSNhyG3z4JLYUrUlDuV9UehYD0X7VQ9yabHSupNpTRncKw3oXqC6fqRB1zUN&#10;qhjgKiYZ7NacSG+zIzTLLK2QLV+QU1kbCTM2uFoxrmAn1Mxou8qKcduKoQciu6Ye1YTUqT4rlBdk&#10;iKnQ4kK3VdrCNbuPVo92+nSPXkphfSxGC1e6SN9ClzFLG71MZzDPirbEGzgmJ9U1hBqPaYWqaJoQ&#10;b6AyOR/C63AM4098MfcqBCO8gY2rtJuzGrReDuExyDD1LADLr33pEo7S+YUQuhYccsvhZsUqnLBT&#10;bdh5D+hKbino7hy4RAVSOMzfHjGipseKvik7ptcNGF3TY/aRHlNP9bT5JoLIjpFHagzyN3puyHit&#10;gvk/K9E9HQZEFxmVRxlVx+lGsetbONLazFR0dGRLFA39ZmSzsV3q1kiLyYonNcjoUSCzOwj1k+GI&#10;OW+Fw+SES+ZGRDCDVqACEQGBhMdROI4dhfnoQWgP7oPG6wBUhw5CfeQIdMd8IT/ijUCvw9JMLDGo&#10;vJ9FrMxWBvjjsJipRFXvs/NzBO7+HGfCzBivL8JKRwUud5fjak8pbg1U4dZgJa73l2GjKx8r7TlY&#10;bLpEYKRhvPw0BotS0Z+fgv48utj8VALjfemXHlPoOFIxXHoaI+XnMFZ5gcDIJIRysNBYQJdSjPmm&#10;EkzVl6KHAAnXyKQV6Ls//ltsEw5ELCL8ZfxDdF8JB7KfrsOLbuLQ/gNS19W+ncJ97JS6rXZt3YZ9&#10;dCKHdov9UA7Cl+AUYyABh49IXVjCgci8j0rdWEF8LuDQYboQOhI/GbQqK6x0H8KByHUuaBxU3wWh&#10;OFXuRkqtG9ZLVhyN0MIrXgfvSy54Z7kQnCamwDqgOStyNTlxtsODkjkKgRUrLjVbYUg1YatZjr/S&#10;yLFbpH6nMt7ukSGqOgZhRTbYGIDT2E5KO2wYWndh+o4VibnBcGVapGwNYotdT6oNVQMpKGhywXLC&#10;irBCKt0hJ87z+71cCnxu0GKbSYX99hDIY13Yb1FhB//fE6pGag3VM52565IBjmw3ocbA3EyXMBSH&#10;jvkoOpRwlA6JsVOxf40HBb10A2NiSwPWMTqdzEE6CD6XUC/WcZiQxYB+sdfOgG2jI6IDitQhoSoU&#10;Z3j86RSSSTUOKI8bEV0ehpr5OOR0ORgHLMgWW1WPRbMdR+F8gxHpfH9mJ7+3yoCYOg2DKGNAnwnx&#10;fG9CuR1xxYRwnppugOc6aKGQtRMaDpwpNzPmhdK5xNDJEFbFJjgLrbAXmXGm241q4ZLmNRTPYrwj&#10;AsWjYQz4KpysNyGFLkSMv7grrTg3QHfVLtax2FE85sQZvqaOU+CAVYfdNiViSj1I5TW40CKyDvO7&#10;m3UsamR0UPCW0f0X6ZHH+FVOGGbRoVXSPY0Qkr3LDsw9NGKSbb+8T4m8AS3yJ+Rsy4GMmSFoE3ua&#10;MAbNP9dg/oU4Vj2aNuz4QE4LqbvgQGZvIoNnGAMQVTKtTClJWzKeSguUgsyheCrQk2ibpyO5HsaA&#10;b2Bwt2LjtRuX34Zj4q6C8AjBzC0jZh5Roa5bEF9N69cVgYHNBMw/oHq7EY/C8XDa2DCcLeNv9aXj&#10;VHMMUqrjEJhgpfKxo2f1PCmXK/WVRvHi5vdH8rgiUdyaiJ7J02gdSkTbaCxqhkOR2RbJC2KmRQ9D&#10;OhVWTqcF3ddD0bLpkSrLSbqDnKFIVA6H05WIWUGEwZoRPdcZZJeMtGsG2k0qjyKR/FCN4gUZiqjy&#10;266JsRgzBq5GEh6RVBFhvGEGdN0Q6QTcqCOMsoeoXliZalYsqLmqRwlVeQODcvqknvZSBcVpMU5h&#10;gebU+7UYaZ20rhUhSGtX4uKAFdFlSgIyBGXjIdIK83oqnGyCKKnMg4g8DYpGfDF57wBWXnhh8LYP&#10;eq4qpfn1pfP8vaUg9F33w8B1BRrXg1G5oOe1C8QZVuaCIYOksBrX9ei6qcZxqpsjSTIqFTXK+w0o&#10;bmdjKefvsXGN32HFeUhHtapDl1ixz+PvuBGE7jsE6XoAuu+GoHqRvztL+N5yo3LchFoeg0jGl9Nr&#10;wsk6VsRuFxULHeJwJIoI+qJBI7pvCNjQ+ZUE8lj0KO2ORORxqlmtFRY5lWuIBeEBaoT6h8DIAGlm&#10;UDQTIuqDB6BmkFQdPgydtw/0vv5Q0YWIYCkAclDaqXA3gsW2rn6+OLBjG/aLLixpVfqHSLZrMUqA&#10;LBMgm90VUnfUnaFa3B2pw72xOtwdrcXtkRrcGBCAKcZyc7Y0q2qq4gImy+gsKtIwUcW/qy9gqiYd&#10;U7XpmKZDEWMgc43ZmGWZb8rDYkshllpL6HTKsdhaiZnmcvSU5SBME0yA/NX/BBBpCq8YSP9lAP3A&#10;/n04fNDrfwCI6LoSg+bbJIAcEjnBxNiPAAQhKgDiw/d6873+vD4hRw+z0IEJZ0IHEkCABB0Lgkrk&#10;xDI4odE5oTS4JAcSmW5DAkVFYrFOWq90IFKNHWEWfOTUIeS8EzEFToTlEeZVMVCeclIR25E2GIG8&#10;MR1SeW8VyQGIrWbdydFhp82ADw1qHIrSw8Z2qjmupepVI6vVyoBuZHBVoI9tXkz7dmepkNsbivzG&#10;SJwuIJQYLKsG9ThHoXeOQjF/SOTq8uBsrR3GM0q6BSUVPAPaBINsgx7GNCNsORReIoHorAPGcyoe&#10;uwGqE2YcJ7jOVDmQVk/H0xWHiwRKYgGFTEc4stpD6VBUsJ5XS0kLzzLIn2iy4FyXHdkjQvg4KWBt&#10;iK52wpRlozNyIZmu5CyP+UKvm+6LsalQB202AVDswvnWCJgzlPAw8OcMRCGfAjW9K5LtWKwiVyGp&#10;UYn0ATNSGrQIo+NSnzPy2LU4WaPHqQbGT4rK8nH+Nl1dQV8ozhFWrqxQxNHJ1UxGIa1GBytBrk5z&#10;Ib7GA7H/e8uSGScqTPBkinEqjzS+3ElBPPpADJyrcLrTgCKRbn/GgVLCqWPVRTCY4B8aiIMWNYKS&#10;TFAcV8F+lm6zSnyv6B6zU/Ra6TAp8Cj6zvG65/bZKLbdjM2Ml3RODcMxaKdB6FgxM4YaMHw7nO7O&#10;AnemL1IIn5oFCsxbKkzRjUw/0KLnigMdmxTZm058EF2dgNTqVNRMZKB1MxntNxxovaJn4OTFaEig&#10;xY3BydZI1JP6Uw8cmHxiRtOm2P+awYNOpe26GBRToG5KQ8Bo0HeDQW2aSrrRjFP1YbxpIrtkJAbv&#10;iFXssTjTwhNoT0N6SzpiqqIRW5uMXQ4jrZgFeb20osspyOHNLByMQvlYHOlJlVAcieauDAysnEPb&#10;XDydSjwu0nVE5TIodkegYYwnv2Fj0GMQI9jOtzmQwUBaNm2RFFXLFRsrkUhRHYraZbO0QrdhQYux&#10;exEMfATBjF7a+D9tgEF92oSRGx6M34zlDYohxMJwulbM/VajfpU37aqKQd0IsSFOw2UtCW1ARrcR&#10;mWMaeBrMOEyrbko3wpNjgy6FlruFKoB28kKLguBRwVNjha1AI80hz+7VS4q9edVOq2yRErellIpN&#10;b5Tov04ncn8vNt56YfUlK86ImIeuRsm8DPnDPlT+dBZTAWhY00pZe0XCtZYN2tZhB9WLmUJAhrhK&#10;LQ6EqRBTouBNV6KLjiSj3oKMRgb5FSVaLqvYsOkoqEbK5mjRRwnRcRkKCLaaVTNSa98P7g/cEoNy&#10;TlTP8LrRQYk56OmtWpT2U+nUaaUcZ0WslIP3tHR6MuT1qxFfKkf5iBMZZaGISmDjdnngZJBzyiwI&#10;C9QgzF8Gk9dRGBgsDQyW6kOHoPbyIkSOQE/3ofMNgNLb9z1ADjDgikH0vXsIEF9406Xs3sKA/PkW&#10;eH3+KQ599ivEmxQYrGaA7yjHOh3Ilb5K3CJAxPqNe+P1uD/eiAcs9ycacH+0HveGa3GrvwpXO+lO&#10;Wgux3lqAtbZ8rLYVYLlFgCKXoBCPeQRHtpS2ZKGlgOAQ4yxlWGqvwGJ7NWZbq9FZnAWPIuC/O5AP&#10;Wf6SeXfrZ3Qg76fvillXR+gsDu6jo6LT2Lt9J3YRHjs++1zqwjqyT4zvEByEqB/h4cf3ilX4R3ju&#10;YlW+6MYK5rUS60EChDsRg+k+gVDIxN4gDqj1Lijp9BROO6ynXIgucOMi1awYQzgcq8X/YtHj/6YN&#10;QGQZoT8aR1CYEJSipNOgCwg1Q02IqC6YsYMOwEy4ZE+Y4MrV0OHqsMsucrqZoUww4pCDriWHcWI6&#10;Am1jocipNSG3Q896pKZCl6Fhzom+DYrRBQXFlR86b+pQwjaXWGrE6ToxRsHA1qyRpusOPgzD0DM9&#10;Xa6MMUJDx816M6lGZr8O6T1mxFc5sc0YCM1JG8IuuhEcJYeS53KcMeFEuQvhF6ny+2NQNxdNx2tC&#10;3iDPuceJ/HGXtBI7e1yD7vuMC2N2aYZiSpUNEcUGCjk7sijaCsYpPkUZCpeWE3jFK/Ehg7EhMxKK&#10;80Y4KLjO9oYjstzBgOyi0ItmcI/EebE/R1MURbCHsSUKF+jui8ed6LpiQecmxeZlDxoZV/I7GAcr&#10;KZzSPYRvJJJ5L7L5fWf5vDPfDL9UNZSZbGedLjobO863RyN/Mgb1VyKQzhh8vl90kykZk4NQuiin&#10;YFRQTGrRsKhHA78/rd2K0HwHIgpNiK0x41hMEA66CZVEFwLiCbVzBpxpt6B0TOzv4qHzsNIRWdCz&#10;GYmJB2Hou+qmuHSjZJBwpONx5Stwut2J5jm6pS45jYKAhx3TjzUYvhOEjOYgZHXaGJ/pxCgOPrjQ&#10;EE4lfBaNcydJmJOYfJGAyUcRmHkmlvknMxicYfA6JSUNXHsXhumXJky9s6H9ngdq/pi7lBdpJIZB&#10;kjdD2MYuHS71itk5UTzxRFpPBsTaUJLYSWXrRBkVa25fDEqGzuBwvAUfU938SqGmjTUhLp+uZ9SG&#10;6ulEFA3ES3szp/Gzp3NZGZvOoXnxJJV+GPJ5A+JyRB+sFa3z0ei5HI3Wy3rkTqmQP2rB8XJaPdqz&#10;RhJ19jUvHANnPImfM2hHdIle2tsjp8vIY1Bg8aUb7SI986qeAdnEyq3H9EM3FboH3WuRbAxRyOmL&#10;RsmkyLhL8t7USoNNzVTsDZdNqBc7idHCl1FVHSE8jsRZIaPi9glXIzJTzDqh3a1R8ppYcLrVgKDz&#10;MlipDKPy5IQKg/agGQUjKqp7LaGswdADXttNAmFGifolP4ze8cfoXTmBpZPGSU40B+BEvciVI0fV&#10;NB0YFYbIVNp7x4H2qyZpMK9wmMd3JQSVS04kVYvU0SpUzQcRGgQRXUJWF+1tn5zADkBmhwLJ9VpE&#10;VmjYgGjJezW85zoUjRrpvFQomzCilGApHNAQ6HpUzakJEQdOVuog0sinFItxmxgU9OilgfO6JV8J&#10;MHGFMiRkmWGN8ECuscMR5obRaIMpyABXoBouvxCYjvrCcswfxqPHoNp/CKqDhAiDo/aYH9Q+fghk&#10;MBUDyEcYeMXKbJEjKvCYj/T/bjHVdds2eG37nBD5CJG6YHQWZWC5qxrrvdW42l+NW4TE3THCY6IR&#10;D6eapRlXz2c78HymHS+m2/F8ukPaWfD+cAPdSg1u9ldKiwU3u8uw1lGElfZCQiPvF/eRS3AUYbWr&#10;nKWCAKnEvHAgLdVozE6DNcAbez/8GwLkw/8JIJ8TIFvplMSAuhdB6M1zEvDYv3M39hAaOwkPUcTY&#10;h+i68hcA+QUeonjvI0B2i4WV+6RuLAGRQD4GEDIBR30Q4B2AIF5PmcIMmdih0OqBKtRONe6Gk0o2&#10;LteKioFIqmYtAk9TwJRT+LAtd9NRl1D0xVcrYM5SIlZsD9vmQuCFEHwaGYjDqTr4n9NAn2uBLVsH&#10;d6Ee+gtaHE7Q4EOrBpZLVjRMhqJh0IOyjjCUj1rRc0sULcZfqrH8owwLPxzG7NdHMfzMGz23ZRSN&#10;wchiPalbpZOVZgZRNFHk5fRb0cTAW70Sgs7bGoo4FQOiHIHJCnhFy7HLZULgCdahDCPdRqTUbZ3V&#10;FIoLNaGIuWjHJcaeihkXxWs0RZgTJ9sMONllYJ2WI63bTPVtRvNlM0rZXjquOHnuYq2KEykiHUoX&#10;3UGfm07FjIRqLQwX1fClij8QwdhWYkcsAaK6oEDACT1dWxRis+lm6CZO0TUY0nht8uxIbaIjGn7v&#10;UkoJqpZVD9rWPFT0JrQv2lA14kLMJROSS0RQToQpzQBTkRHJdEjHG6zQZ9I1ZFkpog0ITLXiCCFm&#10;zdThVJsT53siUDClR/GcyHWlY9tXIbFWjG+YUcnn09sZRzp00jqPPArHGMIxOE6HvwmSYZ/ViP0s&#10;BzwUt4RVVi+d3pQCFSxVdEe1jI8DNAw5DTZp1X5YkZOi3AYH3dTpZh1aV+zoYHwb4PUSe7MM3AhE&#10;bncwykasFAIKxnEPPhi/bsf6q1RMPsxAk0hCeCsdE3fTqH5TMfvgAkavXUT9bAovSjTar8Wi7XIY&#10;eu+SsrfNOEn7dKLRzotHMpNqKQzo4bTMFbORPOFwpPV7UD11nFYuWkqtcIoBJ6zaRmVMizqZTAJ7&#10;4E1VozntgU+MhRY2jBUhGlHVcUjIiUNShgkVHXEkpAszd5LRuJzM37Ex8BNIHSI5oBsLz85jSLy2&#10;GkYVYKPdclH52qV5360rOqx8SeXMi5BUo0XhWJS0odP5OgZuKub0Zi2m7towedNKda5GmUgZzYq3&#10;8sqNuRceTDyKZZCORmQeb2SLAf1X9fwugzR9LntAx8BvQu9lN5afh6PnZhhCkuU44tFDmcRKcdyM&#10;iAyD1N+py1Eh8FQIYsoJjhILDBl6hOZp2SBCkNEmpvV6eHPFPgVKnCLALBfl/E2llBKiec2fDT4Q&#10;FQsyKig5UirlSCoKQGqJnFaY9prXtHBUj/brDmnfg54NWmS6qNJZFWqWBEQ1KCUYL3WZqOzEwiUH&#10;LnbpkSdcxrwSYw8dUqoD9YlgRBebcLbBiPMElNjjI2eAFanBjnMNeqRWqHh/FASPipCnc5o24hJV&#10;Z1qZFYMrqWheorqZZOMfDsLodS3aF8yIPmuFv8ICq9MFa4wLPkoDlCF6WIO1MBIgGgLEGhACo7c/&#10;Qnbvh2zvQagOe0vwEN00R/ftk6btCnAcYjlC5yH2yBBdPyLo7mMAPkSIiPUg1iBv1GefxXJvHdb7&#10;a3FFzKwaqcHd8QY8mCQ8ZlrxbK4TrxZ78YVItMjyxWIfXsx245mYxjvVintjImliLS73ChdTgpUu&#10;kW2XDqQ5h86jAOtddCu9Vdjoq8ZSRyWmmkox0ViOigsnofc5hH0fESA8lm0fivTtYtW5mML7mTSN&#10;dzuB5y3GNbyP0U3tk9zHbroPcR57tmyH16598D14+P8PIIfgI7q9xOwzAtTf69B7ePA6CAfif9gH&#10;vkd84esrR4DMAJXFCk2oFdYU3m+2hRKxqIwip3ZBj/5bNmlqdZ3Yy+dyJIaf2tDzwISuBx7UX7Oh&#10;bi0WFUsROE3VG9epQjzrSAJFRhGDfN1dJ4rWlUjpDoHPSV9si9Zgb4IKqRREPTfCMPaYjuO+EqPP&#10;5Rh76Y/5H3yw/LMXNv5wBJd/9sbKD/ux/P0hzL4J4us6dN5VoIlio2WVMBPLABi8KxcodpqCcbY7&#10;kPXWhqwBC2IaXJCf1+BXqgD8tU7HdmNH5WAoWmejpLQnRe3xyGwMY5COQVaH2LPdjYg8HXbTdXsl&#10;2XAwUsfgbEBanxX1a4TMHAMt3b4Yx0wosyCyJAzGS4RArhvR/D+u2ixN6U1hcecQmOk6GDPMcJW6&#10;YLhgRFrjcSQXupHREMM2GIq9FhkUp22ILLAihjEinIIxNMeAC110WW0E7HSoNNBfM55EgZUAd4Ya&#10;SXlu+EYGQ0Yheb6DIo0O/lSlBuY0Bd2DjK5BhWDCO4EuMYnHlFpvgrNAAUu2HAXT4dIMORfd34m2&#10;UAlAOeP8Dbbv6kWRRZxOqp8xudoIL1sAPgoRELHgUBjbIEVANq9p8Qjd4JCBwsKf8doPLRtWXKQz&#10;U6dSFOSIiVJunCrXSGnoqxbcqBoTefyMNAS+GLwdhNknWhYzui+LfWJ0+GD2rQmzVOFtG4lIpzNI&#10;a09B0dAFFI7HMyiEY/xuHMafxKL7lthAigcxZETHZRtGbjvRxKBVMGdDLn9E7Ech9kDO7HOhhtQt&#10;mDMimqSMLrDRoUTTmsVS5TCoVpl4w8TNE/lgXARQOE40JcBIu5hYJdY5hCLotAwl/K7++eOoG42l&#10;eonA2DOCYZ4Vq5NqZTqOwTwWrevhtIwn0Ll6AuUTsTjdJKbVqdF/TVBTi5EHFmlWWQcbQcU4bexA&#10;GIOuFW0rbmn/i+rZcCml+fQ9I6YeiTw9IjsmX5s3Yuy+BbOvwvgbUUgoEfttUMWsqajm1Sia0FK1&#10;M9jz5tdO09qJPTOe0tJv2OkAQqnUo0jpcBwvUjKiBfT3AAD/9ElEQVQoM4ieNGJvjA6mbKr8ejv0&#10;Z00wnCMoeJ4VVA0tdGZZAyakEsBHTljwNyY2AqsMocUhbNQM2mN+tNgBqBXbe17xQ9dmIJpoa0V3&#10;Yc2Mka6BlbZNhZZlFSbuq9B/k430mhajj01SRta4SgXiCzVUZ+Km61E+Z5AGyC5265DZrkTFGK19&#10;pQOKxCAkV6pRPW9mZaQgIHSN50JoucWuajJWzGCI3eSqphWomdOgqF+JWqrHlkkHqmYMKKFDaaT1&#10;7VjWoH1ejbh0wpLwSD4RDjsB4i03SQO+NoUJOt8QhBw8Ct2xAKgOeSN4zwEoDh6BmlCRU1n70nmI&#10;MY99O3fiwJ7dVO/7qd4PSWXvjh3Y8dln2Ed4HBILCj/9EHrfQyhLS8FCVw02CJDN/ioJIHfG6yWA&#10;PJoWq887pCSLb5cG8aUoy0NS1t7nc10SXB7TmdwZbcAmXchaTxkBUkKnUYjlziK6mnJcoau5OliH&#10;K4P1dDpVmG4ux3hDGQpOJkDhtRd7BUA+FgD56F8AIo1/sOzcSoCIleXHfCWA7KHjEADZ9Sndx+fb&#10;CYhf3MehwwTJQcl5iUSS3oSo6MI6QpCK1PZiu18xqC5mp/l5HcUxAuTYMRkCRWp3jwPOFAZHBrTi&#10;aQM6nhAcb5ToeqLG6CsdBh/LqJB5nwYT6CIjqWitKBKTRS7Hsi0k0gVEYfQrD7oeGVBzmW7gMT/7&#10;SIamu/7oehaMFtatYgaN6LoQmItC4C5TI7k5hK8rMfzuGB1HABZ/8MXC94cx8eURjL/xw8I3QQSI&#10;D+a+PoSpt36YJETab4hp4GZprEysqO656qQroahkO6i/ygC/qkcGnYqnSoELEw44GPz+lSYY+6OM&#10;OFNLRd6egOOF4QglUM6JXRjZtnM6IhBeaETIcS28ovRQiwSNFXQtRVTy7Q503YqTup1Pt2gZjM3Q&#10;EgiWfDvCKsKkMYjEGjfCS2x0BCJjQwyye6IhS5LDL1FLoDBwi0kJ1ceR1iymFYciMp1QOWGDK99B&#10;1U+nUiJW7UfBnqGhSI3EmRrGvQ4K3a5wQiAK2lOiq0nMAktCVFYoY4EZJ7oNFIZOiO0ycodtSGL8&#10;O9VkR3p3KBKqNBRrYThDsesfEwJdGq8JFf85xojEcrHw0Q7tJT3sZSJ7Bp0UoV/I9lc6raYYMFEk&#10;qmHLCKY4NyEomuK0RsS6UDTPRaKg04YWkXOPpmBgMxZNU3Sr54NgTLfSidFNETQ5HRoUduspFu0o&#10;HBKp+oPRdlWFhhV/xhcFRu+o0XVZiQ+67rlRQ9XasBmJHAZrayZvSvN5WpV0qtVYBqJ4FI2o0HZF&#10;DMyaSDsVmpap2h+Ho2aNF7xFg7QeLcqoWOsXPQy4EawAFlzoV6Fg1k3nEYHEbBPy2lkxpsyomHch&#10;qkqHiFICZMSNFBJPdS5cSglSx5PKpsLIGxXbo2qx8CSVgIigYtGjlkpKpE4o6nRJg7Zj94+j/WoE&#10;MngTasYjUDkZwwoZQ1vskDKANm+w8t+iE+Hxdq3YUDkSiszmUHQtiP3QY3jyJroWWtdWNSonlAys&#10;CvTzWjRJ3Ud0FlTzQ/cchIMTtbNG9N7To+O6Em1UTmKvhXOdYutYk7SLW/d1F4OmmI8u9jh3YfRh&#10;OHqvelA6aKQiUcJDYNoLqDwSgkn4cKp9FRSpVHRlegKEFpzXpqDfjeL+GCgvRuJDJy2oVoZPrQqp&#10;TzJrUI7isRDUr/rTWRyhUwpgAPAnILzRz8ZbNMzPD8gweMsfU4+16LlDp7ShwfEOup46DWJLqUrK&#10;TSgY1CF/VIG03mBkjfjjIh+P1ygILi3iixxIKI3AhW5WxGkV0tmAswnx4lk7RYEaGe20tNJkBDk6&#10;rxNmQs0Rph3zBvSy8ZdPKpFUp+R3xiMsV4PoLA0UbjNk5lBYQyPhrzQjOMQMs5J2OVgHpU8QAgmO&#10;oANHEbDnEGQHjkDj4wv1MT+qay8coureu/N9Wo+9u3a+BwjV9wFCZceWLRJA9lDV7xVjIZ99CMXh&#10;fbiUGIHJphICpA6X6UBujtbi3mQT7k+14Anh8WKhB2+WB/FudQxfrY1Jj2+WhyH2D3m51I+n890E&#10;TiNBIVxGJdZ7RHdVKS4P1uD6aD2ujzTg2nATIdKEpa5qzLVWYayuDGcjXPDbvRV7P37vQLZ/9LGU&#10;xuRfdh/8/DPsEgBh8A88dgyH9r53IHsIjt2fbaWT2gHv/XQVhwVA3ndbiczDYhX+ETEGIo2D7CVQ&#10;9ksQ8T14CMdYfA8dIUCOwcc7BAEhRhg9TtiS7EgssqB23Yq+lxRQX2sx+I7w+FKL3pcq1F8Re4V7&#10;KEasKBNp2y876USjIPb+r6Rw6n1Op/2FivAIxNgbFabfGjHy2ID5r51Y+zkU89/Z0Xdby3pnQOcd&#10;ipLLCgy9MWLhJyVWWdZ/p8HKr5UYfxGM0ZdaLH1rwNJXMky/CSA8gjH+UnTHhhBYBjSvi7E4J2Fn&#10;pEhSovGyg8LGhLR+OdI6lBSaciS0MtC2OKC/oMcWixyf2ZTQnLLDzZixz6ZF4Bk9FGdVkJ2SI7aG&#10;rpiOPKPNwwBrRQSD7cUxLd2YWIRLwUuBl9FrgX+yP4LY/hQXrHBVhSNrJgrZozacb3EhtSqCbSUU&#10;Ob1xrP9R0qyqsEtmOoxYxBUlIrnBiTMdFkRlh2GPUQb/FBWsWUYcpxPKokAtHIuk0ncif8CDkpFE&#10;WNLVdCkGqE/ZoDkjphdTNJeGI7qQrjxXh/BqPXKnnYytCYiiyDNmqthmKQLKGUNbdMjpISDaLThD&#10;4Zw5GoZTzQ7YM3U8VzdOdEbhXA9LpxlpnRacrFWhZFj0NGjpROSop9sUm84VdYZKO6Je4neldWsJ&#10;SBOyW5y41BCGjGYbHQbFdZsBjjNyuAp4TykuWpcMyG5QIbJQB0tuEM7281iGDRSrCjraEDTM+2L4&#10;rgYfpA+bkcoLLg4kbzIKMWLD/EtOZDSdRlrLSQZYFwOHjcHKjNGnCgxSnZQtOlDLYJIx6OAJ80t7&#10;+D8DSdmwAy1rMajZjMCpDgfOtDup9mmXL8dh4dkJWt14Op1YqthQEp+/28gTH3QiosaOmHyxn3ME&#10;mi9HoZ4VSQwOjxBYq8/s6NlUI79fD7HHc/lUgpRBM6VRR3BROTA4NozFkpRim91IDKxFYvoRv2te&#10;h+JJPb/PgC5WnCLSu2I0Cn3X42gtGeRv2jFCQFzq0+Bko+J9XpoRPTpv2lA0Z+bFEt00YoWmgTbP&#10;QIWkRCGDbsNyEIMw4TFDq8fAerxVQQCFoXkkEsU9GmkWSy2tn1jMOHA9gteF0JxkYSA+VUfl3xcB&#10;VaoaEdkE6lwcYU3lk+2hUtDiYkciEiuTpMVa28KV0spU3/AgROfLcLYuAEWEyMU+f6qoIIid5Xru&#10;+GH4IdWctMFUMC2mN8rHdTjbZochOwTeSX6wZyvpPmidS0QaBBPO8zzdtK/Zg2rJ3ZynCxHTkV0X&#10;lXSATooII9UQK3ZRIGIrCJMpC/JGxBadKjSuGFA6FYCq+UACle5rTo3WReF6eI3WNDxGioLOOJyp&#10;DoM51QNfQyi8ZWHw8rfgwBEl/LwVkB9jw6ViDj7qj0AvOg0qb989++G/7wCBQlVNdS1St0spPegu&#10;dhMe+/buwSGRlffQAewmUESKdLFQT6RL383HA1s+RuC+nUj1mNFfmcXgXsEgX4NbDPoCHg9mOvBs&#10;sQ+vV4fwbmMcX29MS+Wr9Ul8uTaOt2ujfG0YTxYIkIkWOoxaCRqbhNAGYXJtrAG3+PyNsWZCpIXf&#10;3YyVzlosdtRKU3jDVDIc+fwTguxj7CE4dnzyHiDiOMXeHwIgu7dtldxTkJ8fDu8/IC0a3LVlqwSQ&#10;A9t34eg+Oguv9+5DwEOkbBELKMUaGDELTeQEE91YPvxbuBNvfofPwcP8Th8cPhyIY0F6aO12mOKs&#10;iMkVe4OHoe95KFqfatHNAN/1hREtdCI9L80YfGXB4EsTBl5a0f3MiO4HJgw/smPhnRML3+qw+r0B&#10;13504c5vovH450Q8+91xPPhDLDZ/Y8fGjxY8+kM0rn3nwPI7I278IQy3/jEUV//gxOxbHYZfyLH+&#10;Wzfu/DEK134Xgc3vbCxmrP9oxeK3JjoRHWbe6jH1yoGxFxQf9wmxBbHxk5hQYofYgbNwyoDqRda1&#10;SStyB1yILlHAmqeBD93FZ+F0F5eMOFfvQGCCAsdSQ2AqVuL8sAYFU6K7Lgn1M0k412SFp5Sw3BTj&#10;fTpc6vegYFQIJAbwNgbDUSvFrwG6TCWDuA1ZdNHFdDJiXC+jwYXjpYRZXzyDcjh0qVY4z3kQm2OH&#10;K8+M+E4tg78MWw1B2Osx0qHEI6s3VAKQWD8TQydxvodxZDiccSuRCv4E20Yk270WseV0Gz1udFKw&#10;n6yzYL9HQ/hRpA1HwZ2lxE6DArsjDfBJJaRqLcgaez8dOZaOxkRnaSa4ZKeNcBY7KdYiCSmx+l2O&#10;Uw1yiLxihWL1+oQQ6040L0Zi8FoU+jfMqJ4MwQm24bBGFU51WZFSbiCk9NIU5PpVG7oo9usp6C90&#10;iIWCKlQsGpHZooLulI6gVfMaqZDK58WYaPOamk5EKW2Z/EH+TCRO98bCWWSTTjx9OAapXclIbU2k&#10;DYqRxiTqqcrbGFjbb+hYtEjssUKZoZPWQByvFdbMTEehxwmCoIm2qJqqomw2GufbaKWHjQwwCWia&#10;j8b4g5OYvJuE4c0Y1C6HI3fMRQjwQs94GHioAKggqqcj0H6FMNjQY2JdhYV1NZpHtbw5Gjioal1U&#10;A84MqtgLNlYEscmMSDgYT3URg1YG+7UXYsaABV03XFTutGE84Z7rNjSvsILSWeT16VHV50LLqBgk&#10;t6L9Oh0Xg2h8mRzprXq0r8fQ1TAQ9ovxFAEyB89HS9dhprog1WnhK+ac8FTq4HdOQyusxWlCd2Iz&#10;HOO3wxFRpkVSuY43LY7uxYHGTT2viQfFEzoqFDbitSScqY/A6Ura28EomC+IXDtmBCaGIDxfxUqR&#10;CHOhHQeTZTxHHZKr3YjOM+B8swLVC1aUz+txqkVBmyuUQjDdTxDa10LQe+0YSzArkQ6R+QbIT9B9&#10;lGpRRQU2sMaGSfWRUCtDDd2YWEWb1abC2XZ/3kMZKqZE4zUgrkyHpGoZqujG6ja0SG0KxIm6EGR2&#10;K1HNa1c1r+FrWmlGjVhU2LJmxtBNI/quMUjRodbyHBvn3Djf5IY81gMfZTi8A+w44qOFN+Hh4xWI&#10;YO9gKHyDEeLjD3+vo1JgPEgoHCQsDokkgzu2YQ//FinPt29ngN2zEwcP7sNBkbmWAVRARQTk7Vs+&#10;ew8QKvyDWz6B767PEWtipS67hOXuKlwdqqMDqacDEQDpxJP5XrxaGca7zUl8tTnzS5mW/n+7PoZX&#10;hMtjOpTbE62EBwEyxDJSi6uEx+3pVtyZbidEWnFzrI0AaaEzqcNKdxNq0k9BfmA3DhEeh7Z+Rkck&#10;wPY+kaJwIAIgYv+PvQTCUToQf59j8GLwF7Oudonxj8/fA0TMwPIhPMSMMy+xaFJkHBYuRACE8PzL&#10;bCzhTqSpvb8A5KiXN7wO++OInwb+ajOUDGgRVMRl82yzD2zofKrDwFuC9bUNAy9CMfKFFTPfmukM&#10;ojD/lRvLPzC4/5bugsBYFs/TsWx8b8W9P8YQGgl4+FvC47cJuPZTOGYJjOVvCZaf43D9xzisfxfF&#10;/x3oeaBE32MdJul0Jr6UY/od3chvzLj6sx3Xvzdj8xsdNvm48b0da99ZsUKgLH1jxtr3Wlz9tR6r&#10;35kw/pzO5h7b6l0TmhljGigaa5blBIkVCVWB8EnxRnC6CXYG8HQxDsr6mNVvQilF3sBNnt99M84M&#10;KpHaZ5WEcPVsEgqpvrvvhqP1Jp3OpoXtXyzwoxvvCkLTdau0MDi7X00lr0e62J+92YCcQRfjSRTO&#10;VoYhtSgS6jhCJjUMyeVRUhdQdKYRAQkUju10HBTMkbkGWBkHLnaGI7HCBcMluqWLBkRUKJDPgJzN&#10;GFo9fVpKj59LR180QlE5G4myKSuKRsNhTJMh6BQF7Hg8zyUCRz0+2Bulx9F4MZvTDv+kIGjpYsJK&#10;jdjnCsKHyiB8YqHjPGWi2LQQRiKHnwsFE0oKfSMqxjQEId3kXAQdlAPlMxF8XuyAyPdXa+CpViKb&#10;UKqbjJE28zrXbsAZOp28TrqnZruUwTejQ4ULPYxFjLnW03QgWQ64iikmZ3htKI5L+J1l807GjiB8&#10;kD3lwlkqeHW6DQEnbLDQvrnqE2ArsCC9JxonOzykFG3mZBgPSgzWmGAuMcI3VU5VbaGlMSOqMgJ+&#10;qbxoBToq/nj+QAzyBtxI7zJSDet4ISOROxhGKsZK+6b3rfNiTXoQRfcQWepBWhsV0Q0POpacKGWl&#10;qFs2EzYuTIp5ySNqtEya0LQkBprNyB+0ILXZA/W5UITnUk3URMB5ieBrc6FukZb9gVgPYkbjul1S&#10;/Ze6DKilRRapWcSK6aJePdrmCZdGupShMPReDaX6ikDJGF1OjwHFQzYqD1rAXjUDpRm1Ky7kUdmk&#10;NossmgaqcQMDuBX6bD18T6nhYQU6V2dC97oHA7diEE0Qn2+0SZtSjTzWU+FreONUPFcZ4msMuER7&#10;WzFxnJ8Jw+lW2uxCPc/DSKuoxal2G6JoUdV0DUEpahyLUdGea6XXC+gUC2ZtiKcKiK9Q4kyzkscj&#10;9rEOZCAP4rkHoGHBiFNUFer4YASFByO9XoOFuwbceUEY09XFlwfgeL2C6k2Joi4N8gnK9A4lK5mc&#10;IDWgfIIw77eg7bIaY69ZIW8Fo3JZ9Jvz9TU22NEgZE0o2NBkuERb3cjfqxgVq1xVGLhmRd8VkURR&#10;i8g8G7zNYfAlPPy8dfA9qoD3kSACxBdB3gFQBAQhyMdH2rp199YtUsDd+dlH2LblQ2zd8hG2bn2/&#10;bkIAZM/eXTh0cD/279uDPTt3SGMJAh7bCY+dW7ZgD/8+SPV/bOdnCFcHoTXvPAFSTQDU48ZoI4HQ&#10;jHsM/g9F0kSx1S0dyJeXp1lmWWbw9vIknxvD85VB6T23xpuwKdzHMOEx3oAbk824PdOO21PtdCCt&#10;uE6AXBlq4W/UYam7ESVnkggvHgOP3Wv759i3bQudxXuHJB0nj1dAT2TaFQDxPXIEhwiFXTw30a21&#10;Z+tW7BOwEIAQA+Z8PEDY7KMDE4snj/C8fei8BFwOE6BHWMS4iI8YHzlwCEcOHsHBQ77YdzgE+/w1&#10;CHYaJMFRRgcuHEbrHcJ+SYMWqsWOax4MP4nE/LdOjL/m6w+NdAwUGI+VGP1Cxvf7oYMutu3WMfQ9&#10;Ckbfg0AMPgnG+JdqdNFxtjPoCuc59lKDkWf83KMQdN82oGZRg7o1GZpu+PF7Alm8Mf2VDHPfqOk4&#10;1Fj92oAbv3bj5o8OXPvegoUvjZh6qcTCKzmW3vB9X8l5TEa+14TZb+iG3mow/IWO36NH/3MNmm4G&#10;IXtYRkGjpdgzUJVbcGlII62gz6Zjab8snLEO5wbtiO+2IJzKPa7Gg8qVaDRdjUTWOOFBsdMg9s2Y&#10;N6Bk1YVSOpzsgUAUTxMGHRrEsd1lTYitgN9vsJdIMXeOTjoqVwPb2SAkl1nZDuKQ3RKNI9YgqM9Y&#10;pQH3cw1WuC4oYMrQIjBJA02akw7fjeM1oYgsMvNe2HCx20MYutG45qQ7sKFxPgoXKWJLF2PRdsPM&#10;gG+ALdsf57tcdDxs45UmZBI2ESLlyUUHQkvpwtiuzWdV+Ejrh4CzZmT0MIbSfZyrM8J8SQtXDoVr&#10;nZUCUEwPFpDwIK8/VkpfY8sx4GSTC3FFYj/2SHSsxqFpmAK/WA93WgiP14ATPNeUQicy2k3IZQxM&#10;bZIzVqhhINzELLyMIReql8OQPeLEiUY6le5wOhINPgivdSK2JQrqi074nXVAWRwDbYH7/S583WK0&#10;346MTifONosdzuyoW7UiudEOS0aAlA9J2M7oCg8DnkFKpVFN1S6cSQkpV0QSZpDormoHZOdpyYpC&#10;UTMRi5FbJ1A3E4bc7ggG5nC+3yz1r4/ctWDykYvWiKCa0iCvhcp3wCFtfJTZTHj0aKQkhak8LhWP&#10;157mRtwlDyzn3bzwdArTIr8/beuSA2ktIbSyVGBXnei5asXAXQd6b1Hl3CGxZ6wM9EpUjVsJJiu6&#10;bmox9ZxOYUEpbRvZdcOJmiU7zjTpkN0j9oNm8C3R0e3Y4SQk1WlqWC7ppE1eRP6rvAElcoaENQ1D&#10;RpMTDbPJqJxmo9pkhecNudBhw0nCIrXJhtPNahTynE7XaFA0ZiP9tThRb6DKpwJq1CCyRImwPBWs&#10;GRocidVgpz0Q+hN0FbTtqQ1mqjExI4z0b7HRpmsJDhVq5xWscH6EpR7RuSZJgcZk2lBMZbF8zYDL&#10;dwyY2rARLkqY0oJxup5BpUeP/HYdTtAxna3VoHFFh6EHYo91HYZva7H0pR7jXwSj51EA1ZyWjozn&#10;2ke11iLH2SY16mbNEBsK5fXLed4KFA0pUDtDQI8pEMbfPqwKhc9RwsNLjmOHghk8fXHMywchx/wR&#10;4u8Hb68DBMJWbP30Q3z+ya9Y/kYqWz77W2whRMT0Vwkge3bhAN2HyCMllLw0NfaTT953YTFA76HC&#10;P7j1E/hs/xT2IG+UnonHaG0eVnurcZ0AuSMAMtWGR3PdeEaAvFofxRsC5C0B8pYAebM5xefG8Wxl&#10;APdnOwkIARC6j9E6CR63CJ/bdDC3pjr4WiuujdKhECDznbWYaK5EZlKUBK9Dn3+EwzvEzDABNpHG&#10;RIx9bMEOQmKXAAhdhei6EjOxxHqWXXRYIuuugMhe4cDoLqQNpeg69hOUAiD76cgO0oF5E6D+Rw9L&#10;j1583+Fdu99v8ysSTR7wwv4DPtixzx9bD8uhCNPhVK1YDGyg+tYif5J1g6q7bk2DhvUQlExqUb2k&#10;Q/f9IHTe0qD9NgXVTV+MvT3MYO2F1mu+GH4oR9e1EHRuyNF9zR/9j9Rsk0a0b5jQdk2MVfihhc/3&#10;3JFJmVo7L9swxHrSfdOf7SwEA/ePof0WX78fgvFXWkwQBKs/uLD6vZEORIGFbzSY+kKD2VcaTL9W&#10;YfSFDINPVeh7qkH3cwW6XwWh/y3BRfjMfqfE4g8yLBBC4y8MBEKwtPd35aIDUSID9UUN2x7F1bAb&#10;Ys+dyAqKu3M6HIjQwf+MDhEESXydQ5qqe3rAjiQCJnvWhZJZD9uTCSebndKA+qFE1u8xN3IJpEwK&#10;ufwBlxTPOm45MP4wAfXTcYSInmAws31aEBhlQEiMBeZTYi8hsU7EDe1pinA+584OxfEKxjY6kgyR&#10;a6rdQ+GrQ8W0AY2MN9XT79MiCYFbTPffwviUN2JDTo9Hglf7VZcElQstLh67DYqTMhjSFUhkwHYJ&#10;oUmINc2eRPdyKrIbwxGcoIR3uAze8QoEJpsRkKxESpMRCfl6HPEEw5fPKdI0iMi34GydC40zUeia&#10;DkcBoXmShiGhxCktoTARTKFibU25mU7PSqcWjoxexqhWM852u5A7KmZsunGq3kbBa4GO4vYDZbab&#10;tiYC0fXRODt0CvZCMT0sDLWb4Wi+6ZBSmqTwC87zyxo2RNJDuoIbobwQfLyml/JFpdFtRDXYGNxM&#10;0hqBscdWLDxzYuwJnQttz8mOaMTXxlCJx/IixaPvRiJVbhTqSeWOG+KCWTD+WOy17iapzdLj4B2R&#10;ltyMqlEPmpdJv2k9SjoJliGxMYoDZ3piYM0RuXPciCkMQ1IllUZ7KtJZidqXqYQn1fwdnvCijlZW&#10;hroFJ50I6b9hRRyp7c6Qo4Xv67ppwNB9PWZfUK2/5N93xaDx+1WbBYOEzrUoBtQofr8VgSdVtJsm&#10;6Bjcj9dpaKFZ4ejMYmn1TvPmts5FIb3TxtcY3NvtCBMbxKQppVTZsZU6XOy3SosHK6h0WtZt6Lst&#10;xkZEV6ASBf0q2k8DKqZsvIZWtPO6nKbjUhwPhOmEjDZaSTVhQUJNLBLKQpFYzMpVoEIBg3ou3cTp&#10;mhDkdOsJJ5HJ14GyCQKXMO3iTR/lNR27YkU9K2VEjj9SynRo4fMt01pUigG3Ti2aV0wYeSj2IwnG&#10;3BMFJulcOi4r0X5TgX7e70u0+WIaYGpdCJJKA5DTIUMPHUfPVSpZAnj4vhZDz9RUVCE8LhMOBTlw&#10;1EuJYweDcexAAIOfD3wP+yCYAPH3PoL9u3dQnX+MLYTGZx/9Nctf8e9/9QtAPiZAGHx3bJO6sPbS&#10;hYgkhAIeWz4RnxHZbj+h0v8Me7cxeBMeR7Z+BL33fuQmhaOrKA3zbWW4PtKIu4TH/elOPJrvwfPl&#10;QbwmLAQ43l6elyDyZnOaAJnAE752b6YLN8YJibHGf3Eed+lK7hI+EkAIj6sjrdgYbMZMaxU6irOR&#10;bDfh6PYt8KLz8NqxFXsFQHhsEkDEOUjdVzt4vrvouPbjMJ2DmFUmwLGDgNnF18VEgX1irEcUuo+9&#10;BM5eAmYPX9vH4k2ABvv5IIAQ8eL3HNwuki0K4OzDwf1e2EeAbN8XgE95rRXhapypM1CQ8d5dU7D9&#10;6ugc9HTk/nQXgbw/GmkhWuctHepX5DjfcYzQCKHj8EXvfX+2bSU6rwVj6GEwJp+IxX3+GHygwOxz&#10;K4YpRMTi06LxAFzqPUqXE4C8UTrYxSDCIgAjj1RSW+q4wu9eIwjofgYe6dD/WIvZLz2YfUP38Y7f&#10;9bUCo69khIgCI69CWG8C6Yi0GHlOsLEO9jxjnXseiC4eQ6dwOU/53a/lWPxWi+Vv2Vbfqfg5HYpn&#10;6dyL1Thd5YL7ghm77UFUyh4GajuOxanxGWGqZzAPK7RCc94Eay4dPmFyvNWGtB4nkhvs8E1RYSev&#10;2Ud0FWE1Jl4TuoRpJzJ7GWOa7DjbZSSELcijAhepSESGDEWqCppUBxynwuBjJ6w8RsjOhSKp8STM&#10;aS46jxgG2hMYvXsCFUNhyOtwsn1TNDYbkC+SMw6pUDpDYBIcYv+gyNIQ/gaBNe1BaDbb8YiF1zkU&#10;BeNOxDcGExwqBnYDLGUanOqKQN5gAsr6k1HanYJzBICbDuNsUyRO8NzCMhjbLuiR1cHPU7iGXVIh&#10;pjRMmvbrytbAeIb3bzASLQvROFlph+GEAkkVYbCfM8Nwzg2lmJQgJW+kQC4OxflOgrnMBv8UHawF&#10;VpxuJ0BaLBQlDiSV04F85NJDlW5E2VyCtM95x7UEtF2JRvP1aNRfCUP5ShgSu0OR2sqLskQbthmM&#10;XqqW4WdW9FHhNFHhZvACx7baEc4fELvjjd7TY/G1HhOvbcgTDqXWjKiSUBgumBBWQiitR6Pxqh3t&#10;d6hexHa5d+kQbjrRthqJsnEH2tYTpCybYnV525oFvTdtrLwetJKafcuRWH0ZSSXkhDlHCXOmG7aM&#10;UChTwqSbmlnpxsIdF67+GMNKT0BtGtG4akM2g3c5K1YzA3fNjIcADKft1aJl04ShezY2FB7zGzXG&#10;n5uQUkflcknkz7dIGXWzum2IKNHClGWAgjdA7INcOWbGRb5+rptOqMBGq0pojbnYoNy0kBqoz7Ok&#10;0XXUi/GdUJyhezhFyJRN2tHGc++7R1g9YeN5qpRUVdNGIDqvq9B7V82grUHLLTMqRTrtCQMutYcg&#10;kXZSnxGMrEEzMnsMiC7UIJT/X2wNQXorVWYzwUGoD7ERDz9VE/ZKHjctaysh2kcYtlGBzlsIa5Gb&#10;R40xnvfCEzbGl/zNG1pUzetZDOjhvRXp5htEt9S6EYP3CJsNlnUTgWJE0TArO4GX3aygCiJoHlEd&#10;MhgsfanGxBsZKhe8EUvLeyDYioN0H0cPBOLofn8WHxw5cJj/H4LX/r1U5Z/h88/+Bp9+8lf4+KP/&#10;BZ98/L9iy6d0IVvoSD5/vwnTdqHSxaD59s/f55QiOP5SdhAeovtrH4P3kR1bcGzHZzD4HEBmHAVH&#10;9ilMNhTg6lAD7k624cFsN54s9uEZIfFqYwJvrxAgVwgQltcbM3xuigAZxp3pLtzi+29OtBIYrbhL&#10;53Fvls8RHlfHWnB5uJnupBnr/c2YaKpE7vFYmHyP4Cidx9FdO6RxHKn7ig5EpHEX4x876aIEQAQc&#10;xAyy/XQiYoxHOCgBkN38Wyo81/ePIq0J/yZgdhNGe3iOohsrxJfujcXv8CHJnezawnPfuQuHhAMh&#10;nLcT0p/Q6flbCfhCIZhC2I4ZkG9bMfpcQ/etpcuUY/yZGDvzZZsIlmYVNq1rWefoum8r0EcRIBxG&#10;/VoIeu4qpPo5+jwYM2+VGHnCOrmpZv0LwNlGBV21Bme6FBSWfP+qkdAQaf5N/BzbMX+35bKG36Wm&#10;YBMLWY1sa2oMPtTSkRxj7PAhQPjdXwRgikCZpBuZ+kLGeCEKofIiGANPAzH0irHmGQH2QgBFhvE3&#10;Kqz/aMby92q6GDXmv6FjfkhHtKZHTp+eAtWIWDr7JjqiFIrEHYxtIQyM6Z12JFRT4BIQZynwYirp&#10;+If0dBguhBbq8YldDp/TepStOgk9QmSNceGK6M4xMr6oEXguCFHVVpxvjMH52ggYz4lta7UIiLLi&#10;gMOAj/Rq/EqlxnaHFsEpesSXhuJcDWMRnUxun9g/nc+VWCE7pUDIKX84xfRkusL6CR3Ero3RtXrE&#10;sX3nUhwnFjNWFplwulWP5GaeU4seMTUGBDFG70lSY0+kQhoHOt3kRmZLItJr46RjqhpJQttyNFrn&#10;I3Gx1o2UIivqhmNQ0+9BTrsT0RUanoMOCXWEYocLZ3oJ0DY3Ioq0SKh0IizdAXWKExEVdK2DdnjS&#10;1TCcd9DVhUF9So+9bgWi6t10claKB7E1hYUgcuID+Wk5oiocJKMLg/eTqCCOo+dWFBpEkr8VG+o2&#10;3Lg4HYGozmikdAkrrKZrECcVjPIFJSZfMbDfiEXtOm3R1Vg0LZrQvKnA2DM9xl6aUbsq+uvUyOwS&#10;c76TpIWAVXyPmCFVzgB5dlCL9H4NlbAJNbSQbetxSO+y0WrRzcyKnfDYAO7YqYjDMLwRjTYG9JZl&#10;wosNo+WyB4lVFnh7QhAUY4YqmQojzYi6IQ3GCKWlF2EMblEYeRyGMwMM4L0WtF2nw7njQMUCK1kj&#10;3cmYnfbRSOXhkFK9i/7dsecegkzk9uH7+mP46EFGdxhC8xU4USvDkFi0d0dLB+VAyZgJpaMRCElR&#10;w3iSamwoHBf7NEhoJrXF9D1WYDF3PI/OoJgwEDmzugU471jYUCy8TnbafhPm3igw99pIZ8agPyFW&#10;0CpoY4PQ+zgIfWzI1evBtLsKQkZGy6tGUhPVVVoAsvsUKBmmSqKSqZ83MmDQHq8F0OYrpMkAJyvV&#10;KOygLW+kg+hUEtQ8x0d6zLwMwszrQJ5rMKZfWxhQaHmLDNCnKAjDYNSOsoEK9XgrGNldR9G6oiTE&#10;FVSj/ui77o+p6yZMXNcQIIGYYeOf+kKFWZb+OxqcrzQiwGjAAW8ljniF4DAB4rXPm4qZwW/nHqnL&#10;ZicD49bPPpRcx6d0H5998tcSQP7iQMQYiMhgK8pnVPSffvwRPmOR1ld8+un7rh8GXJETy3vnVgTu&#10;2QbjsUNIi2SdzUjBUFWWtCL99ngbHkoA6acDGabbmMRr4UD+ApDNGZZpPFkSAOmU4HFjvEV6vDPd&#10;QaC048pIE11HI9YHGrHW18DSjL6KfERoZDi27VM6ELoEOqUDdCBS9xUB+D8CRDiMfyk8ZjEFWeTJ&#10;kiYCiC6uv8CDRfwvurYEHHfz8xIkeY5HxUZbx7whD/CXBtbFdrk7CZr9ew9gzwFvbDvgj88OByPI&#10;FYgzVSpUTYicRSYMP9Sg604QhZNIeWMhJHzQT7dQPSfSVIip2Q7ULNCNX9ajac2KVn6maiEA+UP+&#10;VMoUNpsqOhI5ahf8+LqaQseE6hkDLrQHImtYpDK3oH4xEk0LERQ6bpRMWdBPII09sPF9gaieFgt0&#10;dahdlqP7biCGXxxB0/V9aOMxdT8JxsSXrIvv7Fj+zo613+gx950f+h4fwtALX7qMY5gXXVjf67H8&#10;o5GgkTPesLzW0EH5Y/EbI6783obVX1MMfaPF2GsVyufZLtfFuRgZD/wRkBCMSwN2aW2EcEvnKaS6&#10;bkWj+xaFxooODYtaODKVdA9unGegTevQ4mQrz21EjosdCoTlqOEuYNthMC6fcSCnR0YnomVwVcA3&#10;XoHtziCEnDHy72CKzEhUTMWjoMvAAE6Rd0mHyIsGaGIDoU5UwHLRRRFqgjlPyZhIwTlsQsGAFcfr&#10;xXiOgwIwDqdrCJNiC8ILlVCf9UVykxNRZeH4W50fPjKGQH6SgZ9BPbsrFgV0IFXDZ5FLkERnUsiL&#10;nRL7I5HdIbJ1WKQx3tbJeBT2uJAr8tXNhjHuhvJ+R1HYKmAsUMJTb8H5FjeyCSTjKdadIRNypzQI&#10;z9PCP8EMT24YUmviEF0djRN9Yi2eiHcanGs0I38mDB8M3A5n8IzDhX47yudCUTbmRA8D8/SjaIzd&#10;C0f7Zf5YdzhC0i3w8ESS66xoXnZKA8xtN5xUKA4GDr73sVtakDj3UkcVy6B3S4b512ZMMUgO3xc5&#10;pJxoXhPTfOlenppZYa2oWWKQHhLL6zWEkhJVS1QSg6E42WxB5aybNjoJdatutC+bMHXfiakHtG9U&#10;/JEldAm1JhT1UV1PhPNkwhDGmxPGYH2+woq2RVaOVTHLwkY7KPrqoxhQYxFR7oe6ZSqUdX5HFS1b&#10;mo7B3UYLZ6ZCisJ5kQmzXSWtEdl8l4jOzeO41BqF/J4olE1EoHCEN3nRwWAqpgdT8V82oP06g/eY&#10;A6YLakRk6lA3Gcv3WkluNXxjZPAJVcCZqcHZVhWvmRoV8yGopNLP4XXOHAhjw3Rg7ImLalCGzqsm&#10;tG1S6V2T0QHSATzk910JRMWVY6i7ysa4oJKU5SBVV+6kDKmNBrogNuJeJaoJ5CaeWy9dYblY6Leg&#10;530llBeNqJ0zomuDqmqV370chMFbIei6cYzBhIFlRYG6abEToujSc1A5aZDVzsCxxMb9xCBtsTv7&#10;xowxOqW512osf6PDyjsNrn5lwMILNUYehRBCbORf6bH2ToeNdxYsPKDoqDQhSMeGFWiBj48Khw+I&#10;6atH4UWIiKSBB6ieRRfNTsJi26d/i22EiRhE/1wMoovcUb/AQ4yFfPrpx4SMAAjBwsApVnULCIkU&#10;74eo7H0ZvAP37oL2yAGk2DQoPRWD7uILWGwrx5XBBtwhBB4t9OPp0iherk3hi8259+XynAQQ4UCe&#10;Lo/grnAbdCDXxXRdqbTQxTRhva8eq711WOHjUlcdZloqkZ8ag2BC6xCP/QgBcoig2MfHXcI5SRAR&#10;A+hbpAF0MfV4F52FeBSQEDO0RDfcX9aJiHESkeZd7JEuBtul8REBFzGbS3TXffIRv3sb/I4cliYf&#10;BHoTxnvEOAqBs2M3tu46hI93HcPnPiFQs85dauH9ZlubuKNjIGfwX/KT9mvppyDouhOM/FFfZHSE&#10;oGSEKpX1T2SjLhMzd6atbBts3+tmFA3IkV7nj1q2z8YJipNxFVoZbM/XB9LVUvCNq1G9pMTFbhmd&#10;tQrFow6KJDrdCQXaCSGR3Xn4sZ5CS4HWy4F8DKYwDaL4IbzofnIpjqo2NKi/xjp92Z/B34C5byzv&#10;ncfLo1j40Zf/B9HVBrL4EBJBrGO+FHiHsfidji7Eimu/d+HWH0Nx+TdWbP5kwxU+Xvm1AZMvZei4&#10;44tm1vmScQPyGV9qVijOrhtQRnC2EKQtl51siwYeo0HaAyml0QavaCW053WIKlcQIgqcaVEhtZzg&#10;6XcTHi6KMzfbiQMNcwa2fQdyR/VSTivRU3OyRUYYJKNlIQEVAzqU9jGG0VEUEKonSs04V2cgTBQ4&#10;1+AkhFyoFNkyBk3I5/vqZhlnlxPQfzmG8U3MbNXx+wifMgUuUeWfabVBdVYF9RkToWKliyGELtAt&#10;ZIt9UuIQmknIFETiZFU4YvItiGEMLB1hXKzRIbnCSAeWgNyRVBRMikzAHlSOxaJxOob3TUtTQPF8&#10;JRyjjzySU4ygO3KVBSO8IAKqFLqVxmhUTNB5CbdSbKWIdaJwUo5TncE4Q/H/wezTJInIlcvxSG0g&#10;ofrC0cmAO34nBaM3U9C1fhwXesNwvI5BujgGmnMi6Zcb3dfsDHoOfk5FmhswTpA0bBqoUAwMgioC&#10;gQHxvg5lIh3Hpp2K24kuqpKee3Y0XdFi8DHV0VMdpl7ZqYioyG+rWWxIFymI+f0XB604xWB+spVE&#10;7CFsJhyoWwzD2ZZQBJ/SwXHRhML2aGS3RMKe7YH+JO33VALGrh9H+2oygWBnkDbieJMJx8vtaJ5L&#10;xvyrZMw8i0fXTQ+Ot5ihPUFqN7uRSsV8qkyHC9UGnKu0I7PewIpAF0Trqz8vp6Vzoe+uHT13bISg&#10;C7XzTh4Lj4kK5kw3g2RsEFIqbWhZiSc8onC22YO4IjEjir9dwoA2LbajDadbCafqo1LrEHaaECsw&#10;QKSWb6SqK+LjyXqxB4HoT9aj/S4b2nIAKyqvIYN52aL4X8vfJ4AfyDD6REMw8Br0yXmDA9FxWSHl&#10;+Gm9oqaq1KFtQ6Sv4OMNQuJGCEaeKSRoDN5lY30UjNGnKkx/YULvdbHHshoTjxj46UQWvzBg9Wsd&#10;Vr8zYP0HmzStc55/r/yox8r3aqz8oMbln1VY/0mB2XdiQFTLhq7EwrcKrBAuq28NuPaVGmM3VIik&#10;MgvWRiA4xIljYibWoQAEHAlA0FF/HDvgJQ0G76Nq37VVdOcIRf0ZgykDL4OvyB+1dduW/w4QyYF8&#10;jM8ZfIVC3ysNMu+Uprz67tmFILEhFQESpwtBbqIH7XlnMNNYiNWuStwabcXT+SG8XJnAF+szeLMx&#10;xzKPNxJICJD1911Y92fFNN42ab3HtdFGXB1uxGZ/PVa6a7DcXYuV3gYsdNVjqKYYsUYVDn3yN9KG&#10;Vl4EhcgMLLqbdvJxm3AgPG4BwB3CVRAcYlqyGA8RsBDu4zNCQTiqLSziOZGm5Zj3EWmqsuRExAA8&#10;ISJl9OV57/xsCw7v3iutVg88coQuZC/dzA7s2LEHW3YcxK92+GDLsWAoo+R07wzuDAYtszoM3FJS&#10;rfth+HkQg7M33a8CReNK1lMdmhcsFAoWlI8b6WLVqJzSMVCq0HbVgJ41J6avRWLmlhUDm3TKN8LQ&#10;R7BUjBNIfH/FqBzF08EUnUpULiiR1hmE+JpjuNjvj6pJJQWcER3XxDYEWvQRZEMPAjH6MIR1U4F6&#10;CsXKWRPKZgmiJTk678rRez8Q7XS7rULcPPHFxLtgzH0fQidyFEPPD2PhOx/WtcN0Ij5Y+bUcV/5g&#10;wbU/WnH9j3rWRwWu/NaCu78Pw93f2nHjJ1FXNXQoBkxQ5IidBYtF0tKbLlStaQgOO6oW7ahdpwAU&#10;45DzKklM7vAoYc41ScE7oUJNUc22eVXsI6LH+SYr2zW/a1ns+W9D2ZQvGtfpZhhLOkQX8JwDtnQD&#10;7Bl25HZEoWEyCsUDVOwzYsoxYwUFrOjJiCvUIqOLgnWIwm7MjYaFaBQOMlA3WClWKXgZqI9X6ZHc&#10;qEVstZbX047CCTfi6+hKSmzwP67AX+v98aFBDi+XAQdtOhyOMCAwyYD4IjHekoQTFRGIzrHheFko&#10;tIyL3tFaqNMcsOcZcKZeJGw14XSllS5VAMWMFIKyclUs0bDhEsXEuS415EmBsF1kLOymq5qwSceb&#10;mGtGhBjEpws73i7D6W49PmibPY2ezWQ00IWc64zEuVo3GudSUTN1EoW90bxgUQwsJzHx/AIcxU5s&#10;8ahJQT1qpxP5GTfyxvUomlKi664BmcNyHKeCzemnWiEkmq8Li6tl4ApD/zMzqjb53A2q+Ot6vl+D&#10;gQdajLwwUS2YpJ29ysctqJqPRGSFCo5cKp0RJ04TIIm8mefarTjTFYEokX7+pFh1SfXEYJ3dkQj/&#10;RAucF21omvSgdSEW9XMJEszEtL2zzS4k5QkVFYHJ+6loXY9Fw6qYJx2KyEwLUgpo7RfojkZ1mL8Z&#10;hdHNRLRNxKN8gDSvEPbRJu1q1sXgPPeWbm3NjhMNBpxuUBCMVioXLeIIqLz+GIIiig0qEhe6CS+q&#10;jN4rLroKM9WaG2lVDiSkaXHivBKu02oExAdJ6zUyuz0EhxnxZWpWLDUKxkJ47FppDny9gPMNO6rZ&#10;2C51HpNWe5ePKFE7QgBTQbUsmtAwr0Hbuo6VIRCdS25aWjsu9Ryj2ghG2y024FtyNNwMwtBrOZ1E&#10;CJa+lGP+ayVmWJa+10uLxi7/aMfG94TFVzoCg5D4TskGKMf6rwUw6C5+ZPlOjoWvQ6gEldj8PWHx&#10;axXmv9Ji6TstFgiV+R81hIgKi2/pTr7RYONLMVVYB1u4GQq1CwH+BO1RGWS+CmiDVAgSK6jFLKI9&#10;AiJi7cdWqQg4SNvAioFo8f+u7RJAPvn4Qyng/mX8Q6QxEYvtRKJBfzFGcHAftEcPIUodiIxI3u9L&#10;qRivycVSWxluDLXg6dwwXq9M4c3aLN7+AhABk1d0JC9Wx+lQBnB3uktaB3JjtAnXhhtwdbAeG721&#10;UoLGFQJkuacB850NGKgugUceiIMf/wqHCYpDPOZ9PCbR5bRTyrxLZ7HtPUC2E3QCImI6r7S5FN+z&#10;5RcgfvrRhxJABCwOEyB+x3ykGVqiq0uMiYhrIbrsBEB2fPqZtF7EW6wXEbnBeN5iwH3njn34dKcX&#10;/hUB8ql3CMzJRmkF84W2IDoMBrzL77uOeu4GoXXTH/ULAegQXcz3zRi+QaG0ytfZTpdfhmPgqhX9&#10;1y3ooRiZuWvFre/CsMI6MfNCTDIxY+qZmuImkEo8CNXzAShdC0LDrQC03PJF3qQ/MgblbAMUN3eM&#10;mKT7GL7HwMrYIBxJ45o3Bm7L0H9Dib5bKmlsbeoVhQYDfPddJRqWxZiNHF38/qYbAWi954fRd0cx&#10;TWgMPfdB/0M/vs8HU29lrItabHxnwZVvDdj8lvVZPPetFpu/seD6bx0sVlz+wYwbP4v1LWy3X9PZ&#10;PDHT2ZtRPivWg7jY1hSomFPTEYWhlP/rzmmhy7QjodFFEadH5lAIzrUGIp8xLaNDgRNVBpyooeAb&#10;CUP5sIPvobCcZtuiYGu/bmabM2Cb4Sh2m6neL9kQmm5EWKGYvcTYMBqOrJ4InKTINJ/VILJYg0vd&#10;NlSPJ6NkKB5pXS4489SILrEivT2UoNBCk6VEdCPjXIeVIHPh0rCHxxwJyzkTfhV0BH+rlmObUYeP&#10;5UHYYpBhn13JOJmA5plzqGg/BXuKC650K6Fig7dbjr0eHayMnckUrucadEitljO+OihmrbClyaV9&#10;5Itm3ChdUmOQwl70XJxtEilQ9EhvtNItUbxXGBCercfJdjPO92iQ1mvHB4WdDvRspNK+JCCpIRrn&#10;G8LRsZGM6qk4qvZEVoRI3iAXBp84kT5uhquGB0UaprdHIKufZYxKgta2fsOKnCE5xIZOYtZC/Tpv&#10;2n2Sa4aWZ1yDkZd2NF7j85fN6H5owMhzk+Q8GlfN6BTBcN1FK0d3smai6hY57zUon9ahiMFSTHVL&#10;7TAhqtaAFAbbM+UO1JKepYNuOqZQFA9HM2CHE0B0MI1iRagHefz86QE1tKcVSMgWKopu6toppDPQ&#10;n24msEadtJfhyKg3ou9KBHovR9HWhaGgzYyepUg0EmRnG0Jxjt91vMoOsRmL2KOgYdOBKqHEVizI&#10;GDDwOog9AsIRmRtKCLhwoZ3XYsWAVoJj6JEeg3RhreNatPdbMTpixe3LYRicdNM98TyqjDAky1ix&#10;6IQIj7ZrYkaTDM1LdC3DYl+QYOQPyehajASUAsWDKuS3yZFdFYLiJj0q+kyszFQ8vQZkNYagpl8j&#10;7XtcJ7oFblHpsaH3PlGh5V4ghr8IxupPKiz9SBD8IMMSVdySGIxkgFj+So8NNsD171RY+1aGTQLj&#10;8m/UuPIzQcDHZfG5HxSEjZxOhK7jO9GI6Tq+UWNWzPfn52bZmBfoVtZ/rccmy8q7EEzcM6C0zQZ7&#10;mAX+wSaEBBugVRhgUuqh8A2UkgaKtByHd+/BIak7ikFRdPcw4Aq1vmv3DuwlYLZR2YtxELG3xjbR&#10;97+Fip+B2WvXDnjv3Y1AwkNx+AD0x7wQJvfDGbce5adj0F+UjrmGYlzpa8S9iV48XxjDm1U6kPXZ&#10;X+AxiRcrY3i2NIyHs724O9mOW+NitXkDrgzUER41dDDVWO5k6aID6W7AdEs1GrIuwOh3VFo86MVA&#10;f/Dzbdi7RSwKFF1YdA4sEjD42nZxLr8A5D08xHjOh/iE8BAuZJtYz8LXvUSKEp+jfNwvDbgLdyH2&#10;CdnxKb/rE75H5MzaKs55j7RSXSwy3M+/d+46gE92HcVf7/LFPo0cKUUOlA1RwHQFs00Eo2LWH3VL&#10;rBuLVJkLfui/p8DUYwPG7+oxfk+P0ftq9N+VYeKpEstvjLjydQSufxuF29+G4bpY8Mf6MfVKix4p&#10;C3UInf0RupgQ9Fzn38vBKFz0Rc2mL6o35KjbFOmDQtB3zx+TL/wpOv0x8kBFYIXQOVPgXNMSIhSX&#10;q2LxqhLDj5TofeCDvseBFGjBfA8d9xVfDD3Toe+ZFr1PfdH31AtjrwIImmCMvQwmQEIw9xXr41sL&#10;RYoNm18Z+bcJY88VksuaEEKJImjxawqZn0y48jsdNn5mvfwNz4XnM/lGTdEqBvhNUjJU4S4aV5w4&#10;Xq+HX7IaBzwhCM0yonKRbXjFjOIhHYFjQ+GwEzmMN5k9FpyqsiIi34iUdsaAUca/ZbqTVg0+1x2F&#10;f4IBofl2SWTH1DqQOxCGLMYI5wUTDtmU2OaUw5arRdaQGZkMwKGFOijPyeEqNCKBcTWi3ICgVC32&#10;x+uhybMgqs6Gk12hOMl2JKb277YG4SNVCP7XoED8jUKOo1FOBMSacdihRHCSCeeakxCT4YSXJgiq&#10;VD1jcrS0vbBPqAb7w2SwXLAhKt8q5d2KLxNJEpPQuhQvHWfZgkcS3m3XrdJ4WRXPrbjbQZFtRUaD&#10;m+KVsZ2O6HidibAzQp4owwdNM2eQMxKJvCkrYgmHzMFYqt8EpI95cHEmDtmTYlW5kZWQ1vYOncMD&#10;BsInsahaSILpggYRBRoUjFqQT5uTM6inwolAxlAk8ses6L1tQtM1K1WQ6Et3oI+Vtu26Ft1UP+1U&#10;HW239HzNhLY1N1o2wvidog+W6ntJS8Wiw8IrO6af2fi/jipfK20AUzruQMNMGO15JNrmotG74sGV&#10;t2eQ1u7C6TbawA4PAzrtVouSikKLo/FyBB7XIaY0lqRPhPaiiRdWgZz6KFR0hhMa4bT7vDgiX/68&#10;GHyyIq1JjYQyFZLzqUaa4uDI5M27YKBj0COpnpWl2yhlxtSe08GSEY3wwljeDLG7otjX3Mhj10Ls&#10;1neuWfQVy/HoCwdefePBs69dePOtC6+/dOPtj/HYfBSDxn4HumbowgilzjU5pu/qMErL3bL8fm1G&#10;2xUlBh/qMERVIFLJN62o0HdZi37a79YlkZdGKW0A1ieU3Q05Ou4r0PdSg57nMnQ+DUD7o2B0PAlA&#10;z7MjVGJBhIE/Vn97DGu/CcY6ncPad0ZafQ026TBu/ijD3d/x8XdqXP6dRuqmWvwuBLPfyLDyk5bu&#10;QyOl6RYgWv6BbuNbJSZf+2GGEBl9paDKC+HfokuL76Eb2fjyOObvtqN5oA9hsSegVrNhyfVQBSog&#10;O+YvbdkqIOItprcSIiLzrujbP8xgetjroLT+46BYRLh/D3YRFgIkYuB5FwO1AMhRwsVXDC4fOgD1&#10;ES8Yj3nDE+KHFLMKObEutGedxlRNAVbba3BrpANPZobwemkKX6zM4PXatAQQMbD+dHGAAOmSpvze&#10;HKP7GGrARh+B0VmJpY4KLHZUYrGzBmt9LeguzUGiRYeA3Qz6PBYvBvkDAiCfb5VSzP9lbYcYDN/G&#10;v7fy+e1bt2Ir3/s5ISigIQAiHIiUJ4vv28NzO0AXtY9FrHfZQ2exe4dYNCkG3LdI8Nj1GR0aAbJ/&#10;x05p3OeAtB3uXuzYdRCf7D6Gv93vBz+nCimFNrTO2+gkxOwkfzRe8UbHLSr/26w76zKUzzO4PzVi&#10;8GYwlt+aceXXVsx8GYCZb/yxxvs6TVcw+9qOta8c2PxGj8VXYqaeQRoM71w2oI+Q6KVA6RJbQM8G&#10;o2qJLpjiMXdExvZPVT5GV0IHPfpMibFnhMF9b4zcC5a6SuuW6YI21NKC1/p5B9o29YQRj40g6RMQ&#10;ey66vkPQTQC13AjE4HMN6xXr+8MgTL2RS/VXJGSc+4YQfK3B8EOVNFln5i3r8Hc2TH9pxOhLguSF&#10;jKDQYPy1mudlwiyd9tS3fN/XfN+vLWwDJn6HDSPPGHc2KbrmZSiaCGYAVzD4q5DW6pAyWNQQIk0b&#10;LrTdJEgm5IwrWlwaoCPo0FCJs+0zvijTdTgl9gKZdcGRr8EuZwBUpylcT6qhSDQivjAKqRS8tjQl&#10;/ipYZDIWa1PE3iNOxDWqEUpRHNFAdyPWZDVp4cg24EC0HF5nDFDkm2AqtcDBYG28EAR7ugyKkyGQ&#10;n1LhUEQQPtOHECg66I47oE604mCoDgY6H8vZYPiF+uFgpB6G7FC4L1nhZfWXZlmFJJuwx8bvICxT&#10;yj2oYYwfvZmIuUfRjC0K1Ew5pB1GzzfKkdMZivzucBS2RSLqUhBSinV8zSalfzrTIbrrlPigcvg0&#10;osUCk44AtN2LRvlGDPLmwnFyhAGyzIbwBjsutrjQuRKP5luRqKazaFrjRb0cTXCEkcyhrBRhqFzy&#10;IGfAgvNNTlgvWnChyYDpR26MPBaZarWYoeMYuGdE901RTBh9/X6VbNOanrbWCbHrVdG46LtnpXlo&#10;xMgd3uQHvOlPrFROGqS3MmiT2AWDLuTSdVRNO+iSzJi4cxybr8/zuQi48kMYwJ3I7HMgjI5B9Gu6&#10;yjUwlJuwM5I35LTIzmmjKzHBc8KE2HMynKsxI6vTA7GtbOtyBFrXw5A7yOvBG1rG76qaioHxVAis&#10;Z/QIy9IhtEgNXRptarZFSlIoBt/iKkRGYgKI7qrrlpGWXctj06KwV4OWUTlefWnH69848fR7O95+&#10;a8e7bx1484Mbr74LxauvwnHztQejt3SYva/HMtXX4jMNFl7z/y/YeN+yMb4MwRDLiFh89Y0Ry1/r&#10;sPI1rfk7uRS8J78OxsKPKky+U2OADXeYCmvsSyUGvghB26NAdLMhDxAgs28Ije9lWP6WEPk+iH8r&#10;+T0KrHxLd/K1NwOGN27/NgRXf1ZggwBZ/jEEi9+HYIFl5beExm/oQH4Kwtpv+R0CJN/xd98dw+w7&#10;b6q7QH6X2I1SgaarFh5LMX/nOpZefoPF+1+hrXca6ekF8DgjoZWrCRGRzuSYlLZcJAr0YkCUALJv&#10;r5Qz6pj3URw5fAhehw/i4CFCZC8hQqUuiuje+Z8AQsiIfUQsfr4EiD8StDJkhFnRnJ6KkbJszDeW&#10;41p/Kx5NDeDl/MR7iKxO4dXKuAQQsT7k0Xy3tODw1rjIddWA9Z4aaXfDhbYyzLVXYLmnHotdDchO&#10;jELI3u04TPdxhMfhtY1BnQARKUn2iCm4ouvpF4CIwf6tdCaifP7pe4BIXVcsAiTifzHQLgCyh25r&#10;587t2Lljm+RIdhEgu7aJvdJ5viLpIste/i8mHxzYLbb3FaDZi227DuGj3b749HAANNFqXGqyo35G&#10;h8blELrWAOQO+aB68ZcMqmLa/QIdwDKd62gwQWLC0rc6TH9zFDPfMtB/cRTDL4+in8pfUvpfBGHm&#10;sRZjDNTtVxXouUxXeVOJkRtqtKywbtNp5w9pUTZhQifB0M5gLJJ1nmsKYltWo49uY+SOnO1b5GpT&#10;MlAHonmVQnRTjpY1FcoZlOv5PZI4vSp7P639iRxDj8UiRznhYsbgEz0diQwz7yhY6Czm2B7m6C4W&#10;39FBPRQbURFCt9Touq2U1pv0PtGi7bYMrXf5G/cprlgab9OBifGVhzKMEDaz3zO2/GjA4m/oXn40&#10;YuKVDnWXZWi8SkjeMqOOzkPs/Z/RrkJqdTBq10zoum5E3qAO2YMaXOjSIrXBRjFphzGXYrWDMXLU&#10;iuwhJ0znVRS7biRS7AZGqHDAIYOL74nKE3mufAgHugi7Pw5EBkNJCJmKGItqIxBWbaULEQkk7Qg8&#10;Y8Yhit6gHAOUdDrydC1CS7S40KdC5rAKp9pkSBH7gtRoEF2qZrAPQ0SuDYejFDBni91Oxd4lSv52&#10;EHbZAqFMDUFIogq7LHL8lcofuxwqhOa5GVPDkc7YXjLsoUu0SjGruI8xttuMExTDqVVu5BIgOW1m&#10;nKoRExLcqF+ySumcqpdtNBZ2fJDMgNo842YFIwiuu1F1OQrZKzE4MRyJWFqvs8NiFWYChm6f5Guh&#10;aLhGADy0o+NOKNWCRxrf6LwaS5tHZ7DsQDZpLGZFiQy5Qwyoq3Qeq9+aME01MPbQgomHHrqRUAw/&#10;DeVNj0AFncroLbeUv6rvmgIztNR3RL6dH2IIhih0r4mpc3pUjcehcjRG2jDFXWBC5ng4SqddPFkr&#10;2qYjMHj1BPImSMxJ3sh+I5Lr1TjXbUL1FTPyV0Jx+LgW3skaOEs9UJ+mozjOC90YiYttYUihdSwa&#10;FGlNElA5y4vaoULtsoWw1KN82ojTNQZCUU/rZkXjupW/q0X5FJ3GhhFddz3SAF3uKCvYqAqN80Y0&#10;z6owep0N87oeN+5ZCQwXXn5rwZtvrPjuRzqQb614+tqCV1+4cZ9qb5EKb+o1gfBaK3UjLLwkPF6o&#10;MP40CCPP/WnLQzBFJTbIhjT0IpBKS8EATYX3ZQjGWUbfBGLsnQwDr4LRft9X6kceeiXD4Fs5ep4E&#10;UuH50R34YvSpP+be+GPp60Bs/jYA679TYO0HOa5+H0iYCAj4EiYyPqfBGoEkihgHWfuNgIkKCwTN&#10;0vdUrj8QFj8G4vJPwdj4tYKOJgIbf8jm9/Vg6PUKht69wcyv/xHL3/wJS0+/w8LNp5hduorRkRlU&#10;ltcgKS4RVp0BqqC/QOQQjuwV/fq7cZAQEeMARw97wVsMKh/c94sy3/3LeoodUjp3kStK2miJrwUc&#10;2AvV0cOwBhAgwX6IVYcgzWVB/bnjGCi6iJm6ElzpacaDsT48mx3BqwUBkQm8XBrFi+UhCSCP53tw&#10;f6odt8dbcWWwEWtdNZhtKsVkfaGUtn2xswGt+RdhDzyGo1s+hve2z3FYdF8xwO8X+5kTHn+Zqivg&#10;IQbGd9B5SC5EAOSzX7qvPv1IGgP5TKxnIUDEToViqq+Axg4+Cpe1lZ/ZQTDt2SHGh+hMWPbz7wOi&#10;7OLfvBb7RUbfvYewfb8PPtznh/0yP8RlalBLUTVIp9p9JQjNdAe9bLOjFGOD9/0xcj+E/6vRfZVB&#10;9rIKQw9UhH8Q689eTH/tg8kvfTH73UFMfbMfU18cwzTrzsgNLQavmTHMAD1w049/h2DgikKakdVE&#10;x9xFqLTT1Qys+2H4brD0nW104A1LZroePUYeBGOQ7qJ5hY93FBh7xGO44UOoBFMsMmCJ3EtdAQza&#10;PK5bhNLVY4wr/mi7IaM70BNCOooy1t9HQZj9Khhr32qx8taCgbtqNG0G89EgTR4RIKpcEtsfhKB8&#10;IQS5UwHImmWZ80P+ohyXZqio1wJRuhGE+ptytNL1dD4jsAimUQqykS/p8r8woPexWJdmk8Rgy1U7&#10;isbEHuX8vl65tF6m/ZocGW1aeArkMGapITaIi253IWcmHHlDViSUKeBIt8HMeKE6EwINRazxoj9S&#10;a5UIzzLhSGwQDkX6wT9Fi8BzRuwJC8AOpz+U5/WIrNLBXqqDucAAw0UlXLV6hLfpkNRDYT5qQ86s&#10;A0WLJhTOaKRULLW8jyVzKhSMmyAyGifVyHCiWcH4pKN4NSEiXWzsZsDxaq209/3/Q+aL/7vMH0ej&#10;9HQyVhYTwoos0u6M4tgvtJopxO0o6Q/FhbowxvFoQtSBvE66jnYziuYsqBK59KYJsgECrVeLDwIj&#10;qVCvOrH4Jhz9d1xovJ6IUyNuRHW4oS5yIpoU6rl8VsosWbGkx8QbOyoYOIvmecEfRaCJwKlcSERW&#10;rxr9922sBBZ0Xo5ACZ1Cx7Idc8/MDI5qTLyknXzmwPBNN0bvhaJu0SVRvvWyFZMPqFgfKKlWNbj+&#10;nQvLX4byu+xoJ5BqBtyoHE5E5dQpZPUkIKnFBBlv3KHjaiRVWFHUaUXduAftG3E8rljkTohNqRzS&#10;WovaDR167jvQeIPnU2FAaIEDDgLEOzoAp4qN6F2MQ9NiGO1pJGnsosIgkKZtqFo2St1FIv9PzbIO&#10;Ke1aHDkdAn2mjAS2IF+kqqdVzxoW2WwNKJ804WQxXcmpIyhq88fYZX73ghyLBMjbd+H47qswfPPO&#10;he++duEblud0JM/fWvHFt25cfm1Dx+0gDNJhjH8RgAm6hskvCIfncgw/oUokHKZeUwm+UGLwkQx9&#10;T8SqXAEL0VXF/9kIBl6EoPOpcBshVFnBVGF87VkgBvi5gRdyOkdfNLHxt93isT09ivl3R+hAArD2&#10;UyAdRABWCZ81wmH9RzldhZIOh5D4xg8bdBlrYjD9e4LmOzmfk0uLt+a/D8XKz6ew+vsKrP79NNb+&#10;+Uus/rv/hOV//X/x//8PNv7u/8S13/4nXHv3M649f4erD55hYfUypqfnMTI4iurySqQkJkIjl0vT&#10;UpWBgfA/elSCh8iPJWYk+RAIYlaSSKK4h6AQWXlF185fVmwf5HMiuaAPAeK3bzcUdCrmgGNwESDR&#10;ymCcc5hQeyYRfQUZmKouwpXuJtwb6cHT6SG8XBjDq8VxvFwcITyGpAWGTxb6cF8Moo+142p/ExZb&#10;KjBalYuB0kwMVeVjrK4UaREuBO3ahmM7PscRAuLAFpE8cQv2EiB7hfsQ7ugXl7ST/7/vuhLw2ILP&#10;RRcWi5gcIEAiICLGdP7HPUO2bOHz0v9bCB+Ckg5jH8v+nYSqKATIQQGQ3QSqAMiBo9h2KAA7A4Lh&#10;SJEju03O+kzHQGc//8KAITH7Sfz90oIhKvAhBvTOq2ITsQC6RX8KgaNY+s0ezP+0k9A4RHj4Y+q7&#10;rYTJbgqNYLp/BUaumtA+ocEUHcIk6+noHYLkqoaizyR1mY5d88PIxlEMrVOwXOXrD3ww/sAPU3TC&#10;I09krMOBGBczAK8ppfQog7d9MXzHH5O/pEspm6fyv6JmLFCjak5OgeaD5s1ANFzxIyCOYvKJDoMP&#10;WN+f+DCGBLIdUFjxPJqW6WAIirr1YNSsKlEyr0fBpJouIJjBLRjpvTKc6VUgpt0fSX1yJPSEIHFE&#10;htS+YJwdCEEmg3DukgFFBGo1z6nloQLDb+2EiA39LwmuFyZ0s7Q+YKC+LCb/EGSEzsBjBd2TDpcG&#10;xLTaEMaSECjOG3B+MBxZAjadasQXqXG20czzsfNY9DjVo6QYdaBwyoq4NjWSe3VIpcpP6XHgeLsN&#10;qVT4aaNi0y43ipdduDTrwrkJF04NmpAyosOJMTrLBSsypizInDMgk/c4Z1GD6ms6tNxUU/iLRZoa&#10;zD9lLKW4H7wvoGpA/bKeMDchq10O/Xlv+MQHwSdKCd8wNbZblNhq1yHkrAUJzWJacxTdiAkJhcKB&#10;xCOT7kTMLD3VKFLCu1HQpkdiMQHVYkPasBGl8xZpHPiDnE43Wq/xn0Va1HsMvtficXzIgfNTETg+&#10;EIfjDQ50rCSgbem4NNAtpsZmDFP133Ji8pWeqlYsNmOQnxFzhC28qbTQC2ZUDGnQcUVsVmNmEGcw&#10;vuOmYglF2Wgkae5BGq125YQR86+cuPK1GXd/slF129BE+yj2MjjbrYHtjBZptWIL3ERc6IiRFvtk&#10;jelYUcwwECJxBEjJ2PvXYor00hzn1Do7sgZF+nm6kgd0FQ9cPNYwNK5F8XeFUwhFDmHYdzMMfVQa&#10;OWPvrejxMgfO0JamtMpRSecx+MSEgWca9DzWo/aKBudI3FNtCqo6G9p4fN13w5AvFiF2q7F6z4Kv&#10;v4zDt2+S8fi1Gze+sODGaxOefG3Fy6+s+OYbF3783oHvvnNIAPnhmwh8zSB86zsxmUA0MrF/QhAm&#10;38owRrcxSjBMvuVzX8gwTYU49TaQUGFDpMMY4fsGnxESD0PQ84hK8K4KNddDUE91V3tbg7YHvO5s&#10;nAMEyOJX/DydSLs0UyaYUJHRrhMab/2w+W0Arv4QRFgHUTzQTXwXjOu/DiJIArD8lQ8hcpjPH8HS&#10;W4LmGw2u/JyMzb+rw5U/X8PVf/MVrv+7P7L8Z5b/L2792/+G2//833D3H/8vPPq7/4Lnf/cf8fL3&#10;/4xXv/kjXnz3E569+wa3Hz7GytoGFheWMTUxhd7ubhTm5sJpMRMkMgT7++Hwgf3vdx70OoSjRw7D&#10;hwARg8v7CIo9u8T+IDulsn83AcLnDrOIbiyxiC+ITsXo7wNnkB/CZQE4Yzeg7gwdSMElTFcRIJ1N&#10;uDvcgydTg3g5PypBRDiQZ0sECMuThQE8mOnBnYlObPbUY6I6Dz35aegpJICaytFfngtPyDEE7tqK&#10;AP7+YQEQOgUxcC4WB0pTb8UjXZLYv2Q3j3M7wSIBhOAQCyNFESvshfMQAJFmYxEmn4hxEf79l8fP&#10;xUD8NuG09rK8dyAHCRIBkUO79+LQHrqyvQewa/8R7BRrPyLDcKkhHC2LVgJDzaJE93Wx6JNKdcYf&#10;WV1+GL0pXIQKi+8MbGeB2PjeD+u/34+5X2/F4m93YPK7HZh4R4h8fZRO2Aej9+koKEjqZpWoH6CT&#10;WdCja4HOl989RkfRc1VF4SkjYIKwcI/1ckOPxqkQTNynUHxAt3P3CINaEKbfaDH8WIuO63J03uBn&#10;xRTyOz4YuMZHupqGuQBpi4T6VbrnzSDGCD/+HYTKORlFZjC6+JkBBsfpN3IetxZLIh3KMwuG6Tra&#10;RQLH1QBUzBFEi0qUzREgw2qcY8A+z0Ce0qqFq0qJyGYl4jsUiGhXIa5LhRPdSpzqMyCqUYskvu/C&#10;pAyFa0q2Iy3aH1nQIVLyPNag6Z4anc/VGH5HAH9lRP9rxrrnYgCesBoRyp4Bt9qKVCr3i0MmXBon&#10;kFYdqNs0oeWKnsFdL8WS4hUryi47kb9sRsGGA1kMvDkLFuQt2JDFuJkxbcXJUSuSeewnR1UIrQ2G&#10;p0aN2DYNwhiPwhoJQp5DQj2Pv52A4vnFtAQjtVOOzMFAFI370t0ZsPrShdnHLl4vJ9ruEISP3IS3&#10;G8P3reilsBeb6LVTIOfW6xAcfRg7jEfhl6qCp8hI4DmQWm1DNE1DfEkYUivdOF3pQXKZyCjsQmaj&#10;E2cqIuHMcCGyki5oyoiLPSp80M8g2k6b2HyFyns+HIlNFkS1uRDT5kFSh51WKQI918UGTrEYfpiM&#10;1A4xYObkBYpAxaoB/WLQlw5i/EUcem/G4UyNCsV9Rkzf5ftvh6HrpgX1t8y4NOFBXJkVp+qjUTSa&#10;gqqx4xhci8TUQ2GvHWhdM7ICmZBPOGX0uxBXacEBiz8SaqKQNpEKT4UHDtrGyikDulbFClIDTnUa&#10;EJxuxs4YYRMttFnhyOiMQGy1k3aO7oE3p2Xdg4tdJpRNiRw3YtVsKNJajajmd1yao4WMDYbsrB7u&#10;HBPi6VAudIQia4gVYTIA1azM3WyEIwzCI1+IZG+0/resKF9xwZ0tR25NMN5+4cQ//SEa//734fgv&#10;fzqOP/w2Cm++NuHd92a8/VaHp++0eEXV/tX3RnzzrYPPO/HmRxsef2vB1BMt+giBhTcarLBM0y2M&#10;Ex6DT4PQRych1E7/42OEBgHyVs6/A2ixQ9D/lIrsOS34YyXKr8hRsq5F5aaW1pyAu8bKy/vZSHUn&#10;ZtbMPhWKMIDAC0HH/SD0PBCOJgAb3/ri8jfeuPJdIG7+LMetn4/h1u+8sfGDL9YJkVXCZ+ldGNZ/&#10;KMe1P67h9p9/xIN/85/xgi7ji3/6r/jyz/8nvv4nUf5f+OrP/098/ef/DV//43/Ed3/6D/jxT/8W&#10;P/3pX+Onv/8Tfvi7P+Lb3/0O7374Aa+//BJPX7zAnXv3cP/+fTy4fxez05NobW5CeKhH2vNj/97d&#10;0sDyATqRo4cPSXuAHCRUDtCd7N+9W0oHIhITisdDhIfIDXWEAd3/wF5ojx2FjS7E6eeNFIMajedS&#10;MVaWh7naMlzuaMTdoW48mejHCzGld3EMr1cIkZURvFgewdPFQTqQblwfasFSWyUGyy6h+dJJDFXm&#10;Y2OgHfWXzsBy7CAUB/fQgWzF4e1bcXDb1vddV9u30x29B4eAnTgHAbwdBIjowtrG8/l8G8Ehilgf&#10;IoHkU3z6iYAGIcLy8ccf4sOP/xYfffIhPhULEbeKRYd0Grv2EZYHeK5iyvN+iLTvB/fy70NHodJZ&#10;cPxSAUr6p1A10YammUR0brAeLB6l09Cg/SrVKZV/zUIwXYcSQw/9MPTMD333VOhh8F760Qtz32/B&#10;9JfemHvni6nnhMdLfzoPAmLTgPbLFCgbctROilXtegzc1KF11RdtDNZ9KzY0TFCUrKkxTaiM8L0D&#10;wmVclmH8loxwCEE7hVfHVQsG74n1UxQ1dw2s86zvFJ3zz4yYfUhhuRgidbf13Q3AEJ3G8EOx10QI&#10;hm+6MHk3kt8Tir6rYRSiwVLm6enXZkzShUw+URNWFHg3glG54I/imWDkTQbi4oQc50d1SB80ILlF&#10;iYhaBWLr5TjZpiIsVDhOYZrSoWKcUyKqXI5kKuszFKVZVPZZcypcnAlE3qo/Gh7q6EAofl+q0MH2&#10;1vNcT4CYMPylAYOvHWi/b0HvUzfboJXgMaLuOp3KTQOKr+pQTrhV39KhhH/nrppxntfv3KhCWmOR&#10;wWM7P6ZF+iSF+KQeyR0ypBAUCc06RPN4U/sIjka6prZgnOwNQUwjHXW9P9JHjbgwYEBkQwis5b6E&#10;SSAy+dlaupPOFQrRGyaM3RO7ThL4N/1QviFDy3Ue5xUnHYoBjQRx2z0t5l/bsPHEihk+Vz/mh4YF&#10;GepneWy1WsRmOWA5Z4bpOOPhGTfCMgRMPMhmTCzuiYTntB1b1QGwFBIunR6k1DrwgRikGuaFmHgR&#10;jYF7kahcCkNkjQ3BKSbEFblROOpB3WoolUE4VU0Y1YENxfNR8BQ7pL1740vEbnRhuDhuQdkM6b3m&#10;Qt0MoUQ71nXViqbLbpzos8FTqUVMuREFY2600+VUTEShZZIu5p4Hl/h5sYVj1zU+d+0UTrSGomBU&#10;7EfixvkRB8x1HmwNlcOex8A/QUu94cHxZi2spUqoc004fFYHc54Z2d0xBFAkbOkyxBaokdNnQUaH&#10;GxndVuTQDtbO0I2sxKB8hMdFG3qmnwCJDkLwSQ0OeIKwx+qDvCE3g60RLbTnrVQarQzIg2JOO+HR&#10;SgV3aZBKoCAQ6Xm+eHrbhv/wWzv+3/8Qjf/C8u9+F4kf6T6++9KIn74z4Xc/OPGOLuTLd2Z8zf+/&#10;/N6E598a8eBrAzZeG6kU1ISESrL7U8/lGKVD6Hsosp8G0LIHYuSlHENv1Bj7SsdCV/Raif4XDARf&#10;0G6/VqDzfghqr8tQdU2NymsK1N1W01Zq0SgqDMFSPeODhvmj6OW59N0jcKgqh14FSLNZ1r71J0QC&#10;cOU3Clz5XRCu//YYrjOgrH5LdfrTadz+x1E8/I/f4tl//j/w7N/9N7z+1/+NoPiv+PU//Bf87h/+&#10;N/zhH/4T/kBY/O5P/w6/+7Mo/xY///mf8bt/+jf4/Z//jL/78z/iD//4J77+D/hZlL//e/z2j3/A&#10;jz//Bu+++RqvvniNZ8+f4uuvv8TPP/+EoqJ8CSB/cRwH97/vyhIQOcLnxOD6XzLWHiA0pL/FoDsD&#10;tejKCjiwD8ojXjAdOwKbz2Ekahj4TiVhvDQPiw2VuNrZjPsEyFMC5CUB8mZpHG9Wx/F6dQyv1sak&#10;wfS7k51Y66nDdEMxBksvoZMOZKGtBgPl+UgwqeCmAwnasx2HP/8ER3e+3499vxirIED27tohjU2I&#10;2VRiwF8CCF/btvX9VF6xpkWUv6yw3y7ye9FpSGMkAjB0Jp8RKu+LyAMmgLSfsDhIV3aIABVjRPvg&#10;RXgcJEQiIqLR2TuM6Y1bDNgvKORes9yk0qxH73Ubum/4Y+ABnQhB0cH6Mf2lGL/yxuJ3Xqxzfqha&#10;JCjeHMPi10cw/MAHMy9kmGGgXGT9altRIrdLgfp50eWkkbLydmwEYPCWBv10NiN0u/0bKrSOKdG7&#10;osPsIzkDmC/6rqvozlUYuKJGHwVNy4aG4DBK454Dt+hibiox8cgX43Qss0/lGOP3jBMqE8/4+Zfe&#10;GH5+TBqn670hQ/emBoPXrRi77UHrog35Q4EondWi/6EBo89D0Hb9KJ2AH78zEI3rgSimC7k0FIJT&#10;PcE4P6xF5ogRJ6jQE1pkjCcib5caZ3vluNCuRFqbGqdbWdo1ONmlxfkBkWlagbM9cgbzEFwYoZvZ&#10;0KH2hg4tDyiuGXgbCM/6G4TEbT3KCYxaCu8qxoeSFTXy5zV0EyZkz6hRsGzApSXCYV6NjFkV0giK&#10;s8ME2qgW+XNmOg4jsuk+CletKFg1Im1cxdc0yJ7U0cXIWIKRz+8pW9WyLSuRTyGbORKCzDE5Y48M&#10;qXWByO3QonvegbWrUbh7K5WC7CRu3E7G/UepWLnjoDsMRP1lX9RshEjJNJuuKBlXlWhiPWi6pSTQ&#10;9dh87sKDL2Pw9OtwPHnL+L9ghetECBwXnIi76IQ5zgxNsgEpzS4phmZTmFvPyKSBedH95RUaDOMF&#10;HT4YfepA2007zvDinWVwzBgy42SrC0HxJjhOmhFFVe7Jp13pjETFkJhB5Ya7zgDdKS2MJ4zQH1ch&#10;vy+UnzXhJB1LZpcNYw8SpCX/U0/s6L0TjVNtOqSNmVnEoI9YhGJCxZQHM3fobB6FIa7DJmXIzBqM&#10;xvGqaMQVh+F0ncjZkorCJQ/s5QYcidNAdlqO9H6qHDqeuHYDtJk6RJZbaPecOHZKBZ8Y2vU+K1o3&#10;HWjYsCOdbia+IYIWTYfUWjXEHu81E6HoobUcp01tpGrKon1NrNNCn6ZAWLGKNtuCCbqAXir1livC&#10;xeionMR8abHmIwTxOd7oobr5zVce/IffO/Gf/+DGv/85DN98ocP3Xxjx8zsrfken8adfh+Pvvnfj&#10;R7qR3//kwW9/cuObr+lK+P+9dybM0daPP6Glp9oTDWhMuI/XtMt8nHhDoHytwigbfd8XhMprwuVL&#10;LUa/UGL0tQxjb4LZ4ELoJhR0SATJAzaoh3JUXFajZIkKhPAYfWagqiNEVoLoFNVoucVG/dgf0299&#10;Mf/Wmy4jEGvfB2P9pyBs/MYHaz8cw9XfJOLG30/i7r//A57/7/8V7/4j8N0//1f89Of/Az//4/+O&#10;39Nh/JHu4u//4d/iH/7hn/H3f/onlj/jjwIY//QLNP7pH1j+Hn//57/HH//x7wmZf+DnWP70HiC/&#10;+cPv8Ovf/IQff/o1vv/xe/79I/78T3/C8tICbBYTAv394O97THIgokvrCB3IYcLB+9B++Bzcj8MM&#10;0Iep8L1EYcAWM7dEN5YAiIoAcQQdQ5QiCCk6BUoTojCQdxGL9RW40dWKR8O9eDk9hC8WRvDl8jje&#10;rU3g7foEvtyckrL0ii6sKwNNmG8px2hlLobKczBUkY9LMW44Ao4iQhUM788/wv+PuL+MjytdszzR&#10;nPnNdE93nZNsBjGEIEIRoVAoxMwWyzIzMzMzypYl2ZJlWczMTLbMMpNki8zsTDvhQJ2qdde7lVl1&#10;qqtud/X9MPfD89uBm/f6P+tFhd4oWIttjx4NYwEPMREWXZCxoSH314zQM4exkRHGEiKiI+EoUbFO&#10;hzJmzBiMHT0YoqhLn47FgDA04LFIDQUM9QaD740EKAzowIzMePxmBKgJwSnmTxkFd2dX7Nm9DxnZ&#10;hUjLL0NySR2zz0tI6nhIp3wDZ6/kIv3qYmTecGIypMCOTC3OXlUi64Y1ks/LcPqcnO5UhbSLcuRe&#10;sUUGQZPZLIam8WTm70r34Se14jpZr8Up3kMpze5IO8d1lago5gRIgz3O0jlnU1xTquko2m2Qc0GF&#10;XSkOOJDlgpNVFFw+5wcLPbErS0zURvFPtCeMXHCCgn+oQE4YqZAkRlQ4p0AKk5rUy0yYxKi8fBaS&#10;6ZKSz1EEs+2wJckV+3LE6L5a7Kaox9Z68/duOFpni+MNdFilSqxNtsa6sxosTlATCipM22eLKXvp&#10;RJixz6LjmM+sfn6CPR2KFtuyHLEt1RWrElyxNMEJiynsy5Mp+CeofceoU4c9MPeYI5YkO2JlBsGQ&#10;44h1ea5Yk+OENdluWJnujqWp7ljJ1/OSHLCUx7wu1xmLCIL5XNfSDC/MzeA6CITladwO3y9P88Wc&#10;k85YwN8sPuuEZekuWFfgio3FLthRTidQzWOkqO8q12CvaCJNfYujSxD1Lvv5/kgVXVmOGjG5njiT&#10;E47i4mjUN01DXdUUFJ+NQFk+X1fPRmvNXDRWzEF51SSkVvgyIXfEznytNDLIMa4nvsoDac0hSG7m&#10;OeT2ctsDUNAQjLqaKDSWTcGmrcEImuOJBTsjMH9bOCZv9MeyuDCsjvHH6uN+WJfpQ054w3m2I3Sz&#10;7eGzzB5f7MoLwdSjfHBnqmE5SbQvtkPAMjGPRRjWJoYhdEsoTPwdMGtNMNbGjsPEPR68OC7YyxN5&#10;tMRXam1xsCQIK1JoaQ5TtGP9cLQihFbXE7GEyP68ACTWj6edGidNrrTkqC+0kzWYu48HVOHFTNkL&#10;y05yR+PDMH4zgbWWbmRDBBYdmoolJ8ZjEx3NzFg3hG52lm6KpXHMyps9sTaDxI4niNK9pKHnI6Uh&#10;jzXYlOuLLcXumJ1oh5m0jF6bbTGOTmV5ggtOlfsjsy4EqS1OyGAGPzhFr5jAyhnraWP35ARCzGu+&#10;LXVwaOrTdB57mS1sTOQFZ9YSn+GO/HIX3CcYXj4KxqsHfvj42A8vu/xw47ILum5443VXAF49DMOj&#10;a+PQezMEffeCcLEjAA0NHrhy2Q+NtMLZFP2zTTpmfFqkXVATIAqcJTiEAznZJjpLDbaySrhgS1jY&#10;4wzBkUYncuaCqBvRMNRI4ndH66yRwKwxgRA6VG+HXZXMGitssb/OCYeY8W3PpcUttqd9dcDhGjtk&#10;XXVEznVmf5cUyLmmRjEBUnJXi7KH41H97BQa39zD+Xe/4Nrbv+LOq5/R9fwjofAGA09eYqD/BaHx&#10;jPGEMSBF34CIfvQREL0CGAIcEjx60P/kMfq5FJ8/fkqoECDd/b3o6u/Bo94e9PT38Xv+l9+/efca&#10;T7iOuBPHMWvGNESGh8LN2QkKSwtYEBpiOHNrE0MoZaZQMazFZ0aGsGCI6V6tubQlaDxsrBHlao+J&#10;IhzUWBs5DnErFiJn1ybUxB5C2+l4XM5MRmfeGVwvSMH1wrPoJDyui3lBCJImAqQsYR+yD25Byo61&#10;SNy6GnuXzEa4zgYT3B0Q7mQHxZhhcLI0h4r7IMAlpt+VCefEMDfhvllYQW5lDQuZjFAwlCAymqAR&#10;IV4b6BtIYcTvRBjTaYkJs0xFUZ20NJJanhnTZRiLoivhQMSwL2bmdGJ0Inr6WLJgIUpKSlBUUoHc&#10;ojLkVtQhp66NgnCD9/VDwqMXuXduIvfWMQqxJ06329JFm+NkI58dim58jRqnauhya2U422aNwkvO&#10;OJpDQS7jM9Lgjv0ZOmw5ZUvxdsLhQhfkXfFECtdxjGK9IU6NrWeckcL7ubBDh+Qac7oSI5xuUuAA&#10;hf5IgTPdhgt2pfth3h5LqaXW7nwNNiYrpOkC0ugeTtU50jnY43CFnImTmnphg8PFtoirFU18GdzO&#10;mQ4bZsoOfP4CsIvP3e58HfYXezIJDMTRci+cavXECQGQKjV2FckGmy2fUmFVshorTmmwUAAhnoBg&#10;rCAMVqRQA05zPzLs+Fw4YV0Kk1kmh2u4XJ7kIrViWpPsghUnXalH1I8YkfU7S3OqL6U2LD9D8T9F&#10;h5DI98keTDxdmDTbY0U6kzYCZlkKHccZV8xMdMJ0OpiFZ7nNs85YQ8exOsONcNEQIty/DLoLurYt&#10;JUxOSwnCBh4TAbG7Wovj55xxmMA+zuTyZIcrYqgRouj5RJEtsqmlRUUTUJIfjdqKSWhpn4bG5mhU&#10;lUehunwqmhpnoLVuOmoLp6KubBKaW6eioj4UyXRysZVKaoIh3YclEnjuUmp9UdQahdR6H5yhA6xs&#10;m4TLF+ajKG0SwibZY8oyH8zf5I352/2wISYap/MnIb0yko7UDdsK6DwrHLGlwF5yaV94rHDBmGBb&#10;DHdXYrSfLUb66CAPs8VsuoI9JRHM4iOgme6AyWtJadLIYR6pTEjE8OCTGyOwNisIM4+5Yx4pNWW/&#10;D09YKDP7UN4QXOYEYGuSDw7nj8PRUmaDPLCjBf5YRIjMpSvZk+/HCxKIgJWu0qCC8VXRiN7mDQXd&#10;RuQmMT93ENanhfNiB2N/mS/iz4nxp8Qc5X6Iqw/gzeeJzFuuSDrvgrhmf54kd144LcL26jB+L9ex&#10;35H0F73ifZDc5ouKK7zpW5nFlInmeO4Ehy32ZNniSCkFt8gdcTVuOFLBbKDQC+uTNVhDyzhxlRpz&#10;16hRWOKG7ns+GLgfgOfdARh44I2+m6541+2LN91eeEM38qF3HN73+eKHvlB87I7C2wehuHHNB2ez&#10;NMilEzh3yRvl5zwIEAKhSUOHpkEaH8JUQiPrPDPBDlr6VhUfHg2PR4WEdoKE4EhlZF4Rcyo4IfkS&#10;f0NXknKZIGGkXmWGeNkOR1sU2EfXtK9WjfUFSuwo1PI8aZFAmKS2OyH/vBNKCczCNhuUEERVNxxQ&#10;ec8LFT2b0fTuMs7/+DOuvP0Lbr/8EQ+ev8WjF6/Q+5JO48ULPHn2nBB5KsGjj+DopfgLAIgQYJDg&#10;IWDxjOB41svf92DgKQHCZS/fC0ciXIgASQ9f99OtPHn+As9eMV4/x8s3L/Hp8w+4e+cWkhNPYde2&#10;rVixeDEigsfBy8UJ7vZ2sFdYwtbCFLYEiJJiK6dgi/nDxRzqSmNjaPiZl1KOKDqPCK0NouyssXVK&#10;BJI3rkT+ni1oiDuCC6mJ6Mw5i5sF6bhVmIYbRam4UcIQw7sXpqApNRalcXvpQLbg7K71OLt7IxI2&#10;r8KmWZOwZmo0vG0sYD1qGHTmptAw5L/NT64gLKzNZbCk8xDwEGElBjw0NR2EiJ4e3cdY6FH8DQ2N&#10;YCSmrTWTERxmhIV4bSJN2yt1nDQzhqGJAQwN6DbEyMVjCRzhPPhfE/7X24PCefwYysvLCZBSFJWW&#10;oriyBmX1Lahsv4yKC7dRduUxim69Rv79J8i7VYykplCKrhUOlTDbb6HbYJyucaDDYMIiJn1qomhT&#10;oFfG22FPgSMdiAuSa92wN02HjRTiVDE/TIsSJyu1OJzniH1Zvjic6U4hogu5YEMo2NBJi5GdLQgr&#10;Ufluy+zXic+/K+LrCRm6k7gGW2xIJFCyCa86Z+ylu9ggioroCo6J1kT59jhOYdqX64jt6XY4UmbP&#10;dTriEJ9dMef/wTIdYhtcsYNZ/e5MMeuoIxIanAhFRpMAkDV25tAF5auluUi2ZjpgPd3BypM6rE7S&#10;ESzUrUQxc6Ez1vK41ma4UlvE/Bw87lNarEzSYmMWP0/VYGUinXsOf5fqiNWEwjr+ZyePRXy2MlmH&#10;ZWccqXsE0hkxU589tuX7EgoERTahIRxLNoGTQsdDuGzOd8MWAmttuoYZvA67CI5D1c4SNI7WidGR&#10;BQy9cayJmsRrcrBUJzU4iG9SS6UTWfVuyC0IRs7pSBQmT0JZ6UQU1oSjrDYSNS2ESdsEVDePR0Vz&#10;BBpaJ6C1aQaqKyNQ3RCNi+fmoq0pCik1ooWmEQ61GeNYrQ210BV1lyejlhApaPdH1cVINJyLwBHq&#10;+IIVAdi4czy2HAjH5v0hOHAkAhl5E5FaGInU4ggU1gUjQ3QCL7fGkQYlvjCM1mB0kD1GemkxNkCL&#10;YR62GOWmgttCNZbHu2J/fhA2pbti7lE7bM0IxorEcPisc4JsghrO0/yhnuENzVQXzN4fKIl92BZH&#10;RK5xoxX2Q8ZlV6xlFjNvry8W7eaNwYuYUMmoHUd34YnZx2j3EiIwO26CNKjX2jgXZiremLqDr8+E&#10;4Eglb3ySb0dRIC+SN3aXuGA7s5CteV6EjyuOVrsj9ZooE2WmxKxnc42oANNiPu3ilONO8FytwqRd&#10;drTNYjh4JYovanCm0RHzjqgYOuzlxd1Hsd2Vo8TOdNp1XrTky2peVGZgidaIPaVGaZ43btHqve3z&#10;x5seP7ztHodnd93x/L473nV54MfHngw3/MLvfugLQB1tePM5LT70BeHhNW+SPQCpzMwKue8XrgYi&#10;s56CXm+DLD5wGe1iWk8XCrwWmeftkXfNBfk3XAgKnTQvwllC4zTdh2iRJVyIGNMohtnjaf5WtMZK&#10;vqxE8lUFzvD3SZdtEc+H+XCjHfZX8zvRr+Qq19fphvQmR8Qk2iM91QNJyXbIKVWj5UYQGp4koOFN&#10;Hy69/wtuvfkZ9168w0OCo/vlS/RS3PsYAy8JkBcECEW/78kgPB719aKb8YiO4tFAL6FASDynq2D0&#10;Pe8jHPr4+166EfEdQfN8sFjr0RO6kxdP8OzNK7x49wYv373Fi7ev8Yzrf/f+LT58eIeuB/dQW1mB&#10;2KOHsXPrZmxdvwYrFszF7MnRGB/kB0eltdTqSi76f1B4lRRcNbN2LbN3F4q6j7UMAdammOLEzJbu&#10;IX/fVlQc2Y22xFhcyzyDW/lpuF3AKMrAnRKChPC4WZ6OztJUtGcmoPLUIeQe2SXVfWQd3onU/duQ&#10;tHMTYtavwnhPZ9ga6UFnIYO9lSUUBIGS4NDI5ZATHuYEihjPykYhh7WVFcxlFoSCKfQNjAgRAy5F&#10;nxYTug5TyGT83syC4DCDGcNETDTFYzAiSMaKCbR+g85YhoywcXNxw8L585EQn4DiomIUFBQQHiUo&#10;q6pCVV096lta0dRxCU2XbqD12kPU3+hDyc2XKHrwlq6zGqnnJuBshwpnmzUovOiOsy1033UKZvm2&#10;OFwmBtj0kCZeW5Foi91MeJJq+ExlqLB8lxWTPgc+z2I4fzskNdPB1HoghvdzEt+faaRbaJHjbLsa&#10;Keds6VTssb+AyUw279dif4KBmX6KXOpxLp6zHRlieHgP7M8V83fT3Z+1QyzdsXAtYlI5MTfPETH6&#10;gpiXI1cpzaIoZhI9Vu2KUy0OSGwl+FqdcUx0FizhvlT4SM2Jj1epsL/IhprB7ZdqsD2byVS+A7aL&#10;jJ/b2EBXJepoN6dRhwirTTlabMl3wdYsLY/bhvvhJPWmX3XaTpo2Qey3GGNu4xk1tgiglbpzv92x&#10;t9gVW/OZgRc6YimBNHG7PdYRJNtzmQRX0r01emMvgbg1h/AiHNcQZLuK3Qg14aDo9PibuCYPxNa7&#10;83822FvogNMdXnQdhDjd1GlRx9Nsh8xOLcqvuSKvzBMFhVFoKJ2DuvzpKK+djILmMAr5RNQ3LkBN&#10;xVTEn2WSWhuE7EsByOoIpDv0Z0LsgrMNYQTDZKQ10hm2WuJwqzmONJsg9pwZjjaacfsyrD3uhYyM&#10;mSgsnYBdp90xZ7MPFm4Jx4o9YVi5PQAnTkbi9OlxOJnki7yKMLScm4KGhgnIZBKe36bDF6MjFRjh&#10;r8UQDw2+d1Lia8Y39jZQRClIXzfE1PvhQJ03JtMxLIrlSaweh/WZQXBa4YHvA9QwjXCAKsoD8/eJ&#10;kV0p7jm+mLqF7iLLEcnnxfg7PlLF9OE8uoYaX2Yrom7EGydbQjH5gB9cF3hjwYkorpOQYGZxvDSC&#10;WUg4DpUF8IJR9C57Y3+NF+bH22M7rd/uIl4o3tB76BKm0mWsSHDmjcKbpsgRs+I0mBDriOhjbvBa&#10;rcWsg3QStJpxDXYo6WTWLoYvL9KQ8H44WOjOTEhMoOTMG9UOh3nC92ZrcTBTjmI+FNdveGDgXiB+&#10;6gvDz73B+PjIHb/2ExiPPPBRgIPx6YE7fqYD+anLD5+6XNF33wcxZ+yx9zgFuj4Y8bS7p5P9kHg2&#10;FLl0TdUXvKTig9PNSuReEC2kCAnhQugqYqoo/uLBIeBOX7SBmLEt8RwzRUIvrVP0EVEzK7FF6nkd&#10;sq/ZEjJ0MAIsFz1xoNgdx5nVpBLYSR3OyLjmiJybTsi7oUP5dV6XTNpl0fJsH8/HTjscTw1H+a10&#10;tL1/h873/4gHLz/i0fPXFPoX6KWY9xIa/a+e48lrwkMsXz7DwItnBMKABA1Rl/Gwr0cqjpKKpEQx&#10;FSEhQNHH6H8+QIAM0Gn0o5fve18MECSECAEi4PH6h/d4RVi8Zjx7/RIDz5/iOdf/4cNb/OmXn/Dz&#10;p4+4f+cGyorzkJWajOSEWMTs24V9WzZgwdSJcCJELPRGQW6gJzkBexEUXgdjfXjKjBFFB7ImIgCZ&#10;29ehJvYgmhKO4mLqKVzPTcVtOo87IkoycLcsE7fLMwiQNHSWpaIjNxE1yTEoOnEAecf2IidmLzIO&#10;7cLZfTtwaucWbF00F3MiQhHm4QZHuTW0hIirxhZhQQHw9XCHBd2QqZEBbOSWDDlkhItwGUbGIkSn&#10;SBmX5tAbK4ZnMafzsISZuSXMzS3oWKxg76CD1sEecqUCNioVlAxHJ2csWLAAJ2Jj+aBnUEyKUF5B&#10;aFTVoKqmBrWNDWhqa0X7xQ5cuHIFF6/ewJXr93Dp5iO03epDze0XhIhwIzUESTSSm21wVgxiysw9&#10;ttoBZyj48Y1iGlslTtRr+Xw7DY723EDX0cRlrQYna+z5rNjhFGGzj4K3O8+Zzx8dbrENtp61wep4&#10;Cn226NQnytodCSAdQSEq0F1wsJgJTYEKx0THwQJ+luuPTWd4P2Y7YHO6PRYdJ7TiHLA0RofNp8WU&#10;A544XunCYJZeJGZOZKYuptOt0GCfGFOrWIcDpfY4XGmHdacJinQXHoeYQkJMjqXGgRIVIUIoVvI5&#10;J2T2l2kHHQmBtjXbXho9eBvhsSnDjk7EkcfhS7B5MJn0wjbu98Y0AS0t4sRcKhXuBJToS0GA1otn&#10;lwDhd9vy7LA8yRFRmxzgvcAWi5kMHyTI9lLs91Z542Adn0kmt7sJm12lrjjW4Mf9c0NcrQtOCRCK&#10;/jmizoOgPsrjPNnuhsR2B5xtc0B2myNyL+qQf9kddedDeZ3pJqqn4Or5pThXOxP1dTNQUTcehXQD&#10;1Q0L0Fy3GPm505CYFYa4Im8cKXbAvEMqaaj2VadckFjthbhGB2mWx2NNTjhQpcHualPsquNzss8C&#10;NtPV8JnpjqjFXpi8yQ0zt/tj5g4PTFhjj9m7/bEraRyycyegsXIqGulqmgmPy+2z0dwejcIOV3zx&#10;vZc1vnFU4itmbEMZw51t8aWtJQw9bSjQ/hi/xwNhe/xhHKmD12JehHRm0I3hOFI1FbOSguGyzBnK&#10;SGcs2uWDxEpfZifeFP9ArMvww7zjPLlHnDBlgwuWHArE3EPemL2TF50WML42ACtPh8J3iS8UEx2h&#10;XeSCqF0eWJM+jtlAFGIKg3CGBxxbY43jtbTHF3jTd9DG1ovhzmkVU7VwXiDDztxQHCh3puV1xfR9&#10;brBf5oSRUUrIgq2kyfZPXxDia4e9dBpr4zyw4JAbMxLeHCT2iQre9I1qnOlw4o3vhG0Jjqis9sTz&#10;u4F0FRH40B+IT/0++LHHFz/2+eLDQ1d87nXDrwNuBAuD7uOXHm+879LizWNXpGU4Y95aV3hPtMTM&#10;5e4ImesE79laBM3XYfspkv6cJ5JalUhjJpje4SjNw57Emya+hS6Jtv9AhTUOVlkRGkqpKW98Mx9u&#10;uqJTrVZSJWMK9/MEgXeEdv54rbs094KoS1q414MPHy92jj/WnHbgg6Dh+XVE9Q0vtN30xelcN2yP&#10;ccXkRUwKDkwg2EvQ9PoTOt/9E7rffiYwXlPo6TaeP6N7EMB4gad0HyIkgLx6RqDQgbx4im5C4CGh&#10;IeJfAPKE8HhKd/LsCSEzGP2EQh+jlyAREOkjRJ6+eYl3P37Ex58+4e0PHyT3IcA0wN8/Zbzi9j7x&#10;+7/+5Rf88tMP6H5wE401FSjMSkNaYjzOJhxHasIxbF+zAoFuzrDSGwNbZu0OMlO4WJjCWy7DRFct&#10;Nk6ORPzKRSg7vBsNhEdbchwuZSbjWq4ovjqLO8VpuFeeiXuV2bhblY3bVZm4QRciWmQ1psWh7NQR&#10;FCccRkHcIeQdP4DsYwdwmhA5sG4lNi2ch5kRIXC2sYba3Az+3I99O7di9/YtmBAZAQc7W9hYWUBB&#10;uFiIYi06DTMzK8LDkvCg4zC1hpGhDAaG5nB29cKkKdMRFT0JGq0WOkdHBAaPQ2BQEIJDQzFr9lzs&#10;2rMPWTm5KCgqQjaX+YXFBEcds8BmRhOaWtsIj4u42HkVV29cR+fNW7h5+z5u33uM6/f70XHvKarv&#10;vULpo9fIu5eLVGaoZ1ucceacG927DplXBRjEUP9auhFHJlIqJDdppPGrxH2ayfvuFN376UYdYpjZ&#10;bzmrxR4K6uEKwqDIDceq/CjQfM1s/Vi1PfYw6xfjSwmh3ZmnwYk6R5yo0mLDSRvM3uSKpQfEfOP2&#10;TNp0/K0Lwlcp4DtfjfA1Nnw+3bD+pCN2pjsQBi6Eh5hAzRax/H8sgXCyjpDIdMGhfFdpKoLDxXIc&#10;KVdLUxWIRijxoiNtmTUOlSsRSwAerpVTwA3pOCwJNXup5dlGuqr1aVrCy4374YVlR32wJTkUe/PG&#10;cV1eTC4FsGyRLBIyin1avSdOExxnmwgQvj9I57G3QIyN5Y95B7wRtd4eMw45EhL+dF/juM/Cgbhi&#10;R6lWqhDfSYAerOI5qHXFmQZXFLV7Ia/NBWktjkhpdkASxf1Mi5hO2x3FV70k11F60QENl8Jw/doK&#10;3L24Cp3nl+DcuVloa5mB883zcP3iUrQ0TUFKpTfymIjnNYTjZHkAUhqDkMhke/ERN/jNV2DREUdq&#10;iqgjdmfS7ctrIpr0+mBfNSFZrITHIivoTbaHwSRnmEU7w3qSC6I3c/9TA7GJANp03B9xZUEoqI5C&#10;XeNUVDQEo7zOByWEaXFDINLppL74UmOFr1QyDHezxUhXFUY7KzHaTQXLYFq3jHAsPRUI/3V0Cotc&#10;MWs/MwoK7cmmICS1ROBUWwhB4YtZe70xfZ0b1pLEMWVOOMuLu6PUEwvjdXQITlhwwA0LjgZi3EYt&#10;lh3nzUAruI22a+o2MRGKH9TTXWE4wRnm05zhssQJuzIjUdoZhopb0Uisc0fWOTsUMps+WGmF7QVy&#10;UtQFq1JpLzO9sYtOZOFJLQ6RtLOP+sJwnB2U05wwU7QIS9AxW7Ln/goLSeeSMzgvx9pkX2zNpI2m&#10;6zjRRFvcrkXheQ+0XvTF0wfh+PBgPF4+CMQrAYdHbvi53xcdDc6oKnHAy0de+Nhrj77b1njXY8fX&#10;GrzvVePx7QAcOO6B8YsdoQ5XQh5oC1MPa5j5WsE0SAXv+ZbMvuyQf80Jhde0SKb7ONnMjIQZh2hR&#10;lXjBBifPMwtsJjDa7Qg+nmfC5UQ1oVmjkXrjxtSIcXZUcJhiBb/lWqgnyaGOtEDICh38l9vDWwzu&#10;NlMLX76evU+HvQRMGaGVQ1ez5bAG6/fzurUWofHtr7j1/p/R/fpn9L/+QBfwWqqPeP57ECDPX73E&#10;89evJIcgnMgAQdJHse8lFERdhoBG90AvuhiiaOqxqEjnd6J+Q0SfiOeECaHTTwfz7N1rvPv0A+Hx&#10;Ge9//AGv6X6ecRt9T/kbwmeA8ZT/efPmNX784SN+JmT+9Osn/PD2Fbpu38CFVoplTTnqSwtQlpOB&#10;U0cPYcnMqYj09UKgkz2mBfhgw6ypOLJmGXIP70VlfAzqE2PRciYB59OTcDk3BZ0FqbhZnI57ZVm4&#10;X5mH+9X5uFuTh9vVObhekYmrdCXn88+iNjUepUnHUJYUy2UscuOPIj32EFKPHUb2qTgUpCTh4NbN&#10;dB9qaOkWVi5ZhKMHD2DT+nWIoPDbazRQWisIEEtpznL9sSYwJDTs7Fwxfvx0LFuyDp5ewZg+cxEy&#10;swqRmpaDnQTF4qVLsXzlSqxZtx7bd+7EmZRUFJVWoLisEsWl5SgTzoPwqCM4Ghpb0NTSinMXLuJS&#10;J8Fx+xZuP7gntW67/6ALXV29eNDdj1vdT3Gh6zmaHr9Bafcz5N4oxLHC8ZKAJ553RFy9AseLRB2g&#10;FqcbtDhJ8UxvtUM6E6vUFhtk8t482+yI2FI7Prd0HgTE1ixr7MpT4ADFNKnRB3FVXjjETH4vHYAo&#10;RoqvVeNwoTV2p9thTawO07cpsDszhHDwwpZUndQ/5TjdwTFmw/tFnUUu3UWh2Acx26EL1ifRJWSK&#10;JvQEW7UY+dcGp+lEkmsotC0uSKl3QqJoxVirREYrHfcFd6RdoJu/xN+KIjnC5lCZLWIInxN1csSU&#10;K3CIrmF1vBzLT6mkWfVWJXBbpyOwaJ+o7PfB8uOB2JriiwNFFHsCNYW6kFbvjPR6d6TWeiBVjIyR&#10;7ybNhro91R+rxcCxBMm+ElcmbA7SbKa51/xwqoH6xePZVUhACthwfXH1Lsho80JugwfKOrxReskL&#10;+R1uyGzXIb3dheebDoeinnrOAQXXdWi44Y0bd+fi5pXlOF8/G/XVk1FUG4rC2kg01U9HTXk0Mooo&#10;7iUedH1ektvZy/Nz8rxoJetIiLphR64T9pQQ7HSU2wn6/dUR2FkYiL10VScIr0SCZeZGRyinqGE8&#10;3g6jAtXQD7WD03xHLDxCiCQRqjxPKUxiC9t9kUTNTqxx4fl3RFqTjued56XdHV8MddFhqIsdvtRY&#10;4yu5KUbayTHU3hrGFL4lxzU4VhOM7dkUxzwfxJOgMbx4x6p8cLg0kHbQh0Lsg6NlAdif440T5eNw&#10;vDQIe3gj7OVBHCinvaR1i2EsSbbH/Fgx4JoPSe2L+fGecJigxqYET6w56wvfNS5wWekE19k2OJLv&#10;i4RzfljN/+zmjRRTokByiyXtsEZyNctPCfvsi/2lviR+FFYke2AtM4o16eGwn6WTWokdYNYghpnf&#10;l+vOG9wP+8v9sIn7OPOgMybtYlBgF8W6MHPig0MRz2L21d7qi+7OEDy87o7+205499id7sIRr7oC&#10;EZdA27tNhVJmTTdp3Z7cs6U7UeF1rxb9D91QXMibcrsdFm11R+hSBzjOJMiibCALUcKQLi9inhy5&#10;dYF8CNyk0UyzLrlIc7CfbdPSWWiRdJGZlAAJ9+V4LbO9Ou0gTHjBdhW4Y2WiePACMGmLC9QRBFSY&#10;Cua+NrAYx0x4uj1MwlXQD1bBJNIRFpM0sJtmDa9Z1oS3BpM32yF0oRN2p1FUX/6IWz8Cj1//CQOv&#10;f8CzN2/x6t0bvKbAv6JYiwrtFxR2KQRA3ryic3hFiLyUirX6Xz5HD93CYwq+1LpKgslvlem/OQ/h&#10;KsRSxBMBJK77NZ3FWxF0HqLuQ8BD/K5XOJcnA1L9Sv/AAJ48FcVZdCpv3+Lzp4/4219+xd9+/Rmf&#10;RH2JcDu3b+KW6ENSV4uaYsIkOx3pccdw5vB+lJw+ieacdLTmpOF8XjrO5zKyz6IjJwWXCY9rhMeN&#10;0izcKc+j+yjA7cp8dJZn41JpBi6KKMnC+aIMNOenobmA/y3Nw5XaMty50IKeW9foSHvwmTB8cv8u&#10;ztVW4/DunRjn50vXoUFYcDC8PNyhVirh6eaOQL9ABPmHwMXZA85OXpg3dzmOHk1EZkYpKivasHjR&#10;BixduhG1dedRWdVMMDTS/TZIsCgp+w0UTS2optOoqmtCdX2T9L6ptR1t5y6g/fxFdFy+isudN3Dt&#10;9h3cfPAA97oe4uGjh+h+9AiPe/vQ3dOH+48HcLv3Oa72vkJTzweUdL/GmcbTOFossm014ijQxwqd&#10;GULM7JDaqkB6iy2yCJGc8zqcFY06GjSIK7bF7gxrrD9rhQNlNlKRVEyJ6DNCEJTwueb/9+crcKJM&#10;hpPFXOZSuPNssDlJjXWndNiV5UwhFy6G2XqxBxNDLsVMhPUE1Dk1TjaIinMxU6Y916/BASZre0SF&#10;fYEzdtJRH85X4hQTqaQaW+Q0u+FsgxvS6tyQ0Uh4tLsh/7IHhdiZUFNhL/djH5eJzYQMndOJShs+&#10;c0o+62rsyLfDsjgHLDocgM3xwVi82xuLD/lj+dEQ7EiPpLPyQkyVvVQvk9TK83DZGdkXnJFAYV4f&#10;74qNid7YeTaIybIH4eGJM51OdHVapHd48Ldiigo1AeSMI9VudE/OUjF5SpMLcriPRUzmCto9UHHF&#10;ny7DF7kESdplT7pAL8LDWao/yrtqg7prgbh0aR6udcxDQ2sUqurHo7AyArlV4Th/YQHKaqOQVumP&#10;0xW+iCUgjoio8JSK42OpG2LSsIQ2TySc90RyBwFTo8OBOk8cqvXCHrqsmFpvZFyiu2pzJkTEcCxa&#10;OM51gXwCk94oLSyn28FntR228vyf5bGJYvbD1dRgOqfKa8FovBSN3BZ3nG7W4ov/qrXA17ZyDHOw&#10;Y6jxvZ0CQzSWFCkFVhwTY/cTDvnjcDA3SCLwthQnXpRgQsSXYAnGhjM+UmuLuCoHpJ73R0LDeMTV&#10;jeONoUUZT8z5R5GovzeeJPNCcpU3D3wckkudsS2JjmGtLVJ5YGdI4QOFvBHrKPQETGypK1ZnOCFs&#10;uwXtmAabT9nx5rXBoRI7zIqxQ8gONUkqhhvxx+7KEARu0yCEwrr4lDc2Z0diym5n2lRHQoOuiBnP&#10;6mQvhG/VwWOZI2ynOcAwzJwiq4R2iilvTm7rlBwT147E/C3mOMP/3bnkiDcPdfih1xX9d92RnqXG&#10;4k0KhM+QYc1GNYqLvNF/xwc/9gl4aNDYwP2PFzMQqhG5WomAJTbSjGahG1XwWGwD23ArLNzhhYOZ&#10;4Ri/0R7hJP+WZDorXhAxKY4oi96Za8mbj9mPmOudD01ii4dUiX6k1hFTdtLZbHHH5J1aTN7kgPCl&#10;LrCLUMHYTQZDX0uYE8R2MxygmenEY9NimCddD8GiHa9C+DqNNH+z/ayZOHuzF1c/AQ8//BP63/yM&#10;528+Ehhv8fotBV6I/LtXeEVYvKQjefHqlRTPGE/5foDLfqlu5Bl6nhMeonKc8BAA6KH49wz0c9kv&#10;uQ+pWOqFKPp6IRVTCXC8p/t4/fG9VO8hPntCEEn1KpIDIXjEUjQJJkT6nzwhSJ7gJX/zgXD7mf//&#10;9TMdyacf8ctHupMPH/DxxQs8e9SN/nu3cfNcGy5R0O9x2d3RhrtNNbhZX4bOyiJcLsmlq0jHudyz&#10;uJCfiitFmbhelsfIx42qQtxtrsTD83XovtCEro5GdF1sRv/Ny3jbfRc/PevBn989xz/+/BH//Otn&#10;/PPPn/GnH97jDYF5lduqKS3Bvh074GRvDzuVkqGSiq0UVgo46Zzh5e6H6PFTsXnTHiSfzkFRUQNK&#10;S1rR3nYHG9YfJEQ2ob7hCpqaLqO1/SouXb2D9gudONdxDW0dV9B8/gKa2i+gkdF8rgMtHRdx7tJV&#10;XLzSiYvXCI6bd3Dj3gPcetCNO4968KCnG109D/GoVwCkB12MBz39uEeA3Op/gyv9H1H96DMKbt+j&#10;KC5C+kVrBpMWutv4anvE11gj85Ia2edUOMvnN4mintBiTXFTUwDtmIGqsCtbKYlrKp/ZxDqCpdqK&#10;/7eiIKmQLAbtLFchvYHiVSJHcp05ss6JTNuPv3WSXPRhCvs+giil2QYFl7TIbXOiVtjjVJMtjlUo&#10;ee/LuJThaIkVjhTY4mA2QVOkowNwQEaTFtntzNK5zjQxIV25lu7DFYUU4qQiB+yNp1CmOSChVIOD&#10;OQppfChRrBXXKFqfaXCq0QZJLWpsTLLF7F2BWLIvDDM2eNElhWNDfCR2ZkRIRVnxfAYT+UzGlFJn&#10;ii0pxARK9aCbWrDfgbBxwd6MAMLNAyeb3VF00wUlnW4ouUrB5nbOnPfAqVbRQdIdGee9kEF4ZPF8&#10;FRMwFZe9UHyOn7e7IusK9/u8M06fp7O64oj8K1oUX7NBZacf2q5M47WfhPLGcVKdR23dLFSWT0Z2&#10;fiRyqXnZdETZ53yRQddyul4njX0VW++Dk21+XKcHjtNNHhdOivshWrhtECNrlDngQJM3DjKJPdHC&#10;c9PCzzLsMWmPDrMOa+C/2AxGAXJYz3JE0BoHHKbOneI1jatTUEttpCklCgm/xpuRKKaDOl1FgIwJ&#10;tMAfCIyvFNb4hvEHuTmG25khdKUOe9PEiYzEWpJ6/v5ArD4WQCEPI0h8SC8/5NwIQupFb2kq1PLb&#10;rii744C8W/aovOeMcw/dcaknEE0P/FB+3ROl11zR3OWPju4IXLrnh477wbj2IBo3+qLQ8tgHNXed&#10;UX6HFu9BACrvBiKlzRdxdBGnaz1xJIfW+bQD4itd6WycMecEHQhfJ18Iwbo8f0Qd0mFevA9WnBqH&#10;bXy/JiUA0/Y4I2q7PbxWEhoT7WDMEzPK3QoG/rYwDrHB2GArWEYqeaLUCN4oh/d8I7jPMcC8Dda4&#10;3OiAj92iuMoFzcweVm5VYMIiW8xcx8xlvRYbtmlRmGmHdz1OeHJXiUu8SdbwxvLhb+xn2cBphg38&#10;FykQuFIB35Uy+K+ygccCezjO1kqdIRWRKvjM02JzghvtuSeWniBgDsmwice4PzMYB7K9eOF57vmw&#10;CMsZuFwH2ylKWI+nk1ntivGr3OAwRQubEA1M/BSwiNTAabYzdHMcYEArahzsAMUEB6ijbDFrpy0t&#10;dij2Ndei4dU/4/a7f8Ljd7/iydsfCJBBMRfO4/d4KQGE8GAMFmG9/heADLoQUYxFYIh4xpAAMgiP&#10;vweIAMRLir9wHO8p/O9+/AGv3r/Fy7dvpGIxyak8p1MRRV2ExYCACMHRL5zIb8unz5/gBdf1hiB6&#10;z/99Ijx+/fQZf/npZ+CvfwX+9k/AP3L55z9R4H+RBP4v71/jl1dP8fl5L37o78L7nnt49eAGnt2+&#10;ghd3r+D1g0686b6JN49u48fnj/G3n94Af/mBQbL+mdbsz3wtln9iEBz/+Ok9/vz5A+H1EZ95PO/o&#10;QF5zv+7d6ERbI4FQVIj169YiOHgcXF1dobWzh7WlDUMFSws1JoyfhYL8alRVtqOwoAElJe3o7BzA&#10;kSPpmD17A+obb+Ly1W60d9zC5esPCYZ7dBX3cen6fVzsvIvzV26i/dJ1Lq/jQudNXLpxB1du3sXV&#10;O/dx/X4XbnU/wl06jXt9/Xgo+tpIRYq9eCxayPX1oFuMAND/DPcJkNv9P6Dj0Q+o7f4RZbdKkdoi&#10;hkOX40SdGserVdKouQmEQhKz6JRWuoJaJRIpQpnnCZALCmRcVEpz4+/JtsFxupAUupXERgskNVnR&#10;SdsQKhYEkSX2ZipxkuvMuEjxKVfjUBqTw3xnHCxkVk4HcqiQoKkR69Yg64Ijt2mFmDITJDbIkcj9&#10;SaqyQlaLHfKF0Na7MfHUUDDtkc19yTunQxmz5ywC5XiJmv/XoeSiI0raA5FeFYJYinoen8fsVtFA&#10;xQ6ZN51QfN8Jpfd0KL3jhNyrdty+hs+FMxbsCUL0Mk/M2uCH5Qf8sDc7DFvTxuFQmbvUi/9gmR32&#10;EYiH68UwKrZYFWuP9XQgm5I8cZA6sz/XE3uYgCY2O9EBcb+ocRliYqsmO5ymm8i+Rldykft6gQ6k&#10;g8fS6ko9c0AywXayxQFnxOi/zbaI5TGn83jrOsehkC4lvcUT5RdCUdoWjrNVfihumciEYhFaqmYi&#10;MWUc0kuCkFvrw2tmS41Q8ToRjvWBhF0gdhYFIrEtmE7EjsC0R85FT5ytc+H5FoOsqnCijcsWe+yv&#10;d0LceUfENumwLdcJ6zO1WJtoD910ObSzHDB9jS92nxSjCDCRoKOJLXMhiMXQS6KjJx3XOS5rdfjC&#10;OtoeQz2V+MpOha+srTFUYQVDF3PYT7HCumPcAHcoZKkCkza7YOo2Vyw5Og5r4/xxKNsPZ2ljmvp8&#10;UXvfBa09zmjpsUf1XRvU3tai/r4bgeCOijsuyD+vRPJFK5y6rET6BXGi7AgQB7TcdcL5Lg80dTuh&#10;hYJ9vt8PrQOi/iME8QUBOHzWA9kt3shs9cWpEj/euI5YlGCNzTl2SLnog/imcZgb44pNuf48sDCs&#10;S/aVisM2Zgdgyi4xQmYgaeqAPzpbYIinGiO9VBgboIFRiApmobYwpNiOCTSDw0IV3BbJ4L7IBF5z&#10;xyAxUYkXD/3xsjcA5dXeWL7VFZOXOGD9Xnes2eGEOSu0iE12xrXbznQgTrh6yQcLtqpgN9Uaqkkq&#10;irccmslW0E2RwWGWGTyXqqCebA8jMdnMFB0CF1DspzFjjZbBZboZwWMGP9J/0lYlDuWFESDM2BoC&#10;mYn5SL3qN6dMgAtdhFmwnFBQQjPBmsDQwoGuwyLcDnpeChj72MAkTAPTYEeYRrrDJEQLMx9zzN6i&#10;RdbtONS+/xmdb/8J3W9+xcD7z3j+/gOeEx4vhet495LgeEFw0DFQ3EXx1XMunxEgT9+8xjOK9xPp&#10;tYDIc/S9HKzbEAARdR+il7kowhK9zkW9h6h8l5wH4SHqPd4K9yEqzelypHX+3jSYIRV1PSNABHh+&#10;A4moD+mnu3nC9T/hd8/4mxfPCSTG65ev8Pb1G/zA/f/84yf8Qpj86ZdfGb/g158+42+//kQY/ELA&#10;MP6RoPmbCH72VwLir4TCP3Ip4m+fpe/++Z9+wT/97Rf8jb/9K3/z17/8yL+/x18+vyNH3tHtvMVH&#10;npt3L5/iFffpOaOfGf7dWzdw+WIHztGJlJaXIf5kAjZt3oIVK1Zj5Yr1mDptHtxcA+Fo74tpU5cg&#10;Li4T1dWX0NxyD7dvv0XymSpERC1BVk4zOm8/w8WrjwiQR4TDI77vwdVbPbhy6zHfEyqdd3CR4LhE&#10;cFy5fR+d97pw4+Ej3CQ8bvf04h5h+4DnrJvn8DGh3MPzJYoTxfV4TEf3+MlzdBMgD/o/MGH7gIt9&#10;P6KRjiWvYz1SKDJ5FLIcMUFTnYpOQRRZUJzLlThRbockinbRHTvkXSMs6uk0Ltgi+6IdxVDL/zsw&#10;C7alQDHjz6ATqbUlNLRIqFXhFJ3J2SYKIwUytYYOosYJBylUy45ZYnOyFeJKnbDrjIK/c0Iy4ZBU&#10;ZyMVf2W26pBLt1PCzLzknAsqKMBlhEz5BWdUXXFHIcWrpMMeBW3c7zZHVDHzr7nhghoxBcRd0bow&#10;AKXXfVBwmQ6izApnCBgxq6aYeiCH2f2eAivCwAMbkz2wLi4Ia2JCsCU+fHAq7Kwg7M0NZjYvivdU&#10;FHZRFKXGsQZbHK12xopYNyZ5gdh61ovwCMD6eGdsSPLDkRIm0Ne96ITsqG8ELkGSfkW0gvRGmpjD&#10;56oDUs45YXOiLZYd1WFLhguzeU/EtYvRfRVI4/Gm1fGY2n2R1eZF1+aNwvO+yKwJQG7DZKTVhKC0&#10;OQKV9WFISPVBbnEkSiqicLbRR6qjOJhrh/mH7LHwaCB2pEUhoTIASc2i9akj9hdpsTrBnDCUIf2a&#10;FbLvyJFyi4nANQecvUl4c7+WxDFB3iPDgQoxDqE9Zh8g6ApmoqJ+Ds99GE5XOiMmXzSGEPtLR9ei&#10;xWlR99TmgS/GelpQ9OwxwtEa/2Bqgu8tTWHmawmXBdZYHadGbJUHFpNEkbuVCNikhscSG0zZLiZb&#10;CuaOkoS8yIKe+cwCqm450UnwprqiG2xCx+wjo0OHiltuvAhumBEjOvtoCAhnVFxxxclSBe2uCuVX&#10;1cwqlKi6Zo/SWwRCujO0U63gMMECRzL8+DlvjMvjkdoWiq2EyBHejMI6iiZ4K0+KIZNFqw9X7Mv3&#10;lmb1Gr9Fh2mb3eE8U4vv3C3xR0dLDHGWY5iTNYY4WeF7e1o1bxXk0U4wjVbDMsoa5sGGsJ0gg26m&#10;BTxnGGH/ESXudQajoyMaG/d6YOoCHVZvcMPeQ15Yx+OfvJj7dkKFvgfh6H0wF2v2ekM3Qw4V12cS&#10;aA7NFBu4zVJQ+OWwnaSEoYcNRrnIYRHAz6dp4DhDC/UEJVTj5XAi9V1nMmZYYfZuO1pkd0xcZ4dl&#10;h3ywKka0lx+HCVv8YORnCbkYu2uqEo50MJppWq7TDN+rTDDCwQKyIDtCxg5DXWTQ96PT8rPA9L3T&#10;kN97Hy2v/xF3X/2Kvjc/4dl74QbeDzqOt88JEMbbZ4SIWA4WXUkAEfUfXApw/B4DhEwfxVT05xB1&#10;Ib8PUyJ6mYtlPx3DCwLnzft3eCcAIirMfySs3r8ZXBfhItzJ7zFY3CVafzEERKQQRVoUagESiqOA&#10;iijSeirFUzx98hTPnxFSzwk+AuXdm7d0KO8Jlrf48cM7guQH/PmXH/Gnnz7gzz9/IBA+4i9c/vr5&#10;DX7+9JrxBr/8+JbwISB+eouf+P7Tj6/w4cMzfHjPeMd4+xTveT7eEx59vd3o7r6HgYHHePKkB/19&#10;j9D18B5u3rqOa9ev0UFcwaUrV3Cu4wKamtrR0HgOzY0XUJhXjWWLN8PCwhF29v7YtTsRLS1dePz4&#10;z8jOaYdf4BycTK7AlRvP0HrhAVo67qOu5Tqazt2ik3iPO93PcO3uI7qNh7hKcAjXce3eA1zvIjwe&#10;9eJO7wDuDjzBfZ6Th4RrN8H8mFDu4bL3BV/zcxE9T19IIwp0DbzBnf5X6Ox7ifNP36P6QRvOVE7D&#10;yQId8tqdcYYOILXJFvlM8vacZaKWpJVa/SW2WDPLpdOo0SKzTYBDQXegQskFB+S326KIYn+2WofE&#10;SicKmgsyBWTa6BooNqKXe95lFxQRAgVtztQMO2R3eFAsXZHf5IHcNm+UXPFDAQFR3ukjtRxsvOeO&#10;5jv+qLrsjnqKcOv9ADTf90PLwwA03vVHw90g1N/0Qe0VF9TddEMdE7m6u8zab3mj+Dphc5vOvkSD&#10;Zcfl2F1EsbxghbRrcpxsssaiIypM3++FOXy2Zu7yGKwLOTsBR4on4lgJ4VEYgJMVnkhuFE13CbZW&#10;R5ykk9mVb43pdPOLjnlh7Wkv7KQubU52wtZMd6nJcQ7BkXZegTOXNUi/5YKMWx7IueuNHO5bKvUt&#10;kRq5mg4mYpUdFhzzxFYxcd5lJxRcc0TNlSBUNgWhotULVRcC0XJ9KhqvTCQ0QpFTOw4nS+hsmnh8&#10;l0JQ0BiB9KIgpBB0FW2TUdIQgkV7bakhGvgv8secrX50fMF0We44VOmJ5XEuCF2uxrqzjkgh4M50&#10;WiLuhikSOs1x5gqT+jY1jtQrsbNCgaPtDlKXh/TWAFRfmYessvHYfNyNmqTCjB02WHHCHnF0TzF0&#10;PPF0I6mtTvgiYJUKHgs1+FZliG9NjDDMygTGvtbQzVFg9Wkts3sdXFZZwHKiJeznULgWW8JtsRwT&#10;ttth7mENT4YtXYAW4VutMfOgMfYVqbGjyAGTDloicq8Mi5OssS2Hlmi/A7wXu8B3gQYz9ql5AW0w&#10;c48FiW7NjMOVN7ArYeRB++wsjZ45OsgWykgtpnM7m86IHqoetH7BdD3h2J7qjrWnCLGsAMyOdYLf&#10;ZhUCN1tgPa3l0uNBCF9riV1J4VCFuWConTUM3DQY6y6Hga8GY5wUGKm14mc2MPVjMIM35rb0PCyg&#10;525CATaFcqIpAuaaYHecI05n++NU5njsOBaO+RtcsPGAB06khGPzPnekp0aipmI8jsT7wHWaLczC&#10;FTDwVsDET0DBBhEr7KVRe60irWDkJoOpJwHir+J+2UMZrIY6WrgWJazCzfl7NZwnyhG2WonJm7WI&#10;WumENScisfxwEKZtcSNw7KHvbQl9TzNYhijoRNSwiVRDHmoHEx85TLxsoOdsDUWEM2yi7GEZ4QDr&#10;cFdsK8xHw8tf0Mnoff0zXcdnOoEPePPuLd68fSmB4xVF8/UHZvfvXkh1IS/pHl7wu+eEiYDIkzcv&#10;MUDh/70SXcCjl07jXwEimvHSOVC4BDxef/yAtx8/EiA/DALk43u6mNdSnYhoIvz3APkdIhJAGIMA&#10;GYTIAMVv0JEMLkUF+5On/J0U/C+F8SlB8vIFofeS+/3qDd6+I7gIkbfvX+M14fiGEHjLePeWLoLv&#10;X795IsWbNzzu1wN8PYBXr/oJzT48f9HD6OX7AYJJhGha/AxXr13E1euX0Ed4DDztRW//Yzzq6cb9&#10;7vu4/eCu1Prpfnc3HjyiI7jfjRu3H+LOnV48fPAc16/1IC4hF5OnrYKnzxRMm74JmVkdOBpTAgeX&#10;Sdh/NJcZZQeKKi+hrPYqcktasftwEjquPSRE3uHu42e42/MEdx734nZ3D27TOdzm67uEx4OBp3Qe&#10;DJ6vbgKjh4DuFS3b6PL6uex5RjcihXj9itfqJe73P8Wtvn5c4blrf/kGpypOYONRJkYpOhRfC0Ht&#10;Q2a7NynudNVi/p7MS+7SnPnp53TIPEcIXHFjhu+OihuuqLnngbqHnqh74IOaO96ousnM+aonKvi6&#10;7p43Gu57M1l05O+d0XjHB+e6xqGtKxhtD5iYPQ7Bpb5wnHscigs9UbjcPwHXns3A1YFJuNQTjIuP&#10;gnG+OwjnHo7DuQdB6HjI1/cD0XrXF01cd8t9X1ReI5xalSi9rETJNRUzdw1SW2xxolSOxfttMXOv&#10;C5afpJOqs6TIW2D+Pks+c9YY4W0F+QQtQlf7IXotQbLND6vj/bAvj4lugRO2JdN9EIaiy8CWbDnW&#10;EKZb0kU9ggMWnlJiYZwbX/tgL3+7i0lwyiU6jPP2ONFohyNiqPsme5wkUBII4lQCIv0yIURnt55A&#10;DlutQugmFTYVOuEMYVfU6YErnbPRXD4RbXXTcO3SArQ1zMSlC4vRdGE8qi75o+nKBOQ1iBEs3FB1&#10;PgzFdCLp5dRCOpTCxmgs2KSDlZ8ZlNF2CF5Nh3PaH7vTeU2zPLA/PwQrjrvjYLYnUgn6+IuExxVj&#10;gs6S18qaDlKGhHa6Eu5L8VV3lF10w740HVYdc8OktdZQBhnBm8nzpC2umLnbEduyHbCnRI0TTA7S&#10;L6vxxYyjttDONcf3OnMMl8swQm2BrzTGzGwN4TrfBg6LrGAWKWPGLoPDZBV0s1WwjDajUBnBlhmz&#10;eqESRpOtoRdiCaNII3is08B1jT1k4y2hnCWD8wrCaIkl/Nc7wH2JDhbjVRjrRTH1NYbrAitM2KXA&#10;EmbyC45aYFuaI1Ylu8NzrT2GuZtDz9MadjM0sIowgXaiGcattJVm3fJdKONBmcN3vQZ2cy3gRqrr&#10;VtpAt8ga7gtUcJxigoh13tAnMIZrLDDa1hIjnC0xyk+FMV5K6LspMNZF9HXhsY3TYLSLFUY6mEkZ&#10;uznFXj3ZFA4zzZjhy+C/UoOoLQTiVmeEb3CCz0o7RKzWYsUuV5ygM1i2W8xBrMYYN55DbkOP58ll&#10;EjPOQDtoA22houMwCZLBahzPm48Spu7WsAzkktsWbsQyxBqmoeZQEyTu83XwW6LE9G06LDgQiIUH&#10;QjBtRyB045Uw87OG/+JgyEM00HOiS/QwhjxADmU4z2moGnoE4hgX7oeLApZhThjLc+c4fRJybg7g&#10;xpu/MDv9ES9ff6Zg/kBAvJPGn3pDYLx5T9dBgLwiQF7y/ct3L3+Dx2/B3z0lSH6HhwSQl8+kPh6/&#10;C1Qfs96XHwiNT5/w/vNnQuNHAuQHKQRMXtGNPBcg+jto/H1IAKEI/qsD+R9CAgjhIgV//3chQPKM&#10;Avn0BYNu5NlrOh1RX0NYDRAAolOj6NA4wOUTQu/J835us5+/Ed8RCM/pKp5T7B/fxSM6teeEx/PX&#10;TwikJzxfAmh9qKguRfO5JvQQIL1S/QIB0vcYXXQi93u6KOwPcOvhA9x+yNcPH+FuVx/uPqTo33uG&#10;m3ee4u79N7h4pR/p2U1YtjIGPn4LMWX6DvgELMTshXuxaWcSEtNqkV92EY0dDzB36VZMn7cWRxPS&#10;cL+XbuK5cA90GXQbD0T0DeA+IdBFJ9bN69DN8/dYXB8BekY/AdL3O0DoTPrEsDQESA/PlYD9A+77&#10;TTrGOz/+gpbeh9iaMAUrD2mRVDUOFTcjUXYnDHW90WgbiELDo1DU9oxDQ08oWgciuAxEU+84RjAa&#10;xeePfPmZH5d0B92+aH7si8YHXmi6747Wh150Dnx91wOt9wJxsSsSl7rD0EGQtHcF0FH4o/URM26+&#10;busmMLpCcf4h4UJYtN31IzCC0HI7UALHRbqQjntBBEgAGm65EyAEFNdbetUJRddskXdVjuKbFMEb&#10;blIdy/JjcmxLFR2a1Uw67XCq0h4hfLaG8lkf5mED2wkucJ/nisgVQZizbRzWJ/vSVbjgEJPd1XF2&#10;2JHuTYgE0nWoEbDcDhM3O9O9aLHshC0hoEboenssiNNgZ7YSm9MssbdCg5WnNZjG5HhjpoPUSz6p&#10;1g9ZLRORWjsVyfUzCJwQLGNSuvy0HPtqrBHXwX2+5I1rN+eg+9YmXLg8j+4zDOXlIaiumoKSsnCU&#10;1PBatE1EbVso6ppDcOXCDNQ3ByO9TrS+UiGh1QUHSphsnlFhfaaNNBzL8mMO2JLojq0nPLEn1ReH&#10;8/yRXOaLtDbhLlWouqhDzWV7NN9Q8BxaIqtDhuRzDqi5SmeT74FZ21UYv4nm4KgrJm5UwZVa6L1I&#10;jUk8F0tO2mJXuQMBqcapDnN84bXJHG5rVBjiZIQRCjMYusgx0oOZLrNzEd+5WOA7B1MKqyU0sx1g&#10;GsksmgLtudSScLGAfBaz+ClqfO9vgbERthgRqsB3vrxIflYwpuibc+PWs+hgJplANkmOMZFKDKfD&#10;MQ+ypmgSMjPMoJtnQWGWw2+ZDZwWW8NrvS1812khn6SGYbACWmbnlhEU/UCuZ4o17Gdbw2GeFWxm&#10;cxskpM0kCvBiFcymWNFRyKBmtm4yXoM/aE3wra0JhqpNpeKj4e4KgtIUX6sMoOeiouuw4bFaY7ir&#10;FUa4WWO0lzlGElzyCEJvphUsCUabaXKop8igm6uG+VRCgPuina7AhDVOmLfDCw4zVDAN441JVzNM&#10;J4NZgApGzjwX9sYMM+gTYKbe1jDysua5tYaxqw0MCJLRXrb4xl4m7Y9wFqoJtlyXEh4LbODL8+Cz&#10;xBbh63wRvNIf2gnOMPJUQEZn4zXLCQHz3DFuri9co52gitRAOcEO3zEBGKpT4o82JviDuR7MvO2x&#10;s6QU7c//hLvPPqL/xXu8ekkxf/2OAHnLTP01s3Rm5R/pOj4SIly+fP9KAsi/wEMCCAWZ4j/oPAQs&#10;fg8KOIX6GWH0+ocf8cOvf8anP/0ZHz7/jDcffsRrUUz27iPXx+1xHaLZ7n8EDxH9/8Z5/AfxG0AG&#10;Xce/jaeMZ3QhYmytfkJEhNg3UUcjKvt7CY8eaayufqkn/YBU9EZg9HVzu30Eieg1z98QCtdvi9ZP&#10;LejkUrRmevrqKe48vI2U9NOoa6olQAiPgcfopgCLIVxEZXXXQB9F/jEh0o3bXd2400V3IPpf3Osn&#10;RF7gzv2XaGi5i6zcVjS3djHbfI6cgvPYdygHgSFLMX3uLuw9kouEM9U4f+0pGs49wOI1u+EXOpVg&#10;OcxjeI+nrz9w+RKPnj1HN8/Fw4EBKbqePCE8nuLRy6d4/Po3gNCFDAgH8vLvAML/9hKyvXQdjwmg&#10;Lh7r/YEePOC1uffpr0iuTMaK/a44mOmKvHN+qL4ZQgcRisqbgai+G4b6x9GERTidRiDq7wej5XEY&#10;Grv86FZ8GF50IQGovh+CouteKOl0Qek1J1Rc90TZNU+6Ei9U3vBgduuJ8st8fcWDn3nSnfD/t31Q&#10;fdsNNXfdUXvXFXW3nFB33ZWw8aVLCUDTLTqPrig6kjBcIXQuiG3fH4eWB/5ouOOFWoKknuuo5P/y&#10;LiuYEVsis1OFs+fscbRUibhqZyQ16BBXaYOEantMXC+SOTnMo2yhnuAI1Xh7JmB8fsIVCFujxewd&#10;zth02lfqtzZlsyPWJgRiTXwQghdq+cypsOq4P9bHeWLlARfM322P9ac9cFxM0pQlhjhxwgrCIYLr&#10;mXfQEbtOh+FUzgzEpPI6HgnHxkNRBPVEHC+OQnKDKwpFHclFurMOPzR2RqD1ehhKL/mh6kowSlt8&#10;kV/gg6b6+XSkQUgt4vG2z8XlCwtw//JyXL88EXlNohjJDLFtBnQ6+ki+poeYBn2sSLLEjB1MQOm+&#10;VhzxwbJjvK5FAchsCEDGOS0djTs6rhDOvA5Nl7Uo75TTVcqQ3mFD2Gmx+qACfosc4DbLAZ6zdZix&#10;3ZnrckDURgdM2a3ErCMK7K3Soaib+/5IiS/sl1vBY4M9xdgZY32YDTM7HuljiW8dTfGdnSkzWQuY&#10;MCu3nKeAZoEtZBEyjAkYTcEbDfelCqinGdNl6DBqvAJfO8vwtcYcXzO716fgKxfaQL7QGrJphrCe&#10;LIMxL9ToUAp2IEUz3Izw4W8owGZ8bT+H+8GTbzGTYJljAz/usNUMW4z0J6joZLSEzJAQA4wKlsE8&#10;mqCYZg7TqRaQhZsSKpawni6Hglm8xTQlTKZqMcxXjRFezMgp1CPoOIY402W489gIi5F0AUOdrDDK&#10;lY7ERwODIHuM5u+/4fHqOVlCEamA/TQBODuCizednzEzFwOM5G+GEKgj3AxhQaAqCBSriQoYR1pg&#10;uIspjHzMYRJAJ+NNd7RCCef5CpgJIBHEZt7cNmEykgL/raUJvlNY4FsbMwwjZMa4yrhPxtDzNaHb&#10;s4JqlhW8V6oxbpUrbGlLZaFaGNIpmQfKMX6VL1wmaGDmRLfkroJNGJ3OXEeM8SO4ee6H8RqM8lJh&#10;zokDqHv5Ay4/+YSH/YTAMwr9i3d49eotXhEg7z+8xbsPhAjB8eaDgMhLvOZ7AZEX7wbjuRQU/7ev&#10;B+s+JFEWFegUc4rUyw/v8fbzJ/xIcPz8l78RIH/B+x8/E1Af8OLNe2byYqgS0erq1b+r+/iX4DrF&#10;UCaislzEfwgQKbhNiuG/C4qqNNgjX4tK+cGK+cF+KAIYfWI4Fcbga7oOOotHT3voGO6i8+4NdPd3&#10;S/sg+r/00220X2xHdkE2CksLcefBHVy5cQUHjx5AVV2ltK7HFN5H/T1Sj3wRj/hZ1xPRAorLfiHO&#10;z/Cg9ylu3OvFg55XuH3/BYrLLiC3oB0JiWVcVyZOnCrGqeRaTJqxBfuO5mHv0Wys2RaPrOJzWLbh&#10;MKJnLMfKjXvRdukO3Uw/gSWOiS6CxyiGmunh8T1+KvriMIQTFEDn9XnyWz3VU14v0eRaDLHfJ87F&#10;C147Qraf57CX+yog+FjAkAlA70//hJIrbcyunTDjiCkOUxzE5GZFV9yQd8EZRVfdUNQpwOCOQn4u&#10;+ltU3PFD+R1PZvsOUtPTvItuUlPVpCZ7pLZqkd3hiJR6R5xhlpwiBg1tdkJivQtO19gjrcEGJdfU&#10;KL9uh6LLtii4ZE242ND52KLksg0KKf7FHc50FhTZCwTLnVC00QW13PVB3U0fVNzwRrWo67hkR/HT&#10;Ek6i7sRRqjRPaFDiYIWV1CpKDOJ4qEyNxAZHxJa7SH1MdqW7YsEhL4Rt0kIWaAALPjvB65wxYTOB&#10;sN8TYQttMXNbGObudse6BNHaKhxr4wKlSvYVh/xwIGsCDmeHILEsBIdTPbD5qB0OnuZxlfngWJkH&#10;jlYGILl5Ct2MK5bvDcOqrVFYs28if7MYS9f6YfpaZ+ygI0iudkJ1B2Ha6IW8RndUXvVg9k9RbvdA&#10;Y/sUtLdPQkVxNMrL5qO+cTqKK8NQVjYJl88vxk1CpP2iH0oJzPiG0dhZMJyOZzgO1Y3Gtkx9RK7R&#10;R+hSG4xf44CIVY6I2qrGlkJbqUXW4VorHKq2kvq3pJ0jbDvMkNNpjZLbFii7ZyZNLjdlswwWwTrY&#10;RbtKpR2iHnnCdif4LbGD22xbqU/Z0pNqbM7ieW5T4QufNc4wnWwGk5kamE5UQ58iNdyX2T4dhEWY&#10;OZ2GAl5rbGEy0YoQsIB6kgWM/Iwg8x7D7NcaSoq51WQF9EUWrjGBobscJmFyGIbr030QHPNNYLPY&#10;HJYzrOkgTGAcKpPEXkb3YDCF6+J7PT8LGBAqhpHmMI6whGkU3co07hMdhRUhEbjODKH7CIr5ljCK&#10;ltGVmGFEMDNuCvvYcTI6Hzn06B4MfCjsFF8zQmS0r5YOSgs9TzVF2hJ/VJriWzsrOgVLjPLg/nqr&#10;8DXff2vH/XJVSJXQ3yhM8b2VIUwDrKGabAezcYRSmBrKUCVMuX6ZhwYjdXKM9pZzv21gEW0Dt0U6&#10;uJDY7vM9oJ2qgxUdmA1B6b1SBrdlplBHmkAeSMcVoJCc0AgrOiJDYwyx4jFoLTDaTY5RhNtoFwKY&#10;ABvtS2Ay23FfbIWAZVr4LnQjrJ0JdWtYRahhP1kHE386Jo0hxvD3VuG2PP90NcysDP2UhIyK252M&#10;5Fu30P7yT7g58ANF7S2zdQGQj3jz6j1eU9jF4IXvP4jK7ld0C4QH49V7AZDXv4FjMEQPciFIUh0I&#10;xbeXGbwAifj8/U/CefxEcPwJn375Mz5++kkqtnr5jvB4IzoL8r90HoPwIAT437+PwSKl/yAEMCiM&#10;v3dG/M/EIGD+NQR0pEp4qTJ+cOh4EWK7AiiPn/bi/NUOZORnoqiihM7hHl7xfIjo6ukiQIqQnp2O&#10;0spS7Ni7C8XlpXQgBEa/cCE96OL/u+lkREivuY1HFPTuJ0/xgCC5+3iALuUN3Uwv4k7lorzqMoH0&#10;HpW1t3H4eAEWrzoKndtETJixHnOX70Zg9AJEzVwJW7dgBE+Yi427juD+4xcEUC/dTDce9/GcvyAc&#10;6CykeiRRZMXj7uNx9wuQ8nMBDwF7cW2EYxSdPQVARBGh+J3U54bg6BMDYIoWc2J9n/6C9sdPsCJ5&#10;OnSrRyL4wAhsL5dJY7LFllogvpJZbpke0lstpRZXUmfDdgekn3NHepsj36sJDQ1SKdrpbaJXtTOS&#10;6xyR2uiGnDYP5LTq+JoQadIh57yGwi9Hfocxiq+YUvTNkdFqgqx2OXI7LJEh+pzUuCCj0RmZYkDB&#10;FkdCTLRKIqC4rdIbPii45kW4eTCD16HwqpKfOUgtyM60UMgbPaT5R8Q0vscatRADkKYTcLGEyb5i&#10;tdSp+WCJE3bmKbEhSYfJ2x2w4pQ7too61WPOmLrSEb4z7DFzsweWHnTHsiNuWHciGAv3uCFiuRqL&#10;dvtjw4kAbDjuhNUHVNiX4IZDJ1xw5owrYk46YVuiPWJK/LH5rDOmb3DErOV+mL+FADoWTTcZjEVc&#10;77Jj9ognWNMbHZDL/clv8SSEvXh8BGCtJdKalEgvdUFFZQgqqsajpmEK75kIVBBaddXj0X4uDKl1&#10;lthfPBS780dh9oGxCFw/AhvzjBBXboYd8Uoehw3CF2rgMcMSc4/qENsuJqAzw4nzRki4bIzTN41x&#10;9r4+0h4aIL9LhopuGSofjUHOJT1ErzaQisP1PW3gs8AHk7e4YNlxZyza746oRW6YucofU9Y6YPx6&#10;NVYmKvCF1XhDmE2QEQCWsJogh80kiiszatksG+gWK+G4wARBG7SwXaCC5Uwl7BeqoZpkAteZo+C1&#10;QA7LKIp6iAX0gmQwC1HAItSCmbcK3utVUM61hOF4YzoFM4yNNqMrsYY1QSRactnONoHRBBNYTeHO&#10;Uvz+aGuMYU4yyMcp6WpsYDrBEgaEiyxSBo9FZvBcK8OwIP4nygJmk+liPGUY4WEKs0l0HTPpjCbQ&#10;DUSrYcH1GXI7X9la4I9yM3zDbP8rKzojK8KBwPhebYFhGit8IzfGf9HXw/85ZjT+aKGP79R0BUoj&#10;fG9rCGO6HjE5lTlBoApjBFnCZ7oDgmd5w5zvrQg2izA6lCg7KKK0MCNwbIJtYORtBXO6FAsKvCqS&#10;rmqqHLoZokUWoRYow2gnM7oQM8LDBF/KjLhfRvgHEwP80cQQX5rp4StLPeh5mEFH0qtFM+DpBNR8&#10;HXTTHCWoWQXzGjBrMiYwrcLVUkfCsZ6ED12ivhvPibM59OlkVp45gfq3P+His0+4M/BBasL5hA7k&#10;7asf8PblBy4JEFGMRVj8K0Be/StA3r6kEL0YXApRej1Y/DTwkmJFiAy8FkVe7/CR8PjxTz/h48+i&#10;3uMz3n74iNeiyIrrfv5GFFuJDoODYve/BRABhN+E7z8TgwAZjH+tS+E2RJGVCArpgICHgMhzIaoM&#10;Hkc3M/HCimIcPHYYp9PP4NqdGxJA3v7wHve67qOgpBBJKck4cPgQH+Iagmewz4vU+/65CEKC0c3X&#10;XYRSN7cjnMiD/n7c7xMweYXLNx/iQEwyMvPr8aj3Rx7XX+kE/hHN5x5j18FULF69DxNmrYZ3xEy4&#10;BE3ElAVrsGrLfixYuRk1TR24fvshbt69z//24qkYAl+AgtfimTinBLnogCkc2LOXBP4b0fjhDd3j&#10;W14rUd8hhs4X55Pn6bdzIgGEIBTDx/TTlTz98BOuPfmMQ4VZ8N/AjHPdl5hwYgxWnJVjc6oSOzJt&#10;cLjQBskU4UyCI/ucA0Wfr1tdkFjljDPMbM+KMZ2q3OguPAgDMWmRC/I6RPN9exSd16LgnBOyW5yQ&#10;e16J3HNWBITocChDIoUwrVWBM/Uq/o8QIHiSq32Rdz4IGQ10L1Va5Iipb5u5bkIlu10rtRJLbyOk&#10;GgiyFnsk1TjgdK0fTlT4IONcsDQ0fFydK1Iu2SPjij3yb+iQe90VYm6R+AYvJHAbR8st+F8Kq+g9&#10;n+GCE3QPBzPcsXSXG2Zv9EHEEldErnTBymPBBAidwwY1wheosWJXBCascED4HGss2OSIJZs02L7b&#10;BceP6ZCS6obYPC325WsIH2dMWm2HJfvcsfFUEI7khyO+cBziijxxqlmLlOs2SDxvjeQWOpgMjTRO&#10;V0yhM7alabA+U/T0t5XmcEnpUOBsmwYVnd5ouO6B5lsuKGyxwpaUEVieqIclx40xZYsp/BYbYhqX&#10;R84qsDdejnV7tVi0xR4Hy7xx8oIKuffMkf9gDAoe6CPvgR7yusYi5yGB8XA0CrqGobBrBCof6/P6&#10;GmFXmikil5vBwNkQ0evcseqIC+butMO6ODcs3OQM71BbrF8bgqNHfXCy1gZfyCebwoRirRdqBZMQ&#10;c1gw4zearoDJVCvY0CmY0BFYirL/ubbQG29BZ2EM1TQZnBeNhetSuglmv6YRhAedgSzaGvJJot+D&#10;BTyXUADnmBMGMphPorMQTVnDKcqhosWRHOqJJjAJN4NhEEVda4I/yMzwpYkRDFy4D5GiGI3ZuJ85&#10;TIPM4TbdHD7LrDAq0BiKGWo6JjnGOJvAwIsAGa/CmAj+foIdhlBkh3qbYqSXJb5SmeNLG7oOjRFG&#10;uSmh526NMaIYyUmO7+hChCP5g8lYfGWmj+EEyxh3G+6HEYY6kMDu3F93HquHOTxmOsJlqi10hFLY&#10;fB/IJ2roNOwgpwNRBFDEPVUw8+ZxuVrA2NUaJtyWKZfycabQTrSA+yK6thmmMPa2xGiNOUbRpQ0n&#10;LL/REmoqGb4yN8A/GOthGN2JeZCGgNVAM9MetqL4LNwKGm7bY6kzHOZoCA8FzIIVMCLsLULo4jzl&#10;MPCgG6KDM+E2DR2MEbkuCgWP7uHG57/gFl3HfbqPx8yEnz5/j3evCZAXBMjLvwPIO+E8BuEhAUQ4&#10;j7+vA6EoPRdFUATBU4rWc4Llzaf3eP/zD3QfnwkP0UnwA17RdbwQfUb4O1HfITkPitpgURXFS4Dn&#10;fwcg/wMk/pfxG0B+F8p/AxCK/MBv6xavxYjBUmdIir5Y3u66izS6jdiTJ9Dc3jZYx9H/GJ23riO/&#10;uBD7DuxHQ3Mj/yuaxIpe+AyKd48IQvURj6Wb6+7i5138/sGAqOTmsv8p2q9cx/YDx5BZUMP1vqe7&#10;+UhH8Qo3773mun7m912Yv2obth09hRXbD+Do6XSs23kA0TPmIa+sCtfv3KMLuYeH3Q+kHub9FP8n&#10;3GcR4tiEyxIAef5SdAh9x+sghqZ5J4G7u69HGiJGOp+/nZffnZj434BoCv3uM+4++Ql5zXewKHYW&#10;xu0eiaBd+gjcYYCofSaYedQEU/cZYP5hObZl2ONYtRuOV2uR1GyLUw3OSChzxNxtoxG4aCRm7zVD&#10;YrU3ii+6o+KSHYrOqZDfpkJxhyvyWt1Q0O6CLGbeyeWiY6Gt1Fs8pVmDxBpbJNeKQQu9cLLCmW7G&#10;B/nnAqTB+s5IM+d5SsU8ea22SG2woXDJcbZVdHZUSb2wUxp8cLxURBBO1REkFxyR1cFtX3KSmvQW&#10;XHDjb9xwmgBJbw5ASrUr4aEg8JyRUuOOxDJ/HEj3xp7TXgifr4ZDhAKBs+2w4rA3XZgfdp1xwf6k&#10;MCzZ4MYk0gZR85SYsdKWjtECW3Y5YuNOQrHQBeV0Z1lt1tiRZYPlRx0xe4cN5u1WYHuqKw5XaHGS&#10;MI3vsMLJK0ZIuzESaR2jsDLGBjN3umFvLrefSyjFKrE6yR4rU60R32mNvB4livoUqBgwRuVDGWKL&#10;zbH8oCnW0WlsSLQgnOTYfcYEexKNEZOiwaYDCuw86IgVm+0QU65G9VNzVPYNR9nj0SjpZjwajVK6&#10;jSIui3tGofTxUH43DOX8vpTOJOeKPpIazLFsrw4TVsoxea0jAeqKdTEeWH3UE1M3OCMvfzFuXJyL&#10;qtu++EI/TLgNBcznMbOfSZcwwRRGkyiOU5RQ8mQZMXseM94Sw/xFMZO5VF9hGqkP62kjYLvQjO5F&#10;Dr1AQ6h4MlUzrekAVJLAmQZbSn0hrCdbQj+E/5mowqgAI1hEmUNB2CgnK2HArP17J1MKtZzCakGX&#10;oI8R7iYY5muM4d6GdAF0PNMtMXW3KRYmMzNfJYfxBP6fkDOPYrYvxpoSlfKB1via+zcyVA79YBn0&#10;gq0w3M8Khly/xRQKL0PB7dvN1sB2hq2UwRtQjEe5meNblRmGO/D3bgoMpwP6TmWAYVp9mHpbYCwB&#10;oogkvJY4wG2GDSKWedEZaGFNxyQAM1pLyOlEx0s5TO3NMFppjLF2ljB2tIRNiDGcp5vAhQCxGm+D&#10;b2WGGGJogOGWdFoWdByWRoSmEf5ooI+vjY3wpbkxhrrKYDpeA9l4Nd2U6JCohjWPyXGODuq5KlgT&#10;0GahZjCONIZNpCW8J2gRsECJCdvVCFtqC3+e7yMVibj06Vfcf/9JmqP80cAr9A4QAs/f4v2bj5L7&#10;ePPyDd6Lfhof3g4OX/LuX+Hx7wHC9wSIGNLkxdtX+PD5Az795TN++NMnQuQj3n1+jzcfB8fTEgD5&#10;9/08KFz/Azh+j38Pjt9DuIj/ABL/k/i93uP3wRyFYP6+Pmlb3I/BYekHW2aJpZjM6qloUfa0D+0d&#10;7Th24jiOn4hFSXkp2s+1oo1RU1eLsooytLS3ortX1B0IBzKAXv5P1D30EI6iEluCCEMsH1Dk7/f3&#10;Sa2lms5fwPrte5CckY+HPQKsn7metzh/5T5qWq6irr0TC9duxfp9h5GYV4wth2KwYss2LF2/EZUN&#10;Dbj/qBvXbnUSOjdxv+s2AXQPj/seomegmxDoldzVE4LgOa/pqzfveD15TXltxbnv7nskDTUzWNT1&#10;e3GecGK/Fek9F8nDZ7qmj6i/9BQHspLhs8oCDguGw3u9PgK2jsS4HSMQdkAPoXsMEbJdjvH7VJhx&#10;zBoLE8yws0BFgdUhcNYomPp8D9vxw7Al0YHw8EHtBVHO78yM2RH5LRTxVl/ktwYht8kXZ8U0DfUU&#10;02qKZJ0S8VUOOFXrSFfgRTcTQCfiT6H3oOjTHZS6IrXRjw7GkU7GBdltOiTVW0hjdKW3qQkKUawm&#10;+pf4YW+WO8VPDIeukabpTRLDK4kpE+rFcCiiKa0bnZQbEoqccTBbi4RqZ27PDUfzvbH+hBsO5/hi&#10;0XYnZuCOWLrXHZtP+HDbIdid7ILNR7ywbLMX/GZZYdY6ZuQHtFi+SYtTqV44cUaDtFILNFyV4fJ9&#10;S9TclCGvRU3XYYOzdXaILVHgZL0SZ5qtpQm1xAjFhfetUHbHAJPXm8DK3wqTt/hIk+qJsfvWnXLF&#10;4gRnHONxpd51RMoNDXK65EhqG4ttp2TYfdIB+xiLNtDlbFXjZL4dMiv5m0pbJKRa4kgcjy3LQ9pm&#10;+WMDVPUQEI+E0xiCnDsihiPv9kgU3x+NovsjkHl1FLIuj0H5RVNk1smxMUmGnalOWBtjj3k7HLCQ&#10;gFt7WEd34ob49mCkXwxF1sUgJHZ44IuhzkYwn2AFi7lmkDHGRuvDINoIJtEEykRLqOfwhlpiS7EW&#10;RVzWUhNe5VQZHGdZwHujNTxWWcNpmQ20yzQwolP5bpyCLoBCN84GZgTO2AALWFPYXFcSLJPoMCbo&#10;Q0kLKFyPUaSCoLKDehaz7bkayJeawHqhPswIJ8dlY+GxWsltW2HSARPMPa0Pl+VWGEkXop6hgeNi&#10;R7oeS5hH0jGFKCQHZTPLFkbh5jAM5brDlPycziPEErIoFUyYuVtE0TFNIvACzGA12QJyOq2RXnJ8&#10;qTDEfzMcjWEqU4ywN4YZ4eU33w46ujDvhTqE0AH4EDy+s12hpEtT+JvCZbwWdly/qPw2EE1zXayg&#10;by+jmzGFqZ8ZVFMsYEkYW04ygHEAHZGxAUZZmmK4lSmGWZthhNwUY1RW+MrUEP9dfwz+H4LkDwoz&#10;fOdojuGedF50GBaTeM78LGHmr6LrsYXDbBs4zldCtYDnf7ENpm32wIJjjtiQITI60XxxGsqePMSN&#10;j/+ErtfvmGE/R++Tl8xaCYIXb+k6PuD1K8KEn79580bqL/HmwxsKzv8cIIOV4PwNf//TX37GL3/7&#10;BT8SIG8/UbA+is/FfwcBIoq7hPv4F4D8B0VXv8e/hcbfx/8+QH6P3yEymHH/5j7+bpsCHsIRiSKg&#10;B48foq6xDhnZGSgqLUZTSxOSkpNw8PBBnIgjSEpLcKXzGu4z+z9/oQNdjx9JxXFSR8pXz/CY63r8&#10;YuA3BzK47OJ7AZCHAjTchyu3bmHzrr3YdyQWxRX1uHjtLrf7HO2Xb+FsbilOpuZi17EETFywGFOX&#10;LMOMZcuRkJ6G/bHHkFdehOv3bhAgl3H7XifuPujEg+4bePj4FiF0l4lBF0HQR3f5HC9eCYCIQTEH&#10;ASKA+rBnECAC4v2/AUQqyqPzEuf5Gf/z/sdfmGS8Q+u1ZzhbdR7h693gtvJ7hO4ciYn7BECGS65k&#10;3J4xCNllBf+NJgjba4FxW8wx8YAxthQoEL7KAOaeX0MbPQIH8jwo9J6ovxyAuvM+yGOWn93sjdzm&#10;SOQ0RSOnygdl5Z44fkaN+cyk154xw16u44AYADHXluKlQ0K5r9QLPr3NjRAgRIocCBwdYSSKwwiG&#10;WhmOFMtxqtoBp+so4lV2SCY4MtqcUUDnU9ihQXyuPXadtsMhQk5MYS2GB8lo9URcmS02nFBi/i5b&#10;bDlDqDS64VixO3an+GBPaiBOlkZi3nYNJi9WYsUuZ+xL8cKGGBes2u2CucvdMWuLNw6nBaGsyRuJ&#10;iWpkZjmjvMkW5S3mKKk1QkWNCTKLjVBUb4qWTku03zFFxQU6jip9VF6wRCm3ty1Rh2N0UEWPxmJH&#10;uhksvcbAmPoRutobG1MmMnxxWAxMW0P3k++E3QUuiKVzy75ph3ge95zVlvAdbwUjO0NYu8sxjjo2&#10;n1BLL/JAcpodEk774UylOzKuWSP9mglSL+oh96YBCh4OR9bdr5F+9Tuew2+QdW4ksm6NROrVEUjv&#10;MEVug5JJjCOW77bFplgX7EnxQEzqOKwmROZstsH20/ZIoFOMpTM80uqMIy06fGEaYgoHWjLziaYw&#10;mGwMxXIT2K2n25hjCrPpFLHJcpgw6zWLNIXVNAovRdGEGb+prwHclpvDf4M57JbKMHaSOb50NcJX&#10;bqYY4mqG7+318J1uLL53NYW+vwncFstgO1cG/UnGMGJmbkAIGUyXwYTbHh4htmUC36OW8Dksg+dW&#10;Zu7r9KFbQ6cy3wKeiwwxZY8R5NGG0Kc4j/I1hEEII5xOhwAxCLUgQEwhIwjHBpkxk6eLcTbHKAr7&#10;SC6HOdAp0BXouVrSdVjgWzsDjGC2bzZJh7GhCvyDtT7+q74e/mA6BiMdxsBnkgJLV3li++Zx2Lsl&#10;FDE7IrFvz3ToAmyh9jLFxGn22LTWC5s2BcB5oj1kohjLgU7DlxD1tIDhOBMYRhhJ7sturjlhKcOX&#10;BMtIAkbPVY4x3I+x3A9jHzlGu5jCOsQGNuMVMCacTOksrCeqYRGpgnKGHSz4+VgfOi7RUCDIGIZ0&#10;gGNCuP5wU9hEE5o8rwF8EBefVeJ42160vfkBd978mVnxK4i+GqKvRP+TZ1JHuzdvRGX6E/T29krj&#10;Xb0XHf7oQgRE/sPiq38ByGupXP2dGA+KAPn5rz/jB7qPVx/E9xSvty8kdyLcx791IBT1/18B8r9R&#10;B/L30S/EUkBEHLsosqFYSn1BuL2nFH3hOsQUvBc7L+NMegr2HNhD53GMIKnHhUuX0NDYgPqGOlTV&#10;VKO2oR7l1ZWorKtGU2srXUoHxJAtonGB6Ez55DXdy0tC42mPVJn+6FmftHz4pAf3mP2LFlq3u+7j&#10;+MkEZOTmo6axBVn5JTidlkVHkovE9GwcO30GJzOzsHr3TvhNHI9jKadR2lBDsVqIfTH7UNVYxv+V&#10;4sLlRnTebMOtO+dx++5F3HtwGY96bqGfTuQ590UMP/PqLa+xlBS8p+OgE3rcJVX8S8f/L+6DSwFW&#10;3gfPXzBhePMeN+/3or2zD5WXBrDmxCp4rxmC4N3DMCVmFKYeGYHZsWMwM0EPM+KtEX1AhvGHFAjY&#10;LMO4XSaYHGPKJGsMrAK+hOf80diWp0ZirRtSq/yQWR2I8guiCak3TuWHIjE7DCdP2uFknAort/He&#10;DRwL30VGWJFgjcVHLLD4mDlWJhEoOWJCJ286BheKvj3FV4esWhcUn7NHSoUlwWCGzafkdEx2OFpi&#10;R9i44lSFK7Lr3JHf6IgzNXZILHfD3rPO2M44WqxCCgU4/4Iv4kocsPaoGnO32mPhPjtsT3XBvkwf&#10;HC+MxrR1jlgV44G4Ck9sZva957Q/9hEqh7MDsS3OCyu2eWP+DifsOGGH/FINOtpd0cwsv/2cGTKy&#10;9HHgqD6OJphg874xBKQpsgtMkFMwEjWtJsirGImy2rEoq5bjeAadW4MlcijmBVeHYOGmsbB0NJHG&#10;tnOZ6wi/xfaYuccFa5JcsTVdOBJPrDrpjiPVfjhUpEbwHAMmn3oYaWcMC19ruE2wwcx1Whw+pUNK&#10;tjPi6R7y2xxQdN0MaS3WSKyX4cx5IxTcMpaGmmq644wqOre0BjMcrR2JuMaRyLugREmDE65cj2ay&#10;NBE5xc7ILPNBcnoElixnEj1TjkW77HHktAtiUlyxO9UWe/JU+MJMNFedL5rBWmL4eO4Yd856qTnM&#10;55lDb6I1vvYSHeRMKV5mzOgpgq6ilt4QVoG8acYz057MmEahZMbutsgdyvFy6HsbYaiTIb53scRQ&#10;F67HVw9h65mpbNPCYrYa3wbqY2iIAcZOpLjOIaAIE/NIPdgSWtqlpvDbYQ3bhXpQLTSC6wojzNhu&#10;iTmHmPXT8ehPESCygWq2CqMpvKK/h+UUe5hMtsHIMBlGBFphhKcCI0hmfWbuI5wtpP4ZQ2yM8a1C&#10;9AkxI1T4mYsJvnE2wX9XGeG/GozE14TISA8CcoolPJZaInKNCsu2O2PLLjeknJyAXXvCoQpUQx2g&#10;xOw5ntiyPhwBEQ6Qe8hh7WMLM2cbyJz5mts28yHYAgjHIEJvyhiYTzXD147G+E5tRGCYwdifx00g&#10;jAiywMhxVpBP0xDCdlAtJ8jnKTA6mCB0p0OKUEK3UENwWxF2hKEvQemjwNf2dDNeRrCfp4Z2Lfdp&#10;hQXCDnkj83Y7Ot//M+49/0QhE0JJoR6gGA88k3prvyYIenp60NXdTaC8JEDeS8VYb94zcyVERBNe&#10;AY1/AckbEQIsb6VxrX74+TM+/+kn/PirqPd4i2dvnuLpawophflfoSFCFBfxO37+98CQhOzvYrBu&#10;4j8KIfz/9rf/+RDb+T34nuv5fV9EdFy5gKSzp3Ek9ihOp55BQ0ujVMfQ9fgxOm/cJGwH8MOPP1Kc&#10;H6O4vAxVtTUU74sETCOyc3PpIK7g/eePuH7nBs5dPo+HfV3ofdHH6CcwxOyMYrKtR+jovISbXbdx&#10;u/secoryUVhWgsf9/bh57z7ik5OxauMm7Dp0CCn5uThbVIBl2zYjZPpkJOdnIbu8ADMWzcKmnRuY&#10;UcYTdMdRVpHK/ajA1c5adF6vx63bLeh+dJUJwX06kB48fTkggVwUJ4pGAAKgAiCi6bF0Pn8DiDi+&#10;wXoTJhWvCMInT3Hh2i20XnmI+qtPcaKkCBEbLBC8+UtM3P895h0dgVkHRmDSoaF0HnoYt80I4XQg&#10;UXuNMWGvEcbvkiForQzRW5TwW2KCmcdkdMS2GL/BBKtOuCGrOZSC6Y7IWWaImmONZessKcTGmM2M&#10;1trTGL4LFViVpEX0RmO4zx2KSCaPy2PVOF00AceKnJHUrEZeuxPS6h1wotQOh7PssfIwIRDngU3J&#10;GmzltgRwTla4IK/NC6dKddiZ7Ij9aV44QDDszgymwwhAznlfwsgdmW0edDhe2Bjnji1JXlh5yAZL&#10;9jljT1oEtid6Y80xN+zL8UNsYSBiCoKRWBOG/WI+dH53LGMijggI5roiv8yO4LBBY4Mp8vJGIz3T&#10;Aun5MhQ2GiC3fiyyS2TIoQs6nWKCguqxqGgbhqrWoSiiWOc3EiwddEp31ah+ZIXiTlscyXHD8v2e&#10;kAeawpQJYyQT1EXHvbE7LxSL93ghdJkzJmxzxmFC+VCpF+bv1SFilRYTNzhi2RFnrI51IlQ1OJbv&#10;ivQGf2mE4trbgai4GIHLXUupCRvw4PkODLw+zudhD9ovjceeRBNCajS2nB2Bo2dk2B8jZ4Jjh9Ia&#10;e6TnOuNUsid27nPDjCWOCF+ow6oj/tib4Mpj8kJiqj3O5NKBjIiwgr7I3idS2ObKMWqGBcYGExZ0&#10;BWOYDX/jIcO3OoqutzmGOBrhSxsDDNcaMHseKzWnNYu2ZnasgFW0FvLJjlAxa3ZZrmB2zCzZ1xja&#10;hbawmG4KX7qVqG2mcNwgh9lMQ1jM4P/DzKAfSPfiZwjZFCPoFlsgZIs1AnaYImSHDBE7zTBhpxFW&#10;HXbGtH0aONGmjRxvASPRQiuaziVUjeHeFhjubMaMXzgKOgyK71BPOb7W0IloTDHM0QrfOYoOe8b4&#10;3sYQX1kbM/tntk8XNcLHDF9pDPAdITJMR6fiaQa9KBMCyQSa+QYI3MZ93mnNi2QP9wkaGDia02XQ&#10;LXjRgTlT0LVmGK4T2xgsuhItrMbayTBGR1fkbg4VbaaCALGeqg8zgnWstxnUBEbUOi/4rHWg4+O+&#10;+ltjmAfBFshzMVnB7fP/oTLYhFvDIoAgCrOCkrC0mKXE13zg/qgZi9G8ycznWUOxWAGjaALeewwm&#10;H1qJjte/0H38DQ+efUQ3nUevGBZdAKSPGSqB8uL5CzwiPO7fvy9NGiUA8rsDGQSIaIEl6joIjt8A&#10;IkbPFbMIfvrlJ/z051/w6ddPEjwk9/GWovwfAkS853YFQH53IP9O6P/fC7F9IaSdt6/TTVShqr4a&#10;F65exP1HD6X9Fa3GRB8JURn9ksC89/ABiktLUUKAiAmaxDDzQngvXr4kFXmJdT7s6UJRRTEdQhXX&#10;zyz/VT9uERgirt+/geKqYrRebMGF6x1obG9ERV0l3UwFUrPSEZMQi/gzSYg5FY8t+3YzM0/DtpiD&#10;mDB/FvbFx2BP7AFMmjsJ2/dvRmlVFnKLElFelYyOi0W4fLUU1zorcP1mLROBC3j67A7d2gMex2O6&#10;xGd4/fGVBBBxDQRABo9fFGEJgPD1U9EcWNSZiJZ37wiQJ7h4/SYdyAM0Xh1AdttdZrtTMXHn94jc&#10;/i0F/RuMW/MV/DcMhcuKIQjfaoSgdcP5XAzF3NixmHpoFCJ362P+CXsErJIRMnKE7zZD4GoTLEmw&#10;x45MZ2yK8YILtcBQMwyeE40wicCZsdUZSl8zaWyo2QcIpA0E0kZLRG82x5rTtkivWojdyTqsOGGE&#10;3Tlq7M/TYPNpJdYzJu+ywuSdtpi6h1lxjCN2ZNgjtkKDM82OOFbogBUHnbDiqCszdzcsidFiX5YP&#10;Umo9cDxfiYQqByTQrRxP98WZ4iDkN3tQSLXYkuCC7Unu2JPih8O5YdiT7o/jRcGILRmHOdsUcIoa&#10;A8cIEwTOMseWWB1O5uhwNs8IWYWEQpkBSsvlyCuToahGD80XRqO4zBinEi2QmatEegF/VzaKYj4E&#10;xef/iIabZmh+GIDKrijU9EShujcM9b1RqLoTgm2n3DF+hRsiVjhh0g5XrD3ri80ng7EhPgKLYgMw&#10;74g7XUMoCm9MJCjdMO+AC+bsd8LM/Y6YfUiHpTEOOFwagIzrUSh/OBPVd2ajuXsRzvetRHPPQjQ8&#10;moTiKx5IKXfEzgQzbEsZi6X79BA42QATVsgRk+2C+GwN4ul6EmOCsOegOxZt98LMrWL0cG9eA0cU&#10;XlGhpUsPTZ36+EI+QwvLaSoYTLSEbJoFs10ZvvM3wWierFHhZviWmfoQkT3rDCnU/M7enCKmj+Ee&#10;o2A6QYnR4aIegc7AVw29cVoYhdnDOMKIIDGG3WwjOCylo5lpDNsZdBZLDKBbqgclra5qpTGM6X6+&#10;o6MZ7UfQLFUhbLMOoatEvwZDuC4x5s0ph99SGRbvdaODGewVPtLbCt/6m2FUqBx64XQYvoSDF90T&#10;b0Y9HzoNFwv8QWmKryxFE17uv4IAtLPg56KDnRxjvJnBWxniGyt9GIjmr4EUYa7nOwdjDNUZwSrY&#10;Ei5TuV1CcMJmWu09jjh8MBjzFvlBzm1beMmgDFBIQ5HoOVlhjIMFgWGOMVoubS0wmrZyuJZA0BnA&#10;nEKvmWEG29mG0Cywht1iOVwWWkEzTQH72XI4LrOGLNpG6iBoQQjLpqhgLhoZLOC1mEOQRVvBYByP&#10;c5w1rAh29y0amM8cC/VSK6iXmcNmtjFMI8fQuakQ11SBe++Ah89/waPnb6UeyKKJ51MKxEBvP54O&#10;DEh1H10PH+L2rVt4/uI53n38wIxV1GMIIBAgoh7jLSEiKs4Zok7jDSHz6Zef8etf/oyf/vQzs28x&#10;Fe1zPHst3Md/7ED+v1Wc/72o/78TYr4S0Qud8UT04XjM1xRSZuSDgPu94+FTqVmrKDbr7e9jpn+J&#10;Yn1BmlND1C885ecCuGJZ31SL9OxU3CEoXr57jtqmKpw8fQKNbbUERjNqmqtQy8guzKDTiMPpzCTk&#10;luQwm4vD7n3bsXXXZsSeOo7S2jKUET5n89Kx9/hhrNi6DgvWLMPanRsxfdEMRE4Lw8ETO9B8voTb&#10;zML5CwUEWCGuXS1GZ2cprt+qwsNH7QTzdbqPO9y/Ll6XAalDqKiTEsfZ1fuYxzd4bQZbYPGcCFfK&#10;43jBa/3200cC7z7Od3biwu2HaL3ei7LLA9iVcwxBm0cicOM3CN06FMHbhiNw/Wg4zRoJp5mj4bV4&#10;JEI3DsGkA0MwJeZLzIgdztcjMC2GQDhoigkH5Jh+QIYVaZZYlaLC/IN28IziPeyoB59JhAwTxYlr&#10;7OEcaQ5dhCECFxlh3n4bbE5RYl2KGZbEWuFQXiRWxWmgnfgV1NHfY/ouWyw+ZifNKBiwyQQ2U/Rg&#10;u4COZb81QWWHrclKHEizIQB0WHKcDuiAOcL2WWAl3c3hHHfsT1UjsdAZZ8o9cKYsCKu2OeBYqhPK&#10;rgSh6GoAcsWcJTnjcIYZ/6kCX5wsG4f4ijAsP6KDxyRqldMIjFSPgLErj32xDSIXWmLCIn3sOG6O&#10;9GIl0nIUOJbI/U40xak0Y+QUqpFN6MWflOHAUWvsiTHBqdxRSC8fiuzK4Wi4ZodyMXbYrUBkX/VB&#10;2jlvJNa6I6E0HNPXOsFjihrLYsOxIs4bW5IDMHenC/clGFM3+SO2ZiqyLgThYLojVsS7YTLFfcIW&#10;e8ykTs7bb49tmZ4ESDhKuiNQfDecEYKCW77IumKPY6Vq7DtLvciwIwTtsfekNSbMMoLSwxieM01x&#10;pFCLissOyCywQTLXvf+gI+auU2HZXntsjbfHIUK4/ak+br39Eteef4kvtDwRgTt0sF9vS0E3gW6Z&#10;CrKZFMfpFOkJzNCdTKRhMkTxyxAnQwxxNmTGzO/89GAcYosRnip8a2vKbF/08NZIQ3SIYdL1g2ww&#10;JlDUfZgjaKM5HAkC52nm8JivgMUkQ5jOk2HYRHOMpdORTbGC4SQraQRel+l0M5NMMWm/LUJIfhdm&#10;3zNpd2cftIDzEhsoZ3hi9Hg1RoZYY5QvYcJ9EUAZQuj9QWGAb6zN8AcTA3wlM8CX1ib4UmGCP1oY&#10;4A/yMXQlRvhabYovTflbI318aTEWX8lHwzJAjTEaGSw05giJcsS6df7YtNEVMQciELPFC6f3+yEm&#10;LhrjFttDFmwAU39jjKALG8r1GxIgJu6WGCKKxywNMdrGiAChm3E0gL7nSFhNHA33FZZwWqmE4zoH&#10;GNKVjPIzg0WoIewIVvVMO1hPVsJyghymorJ/ii0sV/IcziWAZptBtVQOm7kKrsMGEbvV8N5kioCN&#10;dGdbLeG91hgOK5n9pSxA68s36Hr+FwrHD+h/8UbqLS6E8hkF40l/vxRiSHThPq5fvy4J4jvCQQBE&#10;mqfj3WBF+L+0unotxsR6jQ+ff8Svf/4Tfv7TrwTJZ8mpSPB4RTgRHr8D5Pde4IPx/weAiAxbFHtJ&#10;IV4PRh+FVETvQB96RL8IiqjojS36R0hT7v4WYp9FS60+/qaPEBEdLd++e8tsncfK6Od/xLK79yHK&#10;qovRRnfx4ac3dCJ3kJKRKEVBWQ4KynNRVJmHQi73x+zBniM7kZB8ArEnj+LEyRja/wTkFWahrKYU&#10;eaW5yC3LRzaXR5OOY82O9ZixeCYip4Zjytxo7D+2hWDKx8WrZXQclXQeJbh6tQjXb5Thzr1adPec&#10;Jxg6uY938OJVF51UP6+lcIaiCe9jCSBPeB88E2B/Jo6B54b3g+hEKDocvvrhHS7e6cS561dx6c59&#10;tN/oQu2VJzhd34CJezRwXvBfYDv9G7gtHwb3pV/DbsrXUE0cAu30IXBdMISuZCT81g9B6GYDTNw1&#10;BtG7R2DKkRFYEq+PZcetMPuIKeYcNsfiw1bwmcL7dLM9Vu9TIIQJpGu0MdwjzGEXNBqhiywQSfcy&#10;Zac5FiVYYdohSyw6ocPkHZZwnKSHUY7/HW5LzRG+3QbOImkK1acODYXh5G/gsFYPTiv0sTTWBgfS&#10;HbDuhDMWxNlAt+objI6kgyKY5sZYYVsaXU21FzLL/HAiywMHMnxwqiqIguqCM22+SGv0RG5poNQL&#10;/GyRFw5lemD7WR8s2ucFdYAxjOxH43uLURhhOxI2QXqw8NWDPxO3k1WTcKYqAEfomiIm6xEqFpi/&#10;1QxT14/lf/Wx4YQ5FmwbixlrRmPlLjPsSzDGyQwDVF/UoP6+P0pv+UmTXe1Ot8DcfYTpfCPYh1pB&#10;4a2GU4QtYeXG7D8Au+LGIydnKmLSIpBxMRrp5wnBQ44IX68mOHSYstkVQct1WHzcDcWdU1Bw0Qtn&#10;WuyR1cHj6uDregfsJ2CD5ppAG2kC3ykmmL/eAWsJiCUbtFC4G8CX+r8vQ4n8y5ZIbhqLPUmWSCkM&#10;wFa6y+P5PHfnVajuMkTr039Ax7P/hvNP/xu+sJllAc1cU6gXmMJssgXs5trAdYU1LOfJMTZahf9b&#10;ZYz/ItOX6jQUdByaiUpm6aYw9tfHGDEkiL01vpGb4g/mhviDmYEk1iP42VCdFUyClfBeqobXIhlc&#10;FlkhcJkC07a4w3EGxTLcAgYR/E20JUwn2uIbTxmswy2hY2buvsYGkw6poJtrAesIOeauH4eFRzyZ&#10;wcswYiIz/QlWGBFqgaFBlhjmRxcRwc8iCQaHsfhGSZjIzTBax+8cCRdbYwyxMeHFN8AQxjcmdB9G&#10;3FdTQ/yDMV/LTDDMyghj5cbQuCkQNskem9d6IH5bAIpio1GWEI2TsZMQutSZN64x9EXvd7qyoUpR&#10;JGYKPQczGLpa4jtrQ3xrPpquRw9fWethjJM+bAhgJ974Tiss4LGWN8QKR5hM0nB/6R5Es2cC1Xyy&#10;NUbQiQ2fSjcWLsdXPJ6v/ej+/PRhKkYGnmcD7XwlQUOnFKkPW4I3cIMcUdvlcJinR4cnx/GOQtz+&#10;+FeKwyc8ffqO4v4SA2KwwBf9dBrMnikez+hEXhAaDx8+IEA6KTjCgYgKVzoQKQRE3g72+Xj1QgKI&#10;AMvHnz7hF7qPn3/9BR8//8DM9SWBMfAv8PhXgPweAh6/A0RUZv/PwCG++z3+o+//8yG1uBIhZdkE&#10;pnAUhISolBfFNv1iPC2eB+EypKa+wm3wO9ErXTgUAZ7nFFqpbwwh+pLn5wX3/xk/H5yXhOt90sts&#10;v5/QuIfSqiKcu9TCY3yMOw+vI7c4AwcIjFMpccgvzUJNUzkq6opxhmDJK85CSUUhahsqUVlVjKLi&#10;HBQTHMUVBSgmjCoaK9BI91LaUIajp45i58Gt2HFgAxLTDuP85XI86juPO/drcONmGTqvl+Dm7Urc&#10;vV+Pru429PZd5vHRUdKBvBIOhAB58ealNNxKV88j6ZhF3xypcyXvAVEc97hPNASg0+SxXrx1DR23&#10;ruLKvTvouHEXTdd6UH51AAezVyF623ewm/E1tHMJkRXfw2v5KHitHAavVd8zMfwGgWu+p1MfCpc5&#10;wynuwxB98DtMPzwG03ePxrSdBpiyR4Zpe/Uxa5cxpjLp2ZiowNZ0Y6ymiC47ZIUZmy3gP28Mwpaa&#10;wW+eBdTjR8FjgT6Ct1hi6k5nhK2ygMtUfchDxtKN68N+nhVMA41gM14G04DRGB08AgaRIzE2aCQ8&#10;l5pi6g4FZuxUIWSjMVRzh8EkSg+axQZw22qA4B0yzNtrg9M5QcitcEW8GFG2yBfxjG1nHLHsmByH&#10;01xxMs8Ly3bKoYvUg5LPm5ruwzFSBtdgBYbLRlI7hmGUcjj0tKMIQhfsSg1EfKkfEvJcMGm+Cbym&#10;EAJL9KhbI2E2bhjMg4ZAE03XNmssYwxm7NLD0XxTFDLLz7/ujYLrYsIpMyS2yHCiVoPlR+3gNkUO&#10;cycm1woz+M/wRthCVzobP9y+HYz6c/44mOaJxXsc4BqlgMNUW4LaD7P3+cNvCbUrJQA1VyORU6HD&#10;qRxbJJappEYI6RVO2BanhirIBEO0Mox0lkEZbIFpG52xaKcTAqcT+GvoTlI1dD6jMePwt5i+X4b1&#10;yR4ElBW2F2pQfG8EWvr/TzQ++gINXV+gmcsvRG9uA3/R49sKxsEyjPUyhFW0HIYhVvjG2xL/t70+&#10;XYY5LMPksGDWLw+zgjzADKZuhhjjYImhtmZS6yJjX3uMclbie40ZhmuMoecyFvZTeIAzlFCGm8GO&#10;wu89lxCZL4NV5FiM8TGBnreVNHTH1658HWABebA1LIL14btxBAJ5og2iuG03U4TN0sFnoQ0zcRmG&#10;j6fbGSeci+jlboPRpPWwcWb43scY3zoa4SuVAUbSaRgQSN97meNLNd2Cmq+tTQkWIwxTmWMExX+o&#10;iidSgIP7LyMAnAMV8JuoQPB8Zgyr1di22h9n9kQg+/hErNkUCj0fc4zm/o4UdR5WYzFMxsxIY44x&#10;duYw4fFbOckhc7TCWEdzDLWjE3EwgmWwCW96GeSzjOGyXE0X4UJgKqEXoaDjsIIjbxSPRU5QLHCE&#10;xTxHDIuwxpd+pviWIPmO52M0AT3WjcdJpzXGzxxmBLjNJDkUkQZwmG4C24lGCN4QhtLuLjx68494&#10;+uTd4DwZryiUr/sw8FIMUf4UL0URDMX0NaHwmKJyj2LxiiIjVZ7TdYjOZxI8RDNcqQmuAIgoSxcV&#10;5z/hpz/9gs8//4x3P7zn5wISFGhC5AkhNRh/D4/fHYd4PeiC/p3Y//4b0VJKxP8SNP/rGFwX94FC&#10;+fTfxDOGKMIRRVVcMvqePpPGieoVUHjeR0F9LM3rcfXqZWnuj5dc3ztC5Ec6tJc8hqeEkZjUSsDk&#10;WudlFBTlID4xFrv370BGXiouXjuHhtYaJKefwolTMUhIikUtoXDrPrN7gqGhuQbt55pxvqMV5RVF&#10;yM3LRGl5EarrK/i/enTeuYYLnRdQVkfo1Jfh6p0OFFSk0sWcwYXLZeh+3Ip7XbW4eacCt+9W4/7D&#10;ejzobsLDrjY8enwBPX2dhMh9vHjdy2v5FM95PbrF9LaPuyVwPBWukEsBkF5Rn8PXokWdmF3yyu1O&#10;xnVcu3+by7tov96NmmvPcZrQ25vghu2xxpi/jy5j47dwW/glXJd8R4gMwbh1X2MCATN5xxiEbxqO&#10;SAIkYuf3CN/2PYLWDIPP4hFwnjcE4XyWp+wajZnMrqcdGYkpx4dh7onvsPTUd5gZw+83D0UwHUQ0&#10;nznnaEMJGD5MusavciVUTCHzHYoxLt8zcRsO61ATmLoawtBJDzaiv5ffWJiGmGCky3DoZlpi8jYx&#10;h44t3ObYwGqCFi4z3KlldPuzDSCbTqeyWA9LD2mxYp+MgBqDeYccsC8rApM22sBnGQGzX1REe2Dl&#10;PidYeo7B97phsJxiDLvJxpLbMHNh0jn2a3xtOhLWfE5nbPbB/N06HCGUjtLRrNhvB59FY6Gdyv+F&#10;6MEkYAS14Hv8wepLjNQOZbL9NWzo4BbFmOBQqRo7CqyR2CZHfN0IbM4Zibh2FdKvqHC8Vof1px0x&#10;Z6c9FtJdrDjkiYMpjigWve4z3DFvsxaOUXLo2VpglK0Mmgg7TNjhS6flhdUnHemsnFDY4YaUejW3&#10;Y4ajpRZIalRhd44CrpMVTJ6ZWGutYTNFjYnrnRBNbZq6WoM5G9WYtdsA08W1OmACv2WmMA83xdhx&#10;hgjjOUu7NhJ1j/47Gh//P2jq/j8GAfIH27EwCrSUmurKmAHIwvWkCuc/qgzxNeEyPMqKMLHEKC3F&#10;1okXjTAZamfAkzgMQ+XmkiAPVxhjjL0VRvF/8lAxxIcCLjM1UI6zgLGnEYy89HkjGEMbYk6iUqyn&#10;m8EkiP/xMsIQLwq8hxEcKKxKiqZuhj6WJOsjggdhEGUIS8Jn7gY72EZbwWqiNYwpvEJcRxFwwwmN&#10;0UHm0AuzJoQIDyXDgtk/AWLoY4rvnE3xDQExxJairzXHEI0pRpO8Vv4KKMapIA+0gtt4W4RP0WH+&#10;bCesWuGJdau9cXBbCOJ3RiFu2zic3B2OhcsDCU4dvtGa4Ds5nYy5AY99LL6l0xhlZQIDG2O4BjrD&#10;xkUBK18lnRfPJ29sVRQterQ5tJPo7OggzCn+oje+ZSi3HWAFDcHgwveuk1RwE73bJ9vAZLYGY2bY&#10;QH+2GsOZ9XxHKI51k0HfVwwcqWAGxoeKYLKkizELscDa9BO48u7P6Hn+E54OMPtkpv3iJR3CK2bL&#10;LwgQIXwUwEGAvEAfM9PHFJdXb+kwKJKvCA1R1yH1OOd7MemTKDMXDkRUnv/4y8/4TPfxw0+fmd2+&#10;5XcCFBRsbkPAQxoyXYpBEPx7gPwOh3+Nwc9/cwIifgOI1Fro9xDi/p8NCULcr98AIlyGNOwHoSHF&#10;0+eECLNwfiYqykXLI9HAQBql95kY2qMXN291or6+CnW15aipLEFLYx3u37mF/r4eCSAvuI2HD+9T&#10;tO+j40IbMrPTsO/gbuw5uBMnk+OQmpmMtOwzSM9OkepEyulQzl9qRRWhkJOXgeKSAkKkBeckiJSg&#10;oroMzW1NaOtok1qGieHim/n99XvX6B670HqhEvklibh6o5IgaCFA6nH7Xg3h0YBHve3o6b+Ix72X&#10;GFcJEO7n04d0Gr2ECF0hr8/DRw+lMb1+75UvFV8JB/KU9wEd54effpSGor908wqu3r2Ozoe3CZG7&#10;6LjZhbobT5DdfAVJScvRXDQHBVkB2H3CGquOGiBq/dfwmP9H+K/+CuE7hiJq13CM3zYMoetGIXz9&#10;GISsHYFxq4YjdNVo+C8Zhinrh2LFjm+xfNtwLKHYztupQ/AiUzjPHELRHwLF+O/hOHUsdOP1oQof&#10;DtdZJrDyGwGPKD4P3mOYpA2BiSsFO3gsn1s9Pi8qPm90HYphMHYdBVNqiJHbCGioW9YU7Fn7p2Bt&#10;1hnsqazF5tRMQmUDwtfNoVMKRfBGbwQsd4brDGO4LTeAxzILBK/SwDGaz1awAeynGsFniQn3QR8O&#10;k824lEMZReewRAn7CSbQtxuFoeZDMNJaH/q6MVJR1qxdYswwbxzL80DwAj3I6DhMA0ZiqPZb6HP/&#10;9F3H8vX3GOM0HCOdeCyBQ+C/whyRW0wQvnM0tpWZYEv+aDo3QyyNN8Lu/DHYXm6I4xfkSOiQ4+RF&#10;G5y94IOCVnecSVbiWIIH9px2x/RVPD/OZhgll2GItRmsQ5SYedAVcw5qsD7VDrvOqqWhVU4U22N3&#10;lgmOlFngeLEzJq3RwIR6q+8hOio7Unds4BRlhJk77LEqUYnVyYYEmxn2VJtiW5olZu4y5XkwwKyd&#10;WqS3WKKg80uU3P6/UHXvC1QzvvjefXDIEH3aGeVMY1hPHouvKLRfqwgPdwtmvtb4Xsri6VS8LGl9&#10;jOky+D3t3B+NxhIkBvje2BBDjfRgam9I62cDRZgFFMFKjBYD/tkbY5h6NA9yNInJDGOcFfxFL/dI&#10;C5gHm2KEaH3E7N5VDONB0dfNGomgdRTW+czUfcbAczbt7m4HWEcrMIxOxYjAGBVogWHuIvMwghkF&#10;VfRu1w82x1daM/yD6Vh8pzDAGMJMtJL6XkvnYScckZyZjBUsA23gNccFLtPs4D1Hh8krXbF2jS8O&#10;bwxH3I4onD0xDeknpiKdziPlSBQyuTwaMwvaKAcCxADGLjwnPBfC5Xwl18d3ZnoYIdOX7KYoCjOm&#10;m7GdrkbAXic4LlFARzfnOJHb5TkZRmiODmFGM8kGmnE8B150E+4yqL0ETMTMkBpY0G0ZTraA/lw6&#10;nmlKfONhiW+Eq/Ewg/E4S2ZcBGmUDcwizeC1KhCZzJwffPhHCsh7AkQUVfVTMPuYMfcSHmIKVgp9&#10;fx+eiP4LQrhFPUA/hUYU0RAoAiCi5ZEED7oSMe+5mEtDvH//6Qf8+Kef8eOvP+P9j2IO9VcUbIqQ&#10;JNqDkJDAQcfze/zehHewJda/Vqz/fQy8eMH/0xEIV/BbCPEXIJFAQNcgyur/syH6NIhWVH2/rVMM&#10;HCichjTUuxTPCBIBlBf8TLS2GvyfcCCPn/RQVB/zfPXwHD3Eg7uduHS+Gc31FPCcTGSknkV2ZgbK&#10;y0rQ2FiP1tZGXLjYLoGgihA4m36aTmQ7Dh3dS3DEISObv89PR25BFrIIjqQzpxATexRpGano4P9u&#10;3ukkXEqQlZuJ6roaqYPijdu3cOf+HWn8rQc999HdTyH//3D2l2Fxrlu6Njz3kikJBNcCCgp3d7cA&#10;gSghnhBiEHd39xB3d3dXEiIkENwtPnWt1d69ex/Hfs9v3EUy1+zu9e5v9/tjHE/VU/V41XWO69ZX&#10;d9h1YBXFJecoq7xCpTiP6ro7ApCHNDQ9FUA8p7H5lbiT1wKQWrnuZnGP7+SZqnvXRn1zveynWe7z&#10;2456IAGIch9qLC99keVffqG6qY6X4n7K6sspbawUiNTwoqaR+5VvOP6shrM399L2YhMvLkxmx+YM&#10;tuxK5+Cx7qzbE8Sk9fb0W2xC7yVGdJvVhbix1kSNsiZhtBVxgy2JVTHQjOx8WwpmOjB6ojdxKQFE&#10;xPgQEOqLnbcjziLCXulaAnsqQTMnOFenLzLS+GmISYsgupebJFq2hPTQED3AnbghniJ47gIWOwIT&#10;tER3Fb2R/4NXkgMB6Rp6F0QyvnAGS0/vY/bOhczZW8j6m89Ye6+albees+paEUuPnWLU/AkkDo0j&#10;amC0ZOQJhPWJwF2SXddMO0IHu5I43o+wYa4COWdCutsS0VtHQJoTdv7W2Ac4YOFig5WrRnTAjr6T&#10;vdlzOZrleySj72qBsQBGG+OIiZeZaISALlqDU5K9aKc5HhnqtUbvmHyzNWTOcWDMDiemHvFm5olw&#10;5u8NYvI6HTMuaFn52IFFV12Yfc2NPQ8ieVzcWzQpjB2bkjl/IYP923rQv284joFeksiqVqDeRA7z&#10;o/c0H1YdSWT73nSO7uvF+eO9OXE0hQtnunP1TDYXTmey/2AiY6cGEt/TnWRJSpMlyc2Z5s3K8z7s&#10;uOnG9kviNh75cqskgmtF/hy9GMT1u2k8fOnK5YrOXKn6juvVX3G1SgCizfBGl+GCdbI7zumeBA5w&#10;xipKBFjchqpHsA72RBPhKlDwJWxgkFy8O5aRXpgEOmDoIm7FyxlrBZtQbyz9HfDuKm4lVD7TyM2W&#10;jD0wOxS/Hu6Equa+6e5ECCljJLvQprhin+Csb93lkuqHd4KXfjTdmDwfoobLseRmOGU6SMbjz9jl&#10;Mbj1Vpm7CK6Awi7OFZsAHQ4CMo8UT6G+uBAJQwGdEnVzAYa5n5xXoAAqpuP7vtn+BA2PJnxkJBG5&#10;QcSOiKC7wKPP9HixyxGs25HN3u392FeYzYmdwzi/bxQntw1l26YBjJzeXbIc1XnSl/SRXXGM8sLC&#10;3xlTT2dM3Jwx95Z7Ji7MPNCJgL5B2CdrCRMbHTsxgpj8ALot8CegwA3tIE8cegv05Bq8kn0I7xGC&#10;X5ofngk+BAmowwdG4TUgGK9cuVfjfbEe5I1BkicmcZ6YCbxsYgTI8pxsE90xi1JFByMp+vhnmn75&#10;X7x99yPvRSTUnN0fFUBUfFDLNyKMrbyVTPrtOwGJCIhavpeMWgHke4HCJwl9D/LP8FBLNYe5fqTd&#10;//kv/Omf/gE1rHvHPNsd858riHxxHO8UOP4DPN7rhwhRg/59mfv8r/DoKEr6LTw6Qg23oeCklsoh&#10;qMru/0YIEPQdJ2XfCkb6oiuBRUfI+ehDzlWAqq8nUS20xH20ifC++dAon9Xzw8cGfv6hhT//0M7P&#10;ApS6ylfiRi5z/PBBTp88zrmzpzl54hilr1/SKOJbUVlKkTiH/Qd2s2XbJs6cP8m5i6fZf2gP5y6c&#10;4cy50+zdt5vzF89x+94tAcZ1gccFtuwo5NjJo1TWVtHU3ETbGxF4EffmNlVv0SD3t5YXZQ/ZtHUh&#10;l6/v4tHT45RVXBEHcpea+iJq64upaXhGTeNLAclr2a5GINGk7wui+rqo0YKrBQZqKJOOIj4Bptwb&#10;NZKwukdqnvp38uwrG2t4XV/B60aJJgFIUzUl9Y08rG7lQtU7Tj2/y6Pb87h4aBhH9+Ry8dRE6orW&#10;Uv94Cc9ujePAkWRmFjoweIkZ3WeJexjXhZSxJiQOsiS8l424e1tS+jsSmuxGVGokWi8PfMPDiUiR&#10;/2FKINGZ/iTmeOObYIeZrzmRA3xIEBdu7akhOSuBwERbEW5L/ER4/btpSR7uRUgvO3SRZgTG6YiO&#10;c6PXkGj65HcnJS+NzPH9GLd2CXP2bGT1xQPsEIe35XEpq+69ZOmNB6y4eIbZW1eRN2MU2Xm9ic+J&#10;IHdeLlO3rSB90niCctJFX4JET7T49HYgXM6/2wh7euTpiJDjhsr/1j5Ag5HWHAdZDpoUwLJ9QRQe&#10;92ReoTtdhztjEWiDiY9G9FDcU7QdduGikYGWuHQVEIrLcktxEL20EZdiTfeZalBaewKH2zH9ZAwL&#10;9oUwfJ47BbudmHXGlYErtfRf4cmpO72pe9Gfc/u82bExguI7g7h6tB/5UwLoNdGXfvneDJ/iS/4y&#10;Z7aeiePApSRulyTwrDqUx6/8KS6O5tXDPry8lk3t3X6U3Eij+F4yd+7Hc70ohdM3orn2KImiykiK&#10;awN50RhGeVsUlS1RPK/35lG9M/fr7MVxGHKtXgBSb8TlBhMuNVgKQFLdCcjxQ5Pgou9dnj7OkTix&#10;cGbeksEHuOLZzZfgAUGES9bslaEqz71xTvNHEy6UlezbNswDXbdALBMC6SwPPmqkE7okW76xsMTE&#10;xVq+5yD20AObOCeM3R3wi/YnIzdR3IE4g1B37GM9xAoG6oc712W4kjExhLQJqge2PUGjdPrpckct&#10;CpHPHIkYEUD4cG+0Qk6dGialqysu4mC8sj1wzhYhj3ESwvtjEe1OlzBnLOX8LUJV/YoAbJgqFw3G&#10;Mc1bHI8nbj3EBQwLJmZsJLFTg8la4ceQDRGs392D0weGcWbPMA7sGyyZVm99fxazIEdsItRgiG5y&#10;b7QYeDqJA5Olsz0mng7YhbnKj8UZn17euMv90SX54CT3ylWcRfJkedB7EvCbEIxzhtjl9EDcE33x&#10;lO94JnpL5hJEkGwT1jMMH4GKU5bqgR+Ec14Apt3FASYKHOWYhuL2rIIFXnIsQ8mEhi1dQsmP/07L&#10;T/+Tt28FAKp1jQDjryGgEIi8f9cmn3fEOwUPEf/3IiofROQ//fiRj58rzVXluRJ4NQPhL//493p4&#10;qBF3fxCYqNFdW2T/aoC+FnE0SrSV6CuIKGD8tejqS8h6EXI1Z4feUYhw6UMPCDX+VEd0wOODAKBj&#10;pNv/TyHbqu1bRCBVub9yVarT5EcFkXfvOsAh31PgVHN+qHqPdgFE64cmcSB1kplX0tYm2XydCHPF&#10;I6pLJcuvfMrDmxc5dWQ/r54+oarsFdcuXaCs9KXsT861pYHS0ue8fPmMc+dPsW3HZnbvUy2sTghA&#10;9gpIzlBe+VrvWo6dOEpRcZGIfR0lpc/kezvl/SO9E2pqaRZH0agfJqWppYWm1ka5jjpKyx+Lq5nL&#10;7gNLuHF3rwDkqgBHdXosEpDI+ci5VjeWUN9STlNbtX5Yk3efVLHiBz04Kuoq9c2W9R0JPz8Pda9U&#10;5fmf/+UfaZV15Q1VEpV6gJQ3V/G6uZaXjfU8rmvjSu1Htj98zMJ1WazZEMjhQz14fn8270q381PF&#10;Hn6p2svHlzu5cnIcq9ens1n+Nyu2RDFhlQO5S83pMcma1HwNEQO0hMj/OiDZj4DEcBL6xDFgRjB5&#10;S93pN8OT/MUhIujupA3W0XukP73zfcgYEcrUpeOYOGswPYdGi6NxJD7XlqQRGnE2NgT1sMGnqzWR&#10;GXYCggBGL8hhzIo5jFpVyJLDh1l6aBuLD+9i9Jo55K+dQO6ywQxZnMbAOUH0mxDK6IU9mLphIH3H&#10;RpBT4EuP4aECNx/84+II7B4mybKD3vUkDXCk5zAtWUPsiBmkxa+nCy6S9HplOBEx2F5/DZM3OLJo&#10;vyuzNnvhm2yGsYDQPlZAEiAJdLwW5xR7TD1M9VroHGuLTzc3nBMFLnHiSASy3ska3LtqmLY2VpxB&#10;HEf2xrFzexyLloUzbq4783b5cvVZPM/Kw8UpRnD3eQDFFZHce6EmgbLhTIWG22V23K9x4l6jHdfK&#10;PNlyNpQjjwO4WO3KzWYbHraa86TFjqd1Op6Wu/GgxJFbFdZcrTHmem0X7jaYc7/BQrY34X6TKQ8a&#10;Dbhd34mrdYZclrjWYMyVBjOuNFkKNJw5VxfEiboIjtXG8FXAkDARLIFAmkSGjpAB5gxd7IlWtV7y&#10;EPFN8MZJsmS7KHEZAWI7Ez1xTPGSpSOmbtbYiEAr4e7sI+Lmakv6FLGl2ZKNq0mTnGwxcbRGK9+x&#10;kM9V6ycXHxdikgVWoZ4Y6bTo/LXyw5JjRWvx7+VB9/wI3GTfbl21JObryFvgwsKtkUSPFTeRLq6j&#10;lwh1T9VKSaxkVxWOOPV1wnuEZOd9JFOPU9PzumKdInAScXZMEqHO8sM13Udcj6/+3C3F9dhL1u+Q&#10;7oXXwGBccsRdDAkkZGYAuVujWLgnjU0nejN1fzcCxBEZCgRVywUjuSYDd3E5ro4YONlh4qHFMkic&#10;joBKjW1l4+uMndw3h1CxlUGSVcWIw5JMyXOEB+liPz3lz+GTFYxvV1/5IXrgGifvY33xjfYhMCkY&#10;n8QAnCRsEjwJGeRHyLAw2V7cRoS7ZDYeGMhx1WRU5gIvx8ggtt99TM2foPXjP/L2jYi1CLu+CEvE&#10;XR8iHh8k036vXIiI51txDmqpfy0QUSO6qmaqalyoL/BQFejf/7ljqPa/+7d/1oNEDWOiXEGz7L+p&#10;vU2fyf7VhfwVGvrK7F9fq2UHQDrqHhQs/itA2r7UR8j5/hcw/DdCNc9tbW/hmYj9i6fFtNSLoxDX&#10;8VFdswjpu/fiwD600v6plTffi7CK22h5W0Vt4zOqq+5TWXad0uJzPL5znLuXD3H97D4un9jL+aP7&#10;ZN0N6l6/orW+hh9F9D/JscpevuDKpfPcvHGF6zevcPLMMTZuXkfhtg3sPbibI8cO8/DxQ+4+uCtA&#10;2c/zl8/1sx7evndT1t/Tg6K+qV5AUCOuol7et9Lc0ibLFlra63ktAFu7YS5LV43n4tVtvK66xuvq&#10;27yueUB5dREVtQKQhpfUN5fTKA6k+a04GT0c31Ir7uh1TUVH6zK9A+lwi+oZ//KPf8fP//gXmt+3&#10;UdVYq+8tX95YSUWTLJtreCXn9KyxlZu17RwoqWHJ1jnMmunD4qV+LFkeyMY1cZw9NpSH16ZTV7yB&#10;qqJCnlxbSnvpHpqfb+bxrZnsPdSdRWvCGTnDV9yILYmDbSV7tySyjzPxg71IL3ARuNjQfYInk5Z3&#10;Z/G2bkxb78voRd5M3RTC9MJIlu7qxZ7jQ1m0IZIZhRpmbHZl2mZPpm21FcfgxLgNTkxcZ8/4tRaM&#10;XmpP71FRBKfFEJEVSUy3UKIzYnGPchVRdyComz1hPbTE9XMlaZAXqbmu5C6MpGeBv3xmg1+aFcHJ&#10;kuyF6fDOtCG5wIaR8z0YNNGFQfkCtyE6/AbIf66b6F+GA8G5WsLGaggfZ0PEeBuy5znSY4wTNu6W&#10;WPs46Os97GNsJdmzwtTdDDOdGRZuNhg6WWIepMG1mw7nLEmQR9jRdaQbfSaHsP1YNhUlw/i+cQht&#10;5d2pKs6g7FUyZS2RVLT58KTBjgfNZjxo6cLtxk7cbv4dd1t+x/2Wr7gncbvxK3n/e3lujhy4HMb6&#10;gwlsOBvN+QpXHrw15+5bE661WXOt1Y4brQ4cr7LjXKMt99+bcLv1a240GXBT4HGr2VzeS7Q7cr3F&#10;U5xGEOdqIzhdG8mJmiiOVsZwrDpFIoGDZcF8lTQuHHc1HtYwD0LEIvr3sWTIbCG+CKeRZLxGHo4Y&#10;B4jA+7thF+SGU7Tqge2GJswecw8NmhAd5mLXOnnY4xzmQtwwLzSxLmLTXOjiaIOpkzgVJwchsIN8&#10;XzJ5eR2b7EtI1xAsRYwDouWYSeIkxAFljBInMCIOA3kI7iluROd5MnCiHzNXR9NtVhDevVSnRW8s&#10;BA5WAgHLODm3ZLGDgwVCo0XEs3SYRrlgJT8cixg3fcupyFGRhA0MRZfgjmOiKuf0wyXdH98+ct19&#10;fHDr5yP7EcEPcSdktDfdV4mtnutLxsogohb6YC/XYyIOwDJSuQAXEXGBiJMTXRwksxAomnppMZNr&#10;s3RzRhPojV2wBxbech4B8oPr6U3wrBBClvsQv8Ef78m+2KkRd2MEwHGyjPPGS/br7O+IfaA4MgGQ&#10;rWyvjXbVDyntrSaOEldjKuuNvZwxlGdhJK8NHTV0HzuW+5/+nsaf/h/JosUhtEuWLWKpbzH0JRQg&#10;BCBflu8FKO/EjehDQUUPEdnuc32FEvyPP//IL/+k3Me/6iHy8z/8nX5OENXRTmX4qpilWcSuRUCi&#10;XMiXVlQq9EUl/wkgqvWTGi1WP7bVF4AocEi0qnoIBRARetU3QYHgSxHZfyf0I85KtLU28ezRfR5e&#10;v8LTWzd4U1vF34k7+tP37fz8fSs/qt7aPzYJMBskW6+S63hORfkNXj07zfMHh7h/eTtHts9n8/JJ&#10;nD2wnvaqpzy/e4VHNy7zg8DpXVMDn+T6m2qreSTO4tKFM5w/f5LzF09z8fI5Tp09webthZKRr2bL&#10;9i3s2b+HC5cvcF5Ac/3WNXl9Tj7fRF1jtbg/NVd6tcCjhjpxIC2tci0Sqkirpa2eyprnbNq6iAVL&#10;RnH+8lZeVVyhpPw6rypvU1r1SCBSLPB5KfuqoKGlVlxIowBKDd/eLk6lkrLKMr37UPDQ11nJs/he&#10;jcAsCYGacKpBYKaGWaloqtbDo6Kpw4WUKpfU3Mz9umZOVbez88opFs2NZ8GMIGaK4M+Z4sqCBZ7M&#10;nOXOesmar50fyZPbs6h6uprqJ+t4//oQDUXbeX1/LaV3l3DpxEj27e/DsrXx5E30oNtAJ2IyNQSn&#10;mongm9MrL5jJCxJZuD6IsfN8GLs0mmnLopm1JEkcSCSzF0ezbH0kc1fIejV21VZvCveGsONAOOt3&#10;eLFgizWT1toRr5JLTx1uok02PpK0hYfiGRdI5MBAcfZuuISrugwPUvMCSRsdSM+JPvSdHEhCjj0h&#10;3c2IEJcRn2dD2lg7fTPcHfD/zgAA//RJREFUQTPsGTbNnsEFWtJHueDZ1x67FEscUsxx72uJnzii&#10;wFEaoqaKOxlni1OMOA8/cRxBrli6muIcLHrnaUNnrQUm3jbYxdmjjdFgGiaaGGGBbbI17v3tJbkV&#10;COU6kTVJx64rPhQ12vCswYbnjdYCckuKm4x53PgNDxr+wJ3mr7jTKiHguNv8e+59bgn1oO0rHrX9&#10;kUfNBhy5K/s5H8GqbXEsPxgj7sGPa/VOHC7zY+eLINbd9mH1jVBW3Yhkf1koV1qDuNUezPXWMG60&#10;J3D9TRoXGuI535gqwEjmaFUs+16FsetFCAcrYjlcEcXJ6nDO1vhzvMKTr8KyNWSNCaJnvjeJI1xI&#10;FyrmL9SQOEooGe8j4uWKiarnEIA4hLqLs9BiK1m3Rm6Qhb9GMmEvzLztsY3TkDDem+h8Fww97els&#10;Z4+Rox0aPxfJyt3FqbhgIm7D0teJpF7B5AyLwk+EMrVPBN5J3oT28qXrCH90yY7YJTiRkt8Btkz5&#10;AQwaHSnuxJuYoaE4pnpg1dULa8ng7VNcce3rQsgEN/zzJfsXB2UeJVl/hA6rcMk+BDg+qgK7vx+h&#10;uWJNxW04ievQpvmgSfXEJcMPt27BmIrwWwZq6TbNj/gJ7vjkimvJ98R/umw3KwJtH4GnAMjIx13g&#10;Iddn70AXZ9VRUUdnEXUTNZKvh8DW3VFfH6JaZ5n6CRSSBcpj/EhdEUhcoUBL9m8T7Yyjuh9qGHn5&#10;senkHriLa3IK98bMS5xXvLfY4yBi8/wJ7ueNX28vbGUbQ4GModx3Y7mP5nLc+ceOU/Gv4j5+VBMU&#10;/VngIYItYqrAoCCi4qMqptID5K/xTjJPBRD9dz4DRIn+F8FXFax/96//3AGQf/knfvr7v+jrRFTr&#10;nVZxIK0CjvZ21dlOxOmtym5VEdaX+g2BhD7+BkDEdej7Y7wT56F3HZ+dh5y3ClU8piDytwDx/y/0&#10;I84qgLQ0Uv60iOJrF7klzuHS/m2U3LrA+9oSfn5bzY/vavjh+xq+/75S7kMJVVXXefroiGTNOym6&#10;upnrJ1ZxYsc8bp7cTP3z6/yprYKbpw4yf9J4Xj58IPBoobmmitcvnnJbIHVTwKL6ddy8dZkHj25z&#10;TZzIiTMn2LF3J3sP7OHqjas8evKQB0UPOHP+DAcO7+fy9UtyD5tpU3OSS7avby0lgt3ULGCWaBKY&#10;tLU3UF37gp17VrFoWQHnr2znRdllnr66zPOyG5RWPqCiRhxI/UtxUAIQEf3mtqa/AkTcR2lFqdwX&#10;BZAOiCj38aMaeeDv/k4c2EfqBYiVzb8BSHMHQMoERqXigh43tHC6opFDxU/YunUgGxYHsXKWLytn&#10;B7B+WQTLZ/mxaLYnSxZ7s2JDMMu3hbFhVxKXzo/l9vm5VD7dyQ+1R/il8qC+2KupZCOlD5Zy6/wk&#10;jh0YwI5taWwsjGb5mlBmL/Bn/DQt2Xl2JOa4kzHYg6yBHnTt5yEJZBiTlycwdmE8U1YIVOZHMGFG&#10;FPMWx7J4QxBTl9kxZV4AY0dFEylO3srJDl2QDyFJ8r8V7dGFawnNcCKuvyRlfR0IzNIQKccIzpDk&#10;NdmeOAFDwmBrQvsbkTnGnuwCBzLybOkx0oGeeZb0yLMneoA9/r2tcMsyxq2PMQG5FgTLZ8GjLUia&#10;Z0f6UnEko51wSZIE09kcUxcbTJxtMXA0p4vOAjPRPU2iFpc0B2wjrTEPMMfQzwTTUFtcutozZKkv&#10;qy45c/q1sbgAcRMChduyVM7iYdvvedT+Bx4KOO4JKB68+Z3EZ2i0fyfxDUVv/gfP3nbm9msLlu50&#10;Y/L6CBbvSGLd8RiOPI7kwL1opu8Kp2BbODmLfcheEEq/VSFMOhnBlpJunGjpy9nmHpypk9c1aZyu&#10;S+dsXRonaxI5VR/H8epggUYAFxojudQSy6X6YM680rHnvh1f9Z7syMCFbkwSq5i3IILEgXb0LbBi&#10;4HxvPDN12IdJtu+tOuGJMIpImolYasVdOEVKxh9hi0+SHxbuGryyHYkaa0vKLIFJuAOGAhArNxfJ&#10;rD0FGjo0IpjmPo6YClyiu7qxZ0UCe7f0ZlhBMhoRxYgBXmSM88epu5NkAu70XxpBoGQrw8f60XOw&#10;jzgPydQzfLFP8MQiQVxOoh+WMc44ZbnjOdITp4ECqkQ3rOJU/YeTPChXcSyBOKR74JLpTcDAMP34&#10;V7aR8qAFIKrll020G7ax8qOL8cUny4uRa8NJXxyCT4EfvpMFSjM9iV8QSIC4EDW4obE4KEM7LYYO&#10;dhi6azFwscfE0RGNp0DWRUNnnY3+PtmGuWEZ5IhtiDOuvTyIkx99/OJgnHvL+YkzsRTnZuJqh6Wn&#10;bCvvdVFueCfIuco90sa4il32JUzNET9BMqSCYH29k0GgC9/qNHRysSZm2AAutL+l4V8QMfhX3r77&#10;iTdvRERFTPXO4nMogHz81X101Id8cSAKIMqB6Acv/OIaxIn8+Jc//QqQP//zP/KDvFf1I8ppqFY8&#10;Ch5v9PCQUPUg4iT0Fde/wkPFZ4DoXUcHQDpGBf4MEAFG2+dolfNWoQYaVHUr/9fxBSCfX+uLsESM&#10;q589ouzGeZ4c2c7JpRM5ungcV7cv4+nlQ5QVXaCx+h5vWx/T0nCbovt7uXllPXcur+XexdXcO7ua&#10;iodH+Ev7C/7pfTn/+n09dc/vM3tcPtdPn+Qff/iR9oZ6nj8u4vqVC/o+HbfvXtMPtd76plGEu5yX&#10;r0v0xVT7D+4V53GW8qrXvJa4cuOKvhK9oble7sUbcT+qn0ajvJdoatJHU1OLvqNnRWUJr8sfc+Dg&#10;epatmsTlG3t5VnaFxyWXeVJylZKyO1RUP6G6roTahnIBUY2+SEzBQ9378mo1BHyZ3JdWcXVt+tZt&#10;H37+QeDxF33xpJoIS40W/FuAlLdU8LpFANJax6vWZp40NXP2dS0HX1Rz5uoaLh/K4vT2VHaIQ1g1&#10;N4LCZbFsX5fIqoVBzJ/vwcz5rsyZo2PmDC3T5ruz4UAaJ64N4db16eIGl9Natpf3lYf4UH6It6/3&#10;0/p6D82l26gsWsa1c/ns3Z3N0pUpFEwNoccwB5L7mxCfY0XCUAd6T3Wl70xnek10o+tgFxIlmUzp&#10;GUrmkBB6jxRnNCuNpbOTyBnqS2i6A2G9HcVp6PBPssE13A6XGDPcEozxTuuMb5aRAMSU8B6mhHYT&#10;F5RuQvYYW0ZOt6f7MDvZvw15AoWCefaMnGZDzngzhi6wYdgSDd1mdKbHoi50nfYdKdMN6bbInJxC&#10;DX02W5O2xBavHnYYO5nzjcYUA505Zu5mWLpbYu4nbiRIoOJljpGvOc5qBO40dwKynIke5sai0w5c&#10;bTfglkDhriqaavsd9wUa998KOCSK3om7ePc/JAQW7zrLuj/yUKDx+O13EgY8fmfIix+suF7uSMEy&#10;a3IXhjB7Rxqzt8Sz7XI2a06mMlUcSb9FoaRN9SBliifps0IYuSOesQcjma9GO67vKgBL4PCLSE7L&#10;60st6VxrTufoy2RxG6ncaknm+NMwCq/7s+SkM5O3i/PbYMlXKZPN6THblNylzgyaryVnigPDZ9kJ&#10;VOSGjRchE2dg7mcjIHEgtHsAujBngYIz2mhHQodK1j4uEg8hr22EHV7yQHov9cArywNjZ60AxBYr&#10;yca7eApQPCQrF3hY+jjgEW7PmSVevLo9nOicUCz9nckcFEy/maHEiLXsMSOQmDFO+PVzZMyiFLoK&#10;WOzUMUJdRZTVTIOSjfs6YuBhj3W0OKXeWjwH6PDOFucg0LBJdMZZAKHGudKoyvbuHY7FKlggI7By&#10;EMjYxQoYw1z19SWaZG+SxwbQd44vLnJMbY4vvqP8CZzmS7hAJGFqJDaRnnynccDA2hpDrVhRgaGZ&#10;hx2mrk44+IuDcbWni4MtRgKXLk62mHlqsfZ1kO106Hp44y9QUNPN2oU64BAm2UiMQCPRG+cIV9zk&#10;tV+iD+6qJVqSuLBUL/3MjUG5PsQVhOKbE6x3O19bWmGi1TJ19z5e/js0/8P/FqGWjPLt93qAvBNR&#10;76jj6ADIBwUQEZSPn5Tb+AyQ/+xA5POOsazESfz4Ue84/v7f/kVfga6Kr1Trq/c/CgAEBqopqN55&#10;fAZIuzgQBYN2cRaqBdUXgKi+GR1DiAhIPkPjCzi+RJucb5tA8Es0C5hU3cp/L/66jWrJ9EGu/X11&#10;GbW3z/P80CburJ/CtRVjObtsHNd2LuLhuS2UPDxEVelpKkuP8+D2Ju5eW8OdSyu4dWYxJTcLaX99&#10;njfl1/m+roh//lDLv3zfyoPL59i3aSNt1bV8amnlRdEjrl06z/kLp/QAaWyuFoC1UN9cw6OnDzl/&#10;+Swnzx5nfeF69ovrePz8CUXPiih6+ojaejWPR6vAQ+DUUCtOo4bqmlrq6sWNNDRSU13J3r1bOXRk&#10;Gzt2LWf+kjFcvLab56VXKXpxkaLnl3j+6pbegVSKS6muK9MXiTXI/tTEWO/lOapBI8uqX+vhoZop&#10;v5Xn++mXHwUgf9YDpE0AUqcHSB3lAhDlPCraKiUEJuJ+SlVRoADtakU9B17UceTmSQ5t6cY+NX3r&#10;3HA2Lghj6+p4CpfHsnpuMCtm+LFS3Pp6Wa6fE8Dyed5Mn+fI+DkOzFzgyULJdtfv7Mrx86N4cG8Z&#10;VS+2UV60g4onh2mU59D6ar/AZDcNz7dQ/ngZD2/M4eyJ4azfkEHBtEARdgdis60JzDQhNNOClL6e&#10;pPaUJC9KQ3g3F4YWhDN6rA/DJ+oYPNWK/pPNGDLNlOzRVgIic7oOMSdtuEReF3qNMyB3ZmeBhCGj&#10;51oxdp4tUxbZMGuJA1MWODN+rvy/lloxY5kFc1bZMmuTGTO2GzFxmxETtn0jyz9SsNWEEbstydtn&#10;RZ4s+22Wc1pgjS7ZEkNXc0z8LHCMENcRaIdtjD267jpJDG0wcjbB0NMSpwidOB8vxqz0Z/l5D07X&#10;mIlIW3ChxopzFSacfGnDoSInDhbbc6XRhutNZuJKDHnQbsHlWq24FEuBiCm3Wy3Eobhwo9aTHTd9&#10;OPYsiO1Xg5ixLYrZO1NYe7oXW26nsehsGEtORzD1QBgzj8Qwfn8Q4/clMHpLMokC5cx5WqYfDmTr&#10;7STOlKdypj6ZC01JbLkcQu4CV9acz+B8VSYL93uRmm9I6lhzEkfakDpSHEjUWLmZK63pOdWMHpNN&#10;mbXNg2X7nVl8SMPwFU6ED3YjJk+IP05DsjyQACF88uBAsiRLH7zUiWEbvUgcq8Wvq7PYvgB6zwsi&#10;eJgfnom+OIXLjROBNPXRYuyvwyzcBcsorWQGjmyZ4UnhimicU9VwIC4MGpfA0CUR9F8dSbbQMbnA&#10;C9sEW/qMTxLyx4qTcMVatrUIscU6VKOfO9wu0QnnNGc8s50JyxXR7emBu7gMpxTJ5GM90YhDiRf4&#10;eAlATH10sr0IvZyPZbA4qzhfAYgXZqriO8yFXjMjiBwmjkacjp2IuG2iB9pMV3Ripx1zgzCN8sTE&#10;TbUk0/GdjQ2mjnIenuJIHLXY+cu5+LlhJGAx0jpIBmKNgYONWFUBXoSXuBJH7AUSLgIQ91QXfLt5&#10;EZTlS0iav0DEC2dVPxPqJO7ETr4n19PVE+90T9y7+eCZ4Ueo3G/3bt508XDAJT6KQyVl1PxPaPnl&#10;3yTD/0UciAi8iPlbAUdHRflfAaIqyRVA9BXqqg5EAPJehYi8aomlxndSTT9VPYgChYLG3ws8VP8P&#10;vfv46QcBjABKAKKyfDVW1K8ORA8QBQsFEYGFgoiq55DvdcTfBkjbGwkFjrY3v0bz58r5/xzKYfyt&#10;9Sp++1mrnNNbWX5qqKS16DolhzfxcON0HhdO596maTzYv4An51ZLNlxIiSqjf76LZ0WbeHJvLY9v&#10;ruLlnY3UF+/j2tHFrJ+Xy4ENs3l44SDvqkp4V1vBxiVLKC9+zi9yHTWlpTx/8ogHD25TLMCok2NW&#10;1JTy9OUTbty9ztlLZzgv7uTIyaMUbi/k0PGD3Cu6K8Jeqi9uqqmvorq+kteVpbwqfakfm0wNcNlQ&#10;V091ZTkF+bnkFwxkQ+F85i4axbnLO2TfF3n49Cz3Hp+V1zeoqH2qB0iVHiA1AqQGud/iOiUJqKyr&#10;lqhCVaK3qIRB1qlxzlRy8P1ffqFdnnVd22eACPzKW6upbq+i6k0NlW+aeC0AeSEAuVFeyxEByM5r&#10;N1m3tCebZ0ezeX4km8VNb1oUzJr5AexYE8vBDSnsleWulRFsWxrJlsXhrJdsd+3yGNYuC2fDyjCm&#10;LXBi3FoN+SsdWLotmP0nszl7roCXj5fT8HIXtSWHqX1xhMaXB2guO0DLi500Fm+i7sk67l2Yxu5t&#10;A1m8LJVx0wMYNsGN3Clu9BpuT89cHf2GO5E/3otZc0OYOtOLabO9mSsQW7DIh4Ur/Fi8wpPZAogF&#10;KzUskeMvW+vC0o06lqxzYskmWRa6sGyDllUbnVm+1pEFa22Yv9GKuTuMmXfAgFkHDZm2z4IZe42Z&#10;trMTE3ebMGhTF3os6UzGnM50nW1I+GgNJr4mmHlZiT7ZYelnrU+gLXxVS1QbcSIW+qJ+c9UnLsgS&#10;XVc7MicFsepCsGT+Xqw668q6a8GsuhLAwpO+9F8iWf6BUI5WxLL3iS+7Hnmw4YqO+Sc92HwrhG03&#10;/dh1L5B9t1NYfTSLmfuTmbg9muXHE1lyIkH2kcrq292YcsyDqUdCmXkwgclHoll4NY5ld+NYXdSV&#10;ZXfSmXA0nPwDHuQf9GfO2WjWXg9jS1EQu5/KNtt9iBrsRI+FEay8msySw1Gk5NkSKjBPHGFD5AAz&#10;vkqd1IXsOVZ0m2JJz0n25AjBJ6yxYuMJWybv1pA+05wh620ZtdWelLEORPbxImdyKD3GaBi1wpbc&#10;LXIj5tqQPlzH8CnBFEiWkjQ6gK55kfriGFWUY+FnJ45BS+dgLeaxGgKzTRg23pm8uWG4DtASOVhe&#10;z4lgxPJAxm+OYvz6ZHLmhBMyyJ5Rc9XcHOHYZjqJoDsSMtiL2NwA/Pt6Ez5MMvQRPsSM8CdskBfu&#10;WaoC3x3LEGfJAnQE9HZl+OoEnKKc9BXeqrmxXZqvZAqeApVggZknpuKMnIJdyZoYiWd3LdpET7Qp&#10;XjiqOpJUEfY+PnTp6i7wc0MT7IlVqDdmfq44BInL0mkxsLfBIcQVrTgjYxdbcUXittzs9Z0sDd10&#10;4hwc5AfjgrGfM5aBDuhUZ8gkN3FtbvhHeeASpkMT5SpuRu6NuBa3BDm3VA+c4+V4ckxHfc95H3x7&#10;BGDf1ZeMKaO5J46j+V/+H9p/+nsR7O95+14A8Bke7SKib95KKCfy8a0eHnqAqDoQ5UJEVFQ/kY76&#10;EYGHvp9GRyW4vve5AEQVYanWOu/18PjU0ZdDwKDqGdT+9XUg/6UoS2Ah0THulMBMFY/9CpAOiLS/&#10;FafyGSCq2KpdxWeQ/BYM/51QrcJU02K1VBX7P7xp5Z/f1PPp2U1eH9vI870LebZvLs+Oz+fZhUW8&#10;ur+WsqebqHy1jbIXhTx7tJqal9torzjMo8urObd/Hk8k43955wTVxdepLymipaKUKydP8ujGbVrE&#10;LXyS47xRxU91ldQLPBpEhJ+/esKFa+I8zh/j9KWTXLx+kTsP7whMzrJ+0xoKt60XiNwWl1JN2evn&#10;PHl6nxs3LnHz+lXu371LybOnNNXVUlNRxvSpBaxeNYfCzQuZPTePcxe2iYs5z9XbRzh6Zpvs5xKv&#10;q59SUqY6JnZAqbm1WV/MqBKB2sZ6apvraVYORJ75h5+/F+fxsz4h+ChLNR1vbWsjFU0CjFZxQO01&#10;1L6toeaNOCJVFNfeQkljA7fLKjn9vJqjzyrZvmsae1YmcmBjMke2JnCkMI4966PYtS6K/RsEIhtj&#10;OLI5QcAbz57VMWxdEcv65Sns2tSd3etTWLUgmhWq1/ZmWV8YyPJCT+ZvdWbJfnf2nMvkwuWpvCje&#10;TmPFKZrKjglQDlEjUKmTaBKotJXulPWbKC1ayrWLY9h3sCdrNqWwfGVXVq/MYNOaPmzbMFRAM4bD&#10;e6ezb9totm8ayMGDBRw7JOt29mLP1ni2FYazc0c0+3bGsXNrNBs3B7Bxhw/rtomA73Bi3R5HVh9y&#10;Zu5eawp2GzBuvxFj95ozZocVowQcwwuNyFliQcI4U0mU7Qga6Y1HPzu8+pjjkS7w8DPHyNUaQ3sT&#10;TB0sMdGZ00VjIqGGMrHGebA77pKQB030pPtKX8buiWDBmUim742gYKcvE4+EM+d4DMNW+zFiUzBT&#10;dgcy61AoE/cEM3VfJANXuDNhZwSzjoQw+0gAE7aESOIdzWhxHfnbE+X7Ccw5FcyEw6FMOZHG8N1h&#10;5G0Ooc+CIIbtSGD25STmXgljwfUg5l33ZcENf2Zf8mfGpRDmXAoVJ+LDqG2Ocgx3hi7zkOv0JnpC&#10;AEPWBZE925mEMU6kjXNlwFxnsmc68tXgpa4kT7Sg/2LlOOwZuUxlCp7M2ORAwRYz5h/1ZMmpQCbt&#10;CiRjorN+vJrek7XkzHAgf7mLuA9b2amW5CGODMp3ZpbY1V5jggnu7ow2QUtwX1+ixHJaB2mwDnTG&#10;IdYZr172hA5wov/yDNz7OhOZ40WfCRH0Hu/DlMIYJmwOJ3SoLWlik7YeiWCYZDVWPRzwG+hF1JBA&#10;Anp5YZegw1+y8oTcQEKH+Op7v3tlBWAVo+YvccFBnETmJDXJTaC4EVfsunqhxv3SihhrBQ4OCT5Y&#10;hIoD8XAhOC2UjOFhOMWIC4hwwyLCBfMQEfMUF/z6+WKf7Ia5ANBCDSqp5m0PdEEb7CJAEVgJHGwE&#10;WNaeDpg4azBwd8TARRyXkwOWngIGNUJwhDOG4kJU6ylDZytMxWnYRjoQnxFIUFwATvHeGEt2Yi2Q&#10;c45zxVEgYxXpjK0AxinJW98p0kr245jszowDOyj/+/9F69/9T97++KeOegYl2AIQNUyJija1VH0+&#10;RMQ/fXonoRyI6lTYzidxIZ9k/d8CiBpI8WfJUvVNd//0k77ljur/oToEfpDjqE54byTr14NDor29&#10;I94KFNQwGb+G3n0osHwBiHIgHfDQh3Ig/xkgCgSqhdN/M/TbSTS0qaWcS2sr3zfW8pfaUn5+cYuW&#10;myJElzdSdnkZT87PofThampfb6e2ahflrzbz+P5yal7J+5J9XD+1RNzGNf733zfw7z838u+/tPFT&#10;Wx1N5a94XfyEedNmsGPjJpqrq3mr6i7EmVRXl9HQVEVp+XOOnznM3kM7OXnuKNduX+H2g5sCkVtc&#10;vHpWhGoNe/eLk3j+kJKSx1y8dJoDB3Zx5NA+Thw9zK1rV6gqe0nJ00ds27ya61ePsW3bIsaO7cXh&#10;o2sEFtf1Q5us37KAe48u8bKsiKLiu1SIq2kUWKh+JOq3oBoU1DQ1UNPcQH17E63y3NUMisp5qPj4&#10;p59pkWdfJdtUNAmwWmupbVchEHlTR93bJgFJC2VNjdwvq+BccSnHnjdw4NJeDu3I4OCWJM7sTuPk&#10;1lQ2LAyicHkIB7bGcmyngGVbV47uyOT8/t5sWZ3EiiVpbFqVIZ/1YeuaLBHwHE4fyObGiX7cPzuQ&#10;k3sFAOs9WLHdmw27oyncmc7p8wW8eryOtvLDNLw6SM2L/VQWH6H82SGqXx7Ur/9QeYD2Mnl+4iBv&#10;nZ3F6b2jObV3LIc2j2D/+iGc2jGWSwfHyroRHN83hnPHxnH++EhOHR/MgcMJ7BchPrE/kcO7U9i8&#10;JZgte7zZeNBNMnkn5uyyZswGa/ouM6TP6j8weJsx2WtMSZ5jQfQUC6Ly7ekxO5NRW1aSt2sPQ/cf&#10;IXvtSjKmZxA1zB4rXyMMbEwxtDajk62paIYDdkGiBT5WmASZYN/DEcfejugGanEdYov3CAcS53gz&#10;YHUsvZd7MP5YFON2e5Eyyh7fNAuC+9jQV9zUyHX+5G/zZ+7RGGYfDGXZ5XABjjiHLUHkb4phyIoI&#10;BogzHLI0lLFbIhm+Kp6es2JImhlI5iJf+q4MJnNBGEM3hjNqpw+Tjroz/bwLc8TVzBL3M+uiL/Ou&#10;eLHojA89Ztrj19sav772RA13IzzPld6L/MhZ6kfsOE9SJ3nSa4Y7fQUoX43d7iIWzIGsKQ4MXWUv&#10;VseN4Uvd6TnRir4zzZiywZNFO8OZvSuCSds9yZ1lT+5CKwbNc2bUHB2xg0Xox7jqWyqMmhXECLGR&#10;Qf21pMqBYkc5ET/Yk2ShbspwcQ8Z7gR00xKU4Uj+tETGr8nBK9OZqO7eJPYLZMDkIMYtj9ePfe/b&#10;S0fPYa7s3J9N7rIeWIsL8O7phW2oA7YBzthFueApwh6eLUDJCcGjqx9uagrbBA9su3V0jsyZGY53&#10;uhaNuAO7WIFAiItYS62+CMsxygcTJxF6jT2R6SH0GBQlgm+HVZi7iLuLfF/Nda7DOcVJQOKKkwi7&#10;gzgqaxFyK4GEjYs9umBvgaIrpt5arN06misbOko4qKWWLq72GLk5YOAqDkw+N7Czo7O1lbwXW6vm&#10;RhgQio9AzauHG9EDw4nMjtYPDa8JdxXX4iSOxRl7AZqau6STs7WAMIBtd+/R/K/Q9qd/5M0PP3RU&#10;Vqts/wtAJBtvk1CvlStRYzh91ENDOY+OXup6iAgwPn2GQ0fdhcBEHIgaWFFNNKTciAKI6hfyXg2u&#10;qECliqeU4xDh7wBIBwDeChDe6ENeq6I0BZDPMFEzIr4VgOiXanKrtwIT+e6XbVUogLQIAPRNhP+7&#10;IdfaLNs2yH4a2mW/bQJNgcifWur5h8Zy/rW5hL/UXefJxSXcE4BUv9hCS+0BmhsOU1G+i8cP1/L4&#10;3nqe3NlM1fPjfN/6kLd1D2ivKqKtopgmcQtFt66ye/NGZk+eLMJzkCfKMRQ9Evdyj+LH9yh5+Zjq&#10;mlKePL/PhaunBBinReRv8PDJHR4/e0CJuJMzZ4+xbt1yjh/bz7OnD7hy+SzHj+7n3KmjXDp3isvn&#10;TnL72kUe3LrEkgVTmD19JPv2LGfZsgKOn1gn4LnAsZNbOXx8C0/EXd19cIWXr4qpq68RF1RPfWMT&#10;qi6qRZ5xB0Dq9DMjvvnhvbgPNXT7n/ShXGWDOIwKVf8i36lra5CQ7SUa3jbSqOpy3srnAsiiigou&#10;F7/k1IsmDt25yY5NPdm7LpIjynGsjWXfmjh2r4lmz8Zo1i4KY/akUOZOi2RvYS9WLE1m6EgRvTEB&#10;bFmXxeoVaawXmGxelcrxnb25ebw/Vw6I89jfjUtHenHucA/WbfRlwlIzlm715fqVadS92Evzyz00&#10;vjhMmUDk6ZNjAtijApVjtL48Tnu5xKv9VBWt4+HluVw7MZVrx2dwdr+4jp0D2L4+mfXrQ9ixN5Sd&#10;hyLZsj+UNdt0rNvsyo5dPmzb68vCzXbM3WLOkkPmzDxgSc4CQ7JmGdNtviHdFn/LgG0G9NloSPJc&#10;K1x7mGMjLsItLYTM2XMYvWc3eTsLGbxhpWhlvqx3wcDXHAMPcSDOlnxrLa/tzDH3N8MqxByLMGts&#10;4u1wzXTCIckG61gbzOW9fQ8ndP20+I3UETfTi/SFGhLybSQhFoczQkePZS4Ml3Mets1NnIUfs46H&#10;svpSHJO3+DBiSTDTdsYwX1zH6PXuAhqtJP46Rq8JoedUD3EygfRbJlBY6iLOyYP+EiMLAxi7U8f4&#10;PaL3p72ZfsyHCeIEJx91Y+4xT9nOAddUNfyKC7693YjK8yF1ii8956t5krxJHudB8gR3MQ4ufDVw&#10;oQMhwywEIJYMWqplxCov+s3QiIswpUDcyNAF9gye4cy41U7kr7dm8kot07Zr6TPdhoJ5LnSfoiN9&#10;opYhC3QMn+5Pr+nupC1yIG2aB37dnNH4C2m7aui71In0sV5kjfUhaaAbWzf0Yd3uEUT2dWXI+ESC&#10;kuVY48MYMimMvhNETPv766e9XL+rG7lz03Hu6oKrmuhKxNXGRxxGhCP+6V4EZwYJPPwFKGpSJ1c0&#10;SZ7YCUAi+vuQMyUKD3EbnZ1EyD3s9cOfOPqKW/D1wEKnw9hGg5GNNbbu1jj6WGKgWlEFOuAjQPPs&#10;4YNLmjd20S44xsixk13RCsTUEPFqFF8j1QNdNRTwFqj4uWLr5YqlhzOdbW3ErqqKdAdMxYkoqHTR&#10;qd6oAh0vcTYCLQNHSwGELdH9vQkb6kngUCe6jgml2+gknOO9xMXYY+kloPJ3xDbcBV2sD8YudsQN&#10;GsCt5o+8+Yf/Le7jzx31FqqJpgol2qpiu71dBLmjmOndO3Easv6T6vym3IhyHmop0PlewKEA8kEc&#10;iL7oSeDwUYCk4sOn73n3SVWcK7h81L/Wj2j7vsNJvFEuQgT7zef4K0C+AEO5DgUQdU4SeuB8/kzi&#10;vwBEnEOrnK9qIqyKoVT8TVj8v4a4DwFao4Tax6d3cv11r3lx+xyVj85w58xqVs7qzr2LS2msPER9&#10;5WFqK49R+Vog8voIr18dkez/NB9aH9Fcc5eXTy4IUM7w4PoZWqpLxXGUs2jWDMaNyOPK6VM8f3CP&#10;F0UPqC57weuXxTwSl/G0+B6lAopHRTe4deciRU9ucff+VXEap7gkce7sUTZsWMFWcSIVr59RXlpM&#10;aUmRHPcpFbLd/RuXeHTnChUlD9mxeQl5Q7tx9NBabt7cx927B3lYdIITp7Zw87YA6soxcTNbeS7H&#10;Vq26ahoEBAKQZrn+WnEi5XU1VDXV6TsLvv9ZdQz9iU9/kcRAzVT4wyc9YCrqqqhrUWNvdcCjvr1B&#10;ANJE0/tWAUgr1a0tPK2q4vrzV5x7VseFkgaOH5rOiS3xHN6Swu510RzYGMuOVVGsF3jMnRrA+PGh&#10;TJoUxeSJUQzNC6drb096Dwxk/KR4ps0WyKxJZ/uGHuzckMmp3X24eqAP1/b24vR2cTZrE9m7VrLr&#10;JRpJGA1F2OPlGWyg9dVeAcguap/uouThbooeHqK46DTPHp+lXIDf/OowbWX7aHm1W0CylUeXlnHp&#10;8BT2bs5miQjn7NUWTF7ThcnrjZi2rgsLtnRh8WZLFm4yZvrmTozd3Jn8td8yZbshY7d3Yvjab0R0&#10;u5Cz2IBey4zoX2hI/y2G9F1rTdwYOwJ62mETYoBlpDXxYz3JnOVE8lgdIT0dcEi0pXOwJZ08zems&#10;Eyci8DByEujIOrtwU+yjbbAVcHj2kv30csA3U9Vp2qJJ1KDtrsUtW4d7byfCx0jyvMSVuIluBEyQ&#10;//1Sa5KX2BM23pqQyTZkrXBl6AY38ta7kT3fjcGrXVl0zYa5Zy0o2KZh2mENMw46MmmXPdP3WjB2&#10;owcD1vgzcLUXQ9aKm9kQwOz9vszZ5yfX78XARe5kTNHSc4GrANSNjAnO+mFXnFI0uPXU4TfQndAh&#10;3gT3dyVyiAdxud7E5bkTPdKbr+L725IyxoZ+syzlJuoYMs+JwdMdGDzNhKWHNIzdpKXXHGsGLrTR&#10;u4/8+Q6MEWoPmK9lkBw0t9CVERu8mbLVgRmr3Rgw25aec+3ImOiPV6q4jr7OpM10ZcA6Z/rOdycx&#10;z4XMkYHs2ZTJriO5Ap04skfEEZ7lxbDxKUxbkUSvSUG4ZHnQfbobBetCSZcLSst3J3a4qnB2Qxcj&#10;cMrywaurCH2cr74vhX2MDrsUd+wEGB7dfInq502fMUE4Jqg6Bg/J6t2xDxUxDvNC4+MlzsMOc3cB&#10;gOqLESxC7WaNsau4mzhVEe8pwt0xda/qH6KJlO8kq06AfuJe3DF1d8DCTT5z1embKWv8nXH0dMbM&#10;2ZHvzMVhWFnRSaOhk70ASkBj6u2k7z+ji5D9Bnvo64UcU7V49dTineMkD8iR0BwXYnICCe0ZjkOk&#10;j7gsHbYCOxt/cT6h4p4EgANnz6D8L//O+z//L979+LO+xc171UT3M0DeqToHERE9QNoEICLeH2Xd&#10;J4FDB0RUs15VqS5ZqcBDhZqZUAm9qgx/L+D48FHVqcg6/RAjEp97kn/4IFD58KkDIAoWku3r4SEZ&#10;v+rE+AUg+hBIdBRXKYB8cSy/+Vw5hf8CkLYOgMi56+O3IBEx+z+GfKdJ1YmI8LW8aRRI1dNY+5wb&#10;F/dy88J2Tu1bQOHy4Vw6sYjjB2ZweO80Lp5eTn31BTn/u7xrv0d7ywOa6+5TWXqT50UXuX3lOFfP&#10;HaG0+AHP7t9h5YJ5bF23RrLa1ewqXEf5iyf88LZZoFNP6Ysirl8WUN28yPVrZzh1ai/nzh/mzJkD&#10;HDmyS1zHXk6fOsDhQzs5sG8rd8VllDy7z2MBzL3r5yhcvZj1yxdQJACpevVQzm8tE8fmcOn8Dm5c&#10;3829ewd4+Ogox09u4vqN4xw8tI3N29bxTACiBmCsqq+XpYi/QLiysYHSmkpZ1tGm6sB++Z5PCiB/&#10;FoD8pWOq22pxH2qok3oBSIOcf4O4EAWQerl3DaqF2Lt26uTeP6+u5tbzMi4JQK6+/oFTZzezYWkU&#10;y5dEsnhuAPOn+YjziGL1wggWzAwmb4RkuAP96D8ogsR0T7rnBJDRx4dBw8OZOCmSrRu7c+7YQE4e&#10;7M3pPb05uSWTw+tS2LMygTXTgyhcEMH0RZJQrjZi3p5YHhcVUv18KzXF4g6LNvJSnOKje7u4X3SS&#10;B0UXKH54jIrHu2ku2Ubr8220vdxJybXFXN47RlxQD2YtdiN/mSlDlhoyZEkXRq00ZNK675ixuQvj&#10;1nVi1PrvBBqGjBe4jFliyuBFBgxdacQwieGrTBi5yUTchQF9VxmSs9qKgWu09FvkTOJIKxFTY3EH&#10;nQkt+JbESUaSSIvAD7CWBNMITawxZkEGoi1m8l82xS3VFL9eGvxz7AgeIInjcCu6TnCgxwxHes/U&#10;kFpgJXCyJWywPX6Z9tgLnNwEMM7ZjrgMsCNshg3xsx3wyrHCZaCWwDw7YvOt6DZbYDLbmpxl5kw7&#10;rmHyYR2zT4Sz+EwMueuc6L9Cw6hCd4atEUgU+tNntR+DNgaRNtVVNNVDPypwbJ6Cn1b0R0fsKA8S&#10;x7iTXuBBwig3Yka46xNc1TjJq7sk1CmuuIvL8hVt9s1ykSTbja98+5nTa64NYwvtGbvVhmHLNeJC&#10;1IQwxizaa8/ojVYMWG8q7sSaiQs8GTzflq7zzekx3ZyhM2zJXWVPwRpP+k+Rbac5Mmi2M5lyU7rP&#10;9SJ0kJaUCU70XmLD6K0u5K72JkJo1js3iI2rulMwLZ6c/FiCu6v23cH0LYhj5JwkYscl4pgtdJ3u&#10;Tc6iSBFYF0J7uernFdElueGa6IF3moAgRITf3wnnKGf9mF0Ost422g23FC/CJPvpPz6A1NFeBGUr&#10;4ffA2NMBKw8tNu4uGNtbY6bqM2KdSR8dgUu4m35MK5tYNzQJntiEuYntdBaxFyEPcMHE2xlzX1dx&#10;FfZYiPMw0TlgZGePNsADXZBkCkHemGpsMLSwwEDia3NLvrGxE7dhR2cHDSbuArkoTxy7uqEVZ+ba&#10;V4dTd4k01VxZHqK4suBe7qQODyVqcCBePcTR+DqgC5EHF+5DJwcrBs2cRfWf/o0Pf/5nPiinIAD5&#10;8P1bcQwdfT70dRoq81d1E61tItaq3kPchqxXRVkdzXq/AOQD30s2+r2aQOrjBxFi1bu8XdyDchpf&#10;QhVbqU6AajrXDrCo+gsl+nr3IfB40yqAUMsvoQAh8FAQ0ccXaOgh0hEddSeqIl4tBXif3YdyIao3&#10;dquce6tAQUWLAKKl5f8U6jvq+y2ynxbZR4O8rpZzqaChpohnj85y89JOXj09TW3FFe7dkiz2/kFx&#10;AAoej/nw9ikf3jynralY3IA4iyfXefn0NrevnuGmQOHhrWsCkwucP3GEB7eucnTfDqaOHcnKhbPZ&#10;uWkNZ47upb7iGUX3LgsYznH/3kVxDae5eu04Z8/t5/z5Q1y6eIyLAqMH965wS4CxdeMKzp86SM3r&#10;p5QJSOZOHcuOTasofaKczXUundnFlvWzuXV1PyePreXKxW28fHGBswKUffs3sGvvJgq3rOPJs2Jq&#10;6huprmsUgDQLCNopq6nhZWU5da1NvP9JuY+OiaM+/elnPv78k77PTGVtNZX1VXp4NLY1SjTpo6Fd&#10;4o0ARKDfKM/lZXUNd0vKuPaslpul33Pg6D4WzonU90Dfuj6eTSuj2bE+jjXzApiR78u4kSEMGxJI&#10;z94iVv2DGTMhlolTkxgp/69Ro0JYvTSVgzuy2L8tjZP7enN0kzgPcSX7V3dlx6IYNsu+587yYeAM&#10;Q0Yt8mDP/vEC2XXUPtlJxaNtVBRv58m9PVy/tZ/bNw9w//pOnt7cRmPxVlqebKb1xTbq76/m5sEJ&#10;rFgWyzjRqjGrxFUIAAYtMWLURmPGCDjGb/tWtE6AstGQkesMGLHYhEEzROfmWQi8TBi2tgsjNhox&#10;YpMhA9cZ01+A0m9pFwatEs0TJ5Ix1YjgfkaEDrYgcGAX/LKNcc8yImK4NaFDzYjIsyJosDkhuWYk&#10;j7cRMbYibIglIUMFFAWin1NsZR/WpE61FAhY0FO0VQGq7zJ7uk0UPciwRpukwUwci1WyNWETBTqT&#10;bAkcYof7UFc0mdYEDral90IngaMTI5dZM26DM4NXujJmSxQLTmSRMs+NQWv9mXssRiASTsosX2Kn&#10;e9B1jh8BAxwlyXbFW6AQ1M+L8KHuEm7iLjyJHepFjGhR5BBXEkZ76sHiniqJshrINd5ZIOKCTzdP&#10;3PX1wjZ8lSIuIna0CSkTrciYZUX3hVakzzUiLr8LPfPN6LfcggGbZblIaDzTXATdltgxZqQJRUfP&#10;dCJ3tisZBWLjhqvOP9ZkT/YkbrzcmLk6oWwYWdNC6bnQlv5ykdmztAT3diE9L4QRc2JIGKIjbZQn&#10;PSf5ynaBZAwPln1EYJ3qQ+gIZ5bsTKD/nEQcujnqx7APHxiKU5IXujh33OK9xH144i3v7dXAiZKt&#10;K1dgHyRk7BpI6jBxPZMFOt0cCMjwwMzbDkMnsYseOqzFeZjorPQA0YTbMXR6NC7iMgw91ZSVOiwC&#10;deIaHDF2lm0EGKbujvphREx9XOjiYo1jpLfASEtnSyssnMS6CliCooMxEVAYCDgMxYEY2lnTRUBj&#10;6qUGptShhiLRCeACBrnh2MMeT3Fmuu6ybbo4kywnfPq5EzjABb/+WtyzbfEQC6mTh+UlMLMV9/GN&#10;mTGDps+m+qd/lqzy7/j4w/cSH/j4fUdfDzXZ0QdxGB1T2IpQixi/EVFWzkTBRT+73uf49Engoca8&#10;Ur2Tf/6ZH376SQDSRk1dvb5y+1d4qNAD5a/NcJVbUHUWeoAoePyHUHDpAMaX4qq3b1TIe3FGHef0&#10;OeT9l9ZcXwDSIgL4K0AEaCr+NjR+G+o78n1ZtglE2iWDfvuumR9/FKGsKOLpkytUV9wX9/VaQFrO&#10;D5/KZVnBx3elch4vaWt5SXNjCbWVzyh/VcSTRzc4fnQPq5ct5PTxQzx9eI8SNU/Hi2JePSsSwX/I&#10;tXPHGTOsPz26xjFt7HCui9t4UXSN6vIiWppKaGp8QUN9MZWVj6iueszzp7e4ePYQVwUkT+5f497N&#10;c+I2LvOpvY5PbbXcvnSKqpePqS0tFrdzhVdPLlPy+CJPH53m/u2Dck7H5Fquc/7cDmbPGcPCpdOZ&#10;M3+GZOGPaGxqpaKqXkDSRLW4kBfl5ZRWV+lnW1Strz4pgKjZB3/5SV+fVdtUT4U4lNrGGgHObwHS&#10;LCHwkGfRKL8BFS+rarhfUsqN4nKuF7dx+W4xR/YNZ7MAZPWSUNYtCWbVgkDWLIxheI67gDWGNUvS&#10;mTU5lDkzopg+LYYF89OZUiAZca4PMyZHsHtdNy4eyubc3u4cK0zj6Lo09q8QgCxMYMvMSJYV+DF0&#10;tAvTl6dx4MBkAcZ2gcdOcR+FVD3eTPHNzXIft3LpbCHXLmyg+NZmmp/vouXpFlqfbqTi2gJ2begu&#10;+iKOYaYp3Ud2ps/ULgIAO/qtsmaQuJBRm7+lYGdnWRowstBYsnVTBiwzI2exGT3mGIleqf5spmTN&#10;MSR9qgG95xvTT7L8nKWigysMyV5iKN8TzZxkTvBQY3x7S/Q3JX6yhqgCM4IFHPGTRAMXmTFgrTHD&#10;Cy1ERy3pPt2KlCnmJE4xE9diSaToaMgoU2KmWJM0y5SMeWoKXltyJIHvNl1cQX870QQrkqeJ4xkq&#10;UEnRYJ3kgG2aPaFjHOi+zFagY0veag1jVjqQt8qRKdsCGb3ej25L/Zm0L445RxNJm+JPYK4HIaPd&#10;ce/riGdPHV6pLrhG6/Dt6U5Ing/Ro/zw6dExWrBKZAN7CUQG+xM/3Jv4IT64JmvRRDniGC/6Kgm6&#10;NsRJ33Doq6Q8M0YKRBJzNUTm2ZAoFxkzwYKQMULX/gZCTwtSZlqSOt5EAGBJcr4FaULSfrl2DJ+s&#10;o/80d5LG2NFnriuZAo6u+eZkCYgGLHEjbbwXySNdSSlwIWe+PYMWaMgY60nSeG/6zY0gJd+T7KWB&#10;5MsPsmBJmtBPIFIQiXsv1S/Dj52nBpM9KhLPLFuCs10I6CsuI94bGz9xDgKEwFR3uRgPLPxc6ayx&#10;xVpcgWOwM7Y+OgaMCRdQueOR5EjmmGAS1HzjEb64hASg8fHQD0NvGeAsAu1M9hiBloKDbG8tUDHx&#10;sMHMXfYX4ICZr1bAI05CgGDqZo+lpz3eXUMwFVB1tnPAwEaDqXxu5+XON5a2fGduQydbGzo7CYz8&#10;VYdLcTPhLpj52+EYIy4k2lksrk4yDCe04j5sUjVYJNphGy+fpzhhEa1BE2mPR4Y7QWqCLaG9Y4hW&#10;Pzz02PXLqPnpH/n+5z8JPD7xSVyEvkhKxfuOIUwUQN6/VcVK4kDaWzv6gyiwKAfyBSD64isRFwkF&#10;kJ//9CfUhEvVtfUi5KpIrKNpsKrH0De5lXXNStwlWiX0ANG7j99ARO9AFDxku/a/Oo+O+pE3cj7i&#10;bj6HAsgXeOgB0qbch4r/CJC/DYz/HJ8BItuofanGBO/eiwg21fBIYFD++jHv3lXJObyW9ZW8e1su&#10;gC2Xc30t0Cmnvv6VfOepgOYejx7e5vLF02zasIpFC+awcvkSEfAb+hZXlS9f8LzongjaNZ7cvcrm&#10;NUvIG9CL5fOmcGT3BhH+SzRVF4vreUxj3RPZ93O51lJxOWXUVT0RV3OLqleP+NhWwy8fmnjbWMH3&#10;7fW8ra/gnjidqhcPKX96j9LH1wVGF3n55CLlJVcofXme0lcXKC27xJWre1m+YhoDh/SkV3aWZOI3&#10;qKqpp/R1lbiKRkora3leVk5VQ6N+Tnw1ZLsaWVmNb/ZJAKIaS1TW1lBeXUF9c50Ao0Eg0kiTwEPN&#10;od7RJPoNTfLMVLyqrubBi5fcKn4lEGni9ssmdu8Yy9xpYWxcncmBrb1ZsyiK5fPjmT0pghVzI9m1&#10;MVUcRgYHtmSxbG4Sk8WFTJqUyK5NOeze1J0Vi5LYvzmTY9sz2Lw8hm0rJJYmsk3WbxCAzJwQwOzF&#10;mew9MpUTR6dy6/J6Kh5souTGCkrvruX+pfVcO1/I1fObuHllAxVFhbQ/3Uzb49U0PVzGtcMjmCxa&#10;NGDJt+QuNWaYaFfWeBHtAgcRZVf6zLFn2Bozxuw0ZPQ2M4auMRUgGJE02ZD4USbEDDaTzNtCXzzU&#10;b741vcaZkDHGlORxpqROMhagfEe3mZ3ImmdEsjil+CnGJE8xImuBOI0ppgKELsRO6UKKJOHdFhjS&#10;c8G3DFxmQP/lxgxZa8KAFUb0lm1TJ5oTN9ZSgGNC0jTR2BmWJIwzoutsE3qtM2LoFlNGbBVHtFGg&#10;td5EYGZCxDA7XLrZ4dTbhqT5ApA15iTNFfDMtRJXYyngs2HoBgcGLNUwZKWTOCgvxm0XeC+LIH2i&#10;B/EFXuI6nHBJsMdFwSDUAbdUZ9x6OOPbV7S0mwuOcVp8Mp3wz3QhPMdTjulNxBA/YkcFETzAB+80&#10;V0mgRX9FG2387fnKPfY7huY6EJ5piWtKZ0IHmhE13JaoXGu6j7BkwFhXoZXcmBwhYb5G3yt0wGgH&#10;Bo2zpM8ER0L6WeOV8S1p+daMFkj0EpJ2m21Kz8UWsh8zQvsIlfMc6TnDTj/U86jV7gxZ7MSGrd2Y&#10;uCaJ0YVCzMWx9JuQJfvypPvEKIGFG72mObNyRzfy5YcZ2cuOYKGmv1guexFjCz8NQcm+JPbzwyNZ&#10;hN9Vw7c2thg7ajAXF2LhYs7gEXFkiG12SbWXbcWFpLhh5myPo48ndt6udFFjWHkITePtyRoZiYOP&#10;M8Z29tj66wjMdCV3ZgyJgwIw9hF4fB480dhZbpo4HYdoN4z87AQ44lZ8ddgGCgyEyDb+lvJQ7LEL&#10;EMGXMJdjaARuVgIbhwQPrCMEdOJovnPRYOirwSjIAYsIezTxWgL6u+Garjo1OktmIK9j3PCRhxnT&#10;3asjW5Dzn1y4hrof/4FPP/2snxBKFUOpoil98ZRAQg8LgYga1l11qlNzgHQARMDyUVW4fxCAdNR7&#10;fPqkHMgP/PSnX/jpl1/k80/UNzbqIaHqOVRHvyYR57qGJolGfTQ0NetHjO0QeRF/fXwGiB4iAot2&#10;cSq/qeN4K4L0TgCi4v8GIGq//10H0rFNh5Npk/00NDVQ9KSI6ppyAWC9wKOW9jeSlUu0t0u8qZZl&#10;Lc2qT0bZMx4+vMO1a5e4eOEsZ8+d5MKF09y5fZ1DB/ayd9d2Ht+/y60rF7lw+iinjuzl+oWTPLh5&#10;kaVzJ7N++RxuXjgiALhLa524mJKbvH55U0DyiLYmgUjzS963lvG2pYz3AqyPLZV8aBaQNVXyy7sm&#10;Pso5PLpxnvrSJ+JAiih/dksPkBePL1BRdo1nT09R9PgYz0vO8fTZBW7ePkHBuKHkjRjKxUuXZP0r&#10;SkrLeV1Vy7NX5bysqKZO3ZMP8gzld/FWEg3VGVS1qlNjmVXUVFFVW6Xvua53IK0NnwHSSkfPftUn&#10;511HEVZVNQ8FILefvpJo4MbLVvYeXMaebb04tjebvZtSWDYniHFD3Zk20o/C5cmsXRLPzi092LGl&#10;D5OmhTN6XCRTpnRlicBk4jg/JkwKYdHCRKZNDWdsvh+Txgcyb0YMhbLd8lmBDM3TMVRcyIr1/Th2&#10;YjEPbm+m/NF6Su+spOTWWh7e2MHdG9t5eGsLZY+2Ul+8gZYnG6i9MY8ru/qxaJk7o1YYMHqdAQXr&#10;jRiy1EJE0ITgQZaytCa0n7wfbETmHAP6LDWh92xLMqdYkDTOQkTWRt+YKFOS6AwBT85ic8nqrek/&#10;VwCU14XkUWaSLJuSKFBJEyeRNKEzPecZ0G3adySONyU811BchSEpC0zoutBQICNOZV4XMgQoCfmd&#10;6DbnWwZs6MwQObc+CwUyUwxInWVCtyXGdF9qTuYsCzKmmdFH3NCgzaYM2WVArjil4Tsktn3NYLme&#10;5JkWRM+woOd6cUurDYiaaCAAsyZ6pMBojCXpcyzpv8KWEZsdGFOoo2CNC1PW+ZA7w0XcmDPxOTpc&#10;wy2x8rTFMtAet0x33LJ0BPTzwD9LTVXugnOCE4HpbgR1F80VsHj38MBX4KK6ZIT089bDxSncHtdE&#10;Z76yi5SLy7LGPaATpo5fi8h+jUekNWFZAol8G6bOdSI00ZiE/g4kDLUlu8CZsJ6dSMoxJinbmcBu&#10;8kD6GtJ3mpzwDAf6z7HRD42SvcyUPos6KovSJ+kEIKZMXiffWR/ElGUePLw0holCxtzFjuQviiRt&#10;SCi98nz1M2MNXunNuM3OLNrlzOS1PgT2VRVU7iSO9idikDf2kXZEZHnQe5zAJdsfzyR7QrJ8cY8S&#10;kRa4RPdxou9oX3E0ATilCrFTrUXQrelkY4Klky1WamhleysMHG2J7BdMZI4vWl8njK3tMNNpsQt2&#10;xL2rA5oYeS9uxshJtaYSwdfZy43XENbbm2Sx5L7JrkJrdwL66IgYqKWXaskgrix9ogtx+Y54ddXh&#10;JKR3inXHPt4L8wgPDN3FtaiB1gR6xl72GPk78J2HFb593AgbrOp3xEL29MRVrGJImrs8BwFKnAbH&#10;aFdmbNlK4y//pJ9B8IcfPvDD92q+8w6AKBeidxmfAaKGdlcuRA1v0pGVC2BEVNRESx8+CkQEGAog&#10;P/78k8BIOQ4RjWaBhUBEgaO+qYnyyirJbsv1y6rqWmrrGiSzl0xVPteDpFmy/hYBwmeAqCa07eI+&#10;FEDalCNRAPkVHP8XAFEO5zNA/jYs/lb81YHooSP7qW1s0M/0p0CiZud7o4Y6f1NH69taEdE6Wtrl&#10;dXuDfgiQZy+KRZRvcPrsKY4cO8rJ0yc4eeo4V69c4PnzJ9y7e5uL506zWtzIglnTWbdiCTs3r+P0&#10;kd2cPryTFQumUrhqHhXP7wgYyih9coWiu6coKb6sr4Npb3jOm6aXtDeW8KbxFe+by3nfKNFQTsPr&#10;ZxQJiIrvXqGt9qUA5CGVz2/z/OF5ih+cpvL1NV68OMujoiM8V8vHpzl/cR87dq2Tc93P+QvnuHH7&#10;Nk9elFBSVsFjEfsyAYkSfwUQNU9KuzjOd5JsqEEv65sbqKiulOsW99EqCcHnOhAFkI6OmWq4fjUm&#10;mSQP8ixeVlTw4HkJdwQgt57WcPP1e64+usK+bensLoxm17pYls3wZfmMMNYvjGP9iiSG5Loyd2Em&#10;oyXx65HrTc/cQPoOCWbyuBAWiHOZNyuMYUPlPz48jHHT4xkxKozRo0KZUOApYNQydo43c1Z3o3DX&#10;FC5dKuT1w+1UPlhP2f2N4v4K5Xls4e6tFby4v5rW4k20PFrDqzuz2bc9gUkLzRm20oBBqzuL9oiQ&#10;TzUkZLABHplWeHa3waeXOf69LCQRNSYitwuRw00kURbRnWZKX8nwB83X0HuWiPl0cRuTTYkd/x0J&#10;k8VxzO5M9jxT+cxMAGNC6hRDMsRdpIsTSRrZidjcr0lWDiZfHMxwY8JGdCJ5jiFd539H5kID0mZ/&#10;JyLfWe9yUmb8nh6L/iiQ6ETPpd+JczEkbb7sT76XvdyUAatN6b/KgN6rvqbvxk4MLOzM4M2/Y9j2&#10;/8FQiT5rOolD+Y5+WwwYuPkb+omD6rfKnB4LjOm1WFX0WzJopTn9VlgJvGzovciOUQKSSZtdmLrB&#10;lbHLXOgx2gm/HhoChkuSmq3qNFwI7O2FW7IDOtFWl0gtuhB7SYq12It+6RLc9K1ebcO0OCe5i65J&#10;QhvjiDZKx1du6RZ4xdngFmmCqdt3WLoZ4uxrii5IbmCWESMKrBk8RkOPAlcCM+zxSjGWMCS1jxVx&#10;XW2IyjYlbaqF3GAbxi5wE1q7kjbBlEGL7YTu9kJfG/K3+pOzwpW+81WFfCgLNsVz+1wuY1eF02OS&#10;DSOXhZM91YdZa5PpvVhHn/UWjNnixsStDozb7UDGbFuhv47sWU6ybx3BfRxIG+3IgFmqxYAzqaOc&#10;6TpGS9YEObasX7Qznqkr4gjIdMY93gaXeAcMXSywD7QlOttXrsMTU501ToEKBgFYeIuga2z51tic&#10;r82sxMGI+Ke64d3NDSsReUs3cR/u8h2dHTYeAqtEd+KzvXGLd5QH4aifN9lVQOWXZUdkf63AxJqE&#10;Ag3p43RkTpBzFusY0c8f6+COodnNBFBWsq1FvAaTaEc6ucvDknMMGCAPLkVDxFAvbMM1HdPdiuvy&#10;SlbzL7uxUoSt4Zd/4dOPP/wHgHwJfQW5Kq4SYHz4AhFZqpZQb1WT2s+hQKKcyAdxIQoeH9V8IJ8+&#10;oCZjKi0vp7q+nlcV5TwtEWF6VUqpZLhVlTXU/QoQEZvPAGkVgLS3KXioOg3lPBRAJMSNdFS2y/EF&#10;El/g8X8CiGp99f8VIPqlAKRNrlm13qqqUeNTqZZlahBINfqtQORtg4hjvYRaNlHbVMuL1y+5ee8O&#10;h08cY9+hA5y7eIHb925z7cZVEeyHIt4Pef7sCVcunGfdyuUc2rOTTWuWMX3CSGZNGsWIgT0Zkp3G&#10;tbMH+fltDVUvRdDvn+KJAKCmQlxJ/VOJZzTXPJV4Rnv9K1qrBSb1pTy5c5E1i2Zw6eR+Giqe8vrJ&#10;LSqe3eCVKr56cYWH91RLrnXcvruX1+VXZHmEI8c3c+rsXoHHMU6cPCJAuUhR8XOKX7wSkLzktYC+&#10;Qe6pHiDyW2j/KBCXe6DGxVItttTw8WoQxyZ9vYc8TwWQdgUQ1ZJNuZDPAJF9vKwUgLx4we3nco+e&#10;VXHr9TseV1Vw+sBgtqwKYd3yKAo3pLB6XTzT54fQV/6jIyYHsHZNHwbk+hGTqSO1vzc9hvsydUa4&#10;ACSc2ZNDmDIxghnTkpgyPYHRo0MYPdKLMROdGDlFx4J1PTlzaQP3HhzkhcCj/P56KtToAQ83Clg3&#10;i/tYxNWrBdy/NYmS29O4fHoA63YFMnGTFTnLRKBF3CNzjUQYjfHoaYpfH1mmm+KUYIFjrJGInhFu&#10;KeJIhtjiM9AEb9Gv0EHmpI4xo+dEczLGG5FS0JnkAkOS87sQPbwzsfkG4lg6iSB/KxpmSM/Z35I6&#10;54/iGrrQfcYfBR5f03XBt3QTMCSO7Yxf9z8SO8aApOmd6TrTkMQJfxRY/VF0Qc5tQGeih8lnUzrR&#10;e60k3ks7031BFzIXf0uvFZ3IEXfST6Ln0k5kLZLjLpDP1fpNncSVfKf/vNfKzvTfaEjujj8yere4&#10;LYlRO7uQt6sLo/YZk7/TgpGiodlzjQQqslwt7kY1S15uwrANVoxaJwn2Qi2pM10ElL4kT1JDJdlh&#10;H6tBE2CDY6AddqFqJkVHzD2ssfDX4igQcYpTU4U7yD3U4pboikZ07KuwHDXcuimuCWZoY42xCvgO&#10;lwgjdOHGhKSKXcswYewiNxFxcyILTIieKDd4jAmDRwnJ+jqRVWBP2gxrMoXeg1a40GuBAyM22TFc&#10;LFb3mZIRbHBm6BZfei6Iot/cILFuPiyTbOHo0e5M3+TNlOUBZI3zJX2WAxO2BOqbDGeKi8lZ5CrZ&#10;hDOjN7sxaKkjPafZSgZgQf95lmJPtUzb58uMPf4UrHOn+1RbBshxp+32oGClBxOXBJE5yoOwgc4E&#10;9bQVoZcfT6Ql0f3d8etlg7MAM6Z7AJMXpNJtiL+4LoGGqw3u4VoC43wxt7fBK8oZnxgtNj5yMwNV&#10;c1odXRwFFGHuZPQLJFmcj3uirWQ08j1xCb7d3fFMtye0twqdOBh7gns4kzBMS+Y4e3pN8sMryQ0L&#10;PyeMAh0wEkBoBAyemZ7YhGgEGGbyw3fDq6cd0XmyTNcR1s0D7wQdIX3MGb0+hsPPHlD347+J6IsD&#10;EcH/UYThexGKLwDp6DSoAPJWH3r3IYLQMfS6LCWUwKpRdVW/j/fiRDpA8oF3sq/G1mZelCkhesY9&#10;EU4FkLLyCioqqqmprqNeANLQoGbQa+kAyOfQi74ApFVcR6uAo62tAyDKhahWVv+3AGmVpSoWU/tT&#10;Lav0oQfE3wLHl/gMkGZ1Ti0d20r2rHqp60f7lWttftOsh0Zzm8q8a0UcGyQaqRaAlNdW8aC4iJPn&#10;znBaMvprN2/o5yq/dPUyV65dEYE+z+NHD6gRMS15WszDu7fEYdzk8Z1rPH1wjXvXz7J+2WxWL54u&#10;QDhPa22xuI6ntDc9o7WpmLbGp7TUFdNQ9VjiCS21L2iqek57XSmfWqooL74t2bRyICXUlz0SJ6OK&#10;sC7w6M4xjh1eKQBZz9NnJ3lVekHOaY/AYyenz+3n8NFd+pkQr16/zp37j7j7oJgnz15RVdeorwBv&#10;luffLIlE63u5nwIPVVFe01grzlLdgya5P6ryvAMgjV8A0i738q18/+1bWd/Gi4rX3JPfwi1xODdf&#10;VHKrrJ2imjZuXlvCyX1pzFvgy8ACD7qrIYV6ueCfbsugCUFMmhpOTJaWgK52hHRXU9G6MniiJ/Pn&#10;xTF/ZjQrFyQzf1Ik0yeGMWa8B1MXejBthT/LCnuyfMNw9h6ZzcFjM3klzqPu4VpqH62l6tE6aoo3&#10;UnR9BmsLw9iwP571O+MYtcCOwau7MHCjsTgCC9JFi8KGmsj/yFT+m1aS0JmIDoiOTXAToVdj43mg&#10;y7ImUt4nzbMXgdeQMlEStP4WAgsjogYYETmwM/FjOtF1hqG4hi7ETepC8rTOIua/Y8CqzgxbJcKv&#10;BHlxF3EL38jyG9KmG5Iw+mvZx3dEDu1C7FBxJEMMiZFlqtLNnE4EpxoQlm4s59SFBHE3PQUMfVf9&#10;jr7LxXGs+JqsJX+k1+pvyVnzDT0WmsjxjCUETIvFUa3vJND4PdniTnqt7MKATYbk7e7C6P2dGLNX&#10;Yqck+9v+wHCJEXu/IW/vt+Rt7sSwwk7iYARIsl36QlVRb0FviV5zLUmVexU3WSf3wYu0KSpZdcIp&#10;yAHHEB3OqtQkxgVthAv2Ec64iBa5qqa7Xd0EHi768QVd4lz4yiXSjAChcPwoOyJyNHjHW+PoZ4SV&#10;cxeixOakjxJLJW4iTuxbuGpBMMeWTLnh0+fHktFbTkAsYapsmzjOml7zbeUhqhMzZ+A6M8busWP0&#10;Xku6LbfFq488qP46sbU6Zm8OZsXeEHKXWDFrpy/RQ7WkTfIW2+lBj/k2cpMsGb7DirEbnUif4kBc&#10;rjgSVfy1wZ7xG61Zdk7LykueTNvrQ7ZyOZPMxVra0n2cDXmzPAUeYs96O4gr8WToXBcGTxYhTjHH&#10;M9GUlKFO+uGelU0bMzmDhF7eWAkkvOLt6D8xmF55kRjamtLJxkKAYYaB1orO9rZ0slaTY8l1xMs5&#10;DfcnZXAAnglavFUxlljA8Bx3UkbLNUzxJmOUt8BF7KDYvIAMZzJH+9I1zwO/rk5oAnUY6mzopBXi&#10;Rwjk+voSO1JAM86R5Ila0uX+9lzsRFc559QCnWRFjnSbLlnDlnhOiBOo+/5/idP4SeDxiZ8+igsR&#10;EKhQINH389AXYbV3hAKHiKm+bkDeK3h01DVIiLioyZ1UvYhyJGqkXSUgr0Q07j9+xBUR0qKnTyWT&#10;r6Wmpo7a2npxII3UNzTpez03qvkrRLi/1Ik060NB5L8BEAWMz6Eg0ibAaFNAEmfzBU7K5fxtcHyJ&#10;DoA0K4BI6N/LNTcL0Jpkf/ohT9pVH4l6Glok+26tFpgIPBoruff4Pk9LX/Cw+DFnL12Ua77OeVle&#10;vHxJD5JLV65w5uxZnjwuormxgbu3b3Hq2BFePn3MBwHQ+7Za3rdUU/HigR4g08YN4/CetZQ8uUxL&#10;/RM+vHnF2+Zn1FXc58Xjy9SUPRTAlNBa0+FA3jWU8X1TuUDkFuVPb1Hz6j61Zfe5ffUQxw6u4d6t&#10;g+J+TvPy5TmeFp/iwqXdXLi8nwOHN7Ns+TwuXjrL3fv35FzvCPQeUfy8TFyG3AcBZ708y/o2gf2b&#10;FnEkzdS1NOgBUqeGPdG7j0ZZ/xkgbR0V6KoVVovAo/XdOxpaW3j6upS7z59y++VLbr2q4HZpC/eq&#10;fuTijR0c2dGNUQU+6KKN8UlzwSXaGp0kZrH93Ugd4Cj/dXciM91wjbST/4mGGHHmffO9yRvnz4Rx&#10;IcyaGMlYceajpumYsz6WLSemcOjiOpYX5jFifhhr9w2Se7aB0gdrqBZ4tD7ZRMWdhZw70Ic5S3UM&#10;WWQjbsCB5Am25G5zYkihTl47kTzFksjRXYgcoSrDzehaIK5igp/8nwKJKrAmba4b8VPcyVzkSfdl&#10;kgAv0En27q2vyA4boepLrPHuYUDA0E5ETxANHPkdMSM7kTTJkMwlvydnlTiBlYb0W2pI1mxDgYwB&#10;aeIyMmca0GNqZ3Ew35EyqRPdBTyZI7vQVdxLzjwjsgVAaUO6EJNtRmq+EakTjInL/6Ps9xvSp8m2&#10;8wUSK74R9/E1gzYa0H+1QEqi/4Yu9F3XiX6b/yDQ+IbsdZ3psVqcxarv6LtGYu0fyZblgPUCj+3f&#10;MHL378k/+HuGHvyKEfv+B6P2/o6CQ51lvQmD1lnIuZoQP9WEuOmmJM+3Im6i3K8RVvRZ4ky/BU4C&#10;N3leiU64xzrhGuuIU7QrVoFaCUdsI91wSfXEUw1gm+mKZ7IApJfczN5yM5OnORCaY4ZfNxvJ2MXG&#10;hJgTni3gGGlB0ABLwnLt8epniUuiJT6J1kRlafBNNCAwwURujD3dxjsISOSkCkyFrlYMLxRHcMSe&#10;sYdN6LPFiigR1oAetvglGNBnhoYJu+0ZutmUcYetyNuhE8cSJBZUR/Z6Db3XCzz2OjB4gYZuAq4e&#10;sySLkR/C4EW29J2po/d0LVO3iiOZKz/MkRq6T3cibbSO+GxbRsxzos9US+KGWpA1VqCz3JXcWX6E&#10;dHNCG2ZKcJYNGQWSifQVWOX4EtLTmujB7nin2gsMnAjK8MA5WoN/piPOSTpMvK2w8bPHOVh+nP38&#10;yRQopYx2IbS/o9xIrcBDi39PcSFpTkT1dSGhnyvO4dayjY2+3NAxUoOjuI2AbjoCuzvr6a1aLxgJ&#10;RGyC7Ykc5UjIaFvJkOQa5Dr7bnaRbMGOqPFacXy2+nsSKw6m//I+XGn8RN0P/94BkI8CEBH+H99L&#10;/BeAvPlcD6IAIgKtxFo5j88AaVFCoZq8CkS+AERVsCohqayrobymilPnz3Lq3Fl935DaujqBhwCk&#10;vqMiXTmQ3wKkAx5/CyCqWEuFQENE/bfxW3h8AYi+HkP2pwDyH0POV+Cglh2vJdT3JH4FzW+BogeI&#10;uJD/BJDG9jpZqs5zdbyuKeXSzcucuXyOG+IqzojTuHHntr4IS4Hj3oMHkt1fExdyTbL/V1SKE7t6&#10;6bLehbxtbeTT2yY+iKP52F7L92/rKH5wlbPHd3PpzD52FC7i7s0jApmXvGt+TmPVI0qKLlFVcod2&#10;cSDtNS94U/uSturnvJHXzRVPxH08pKniMTWld7lwchunj22k+OFJih4dp6joBA8eHJPzOcjla4dZ&#10;sXoOY/KHsHXbRk6dOSXQu8LVm3cpLnlFnWroIA6kTtxkTYvqYd4krzuGNlFRL+eu7/PxGSBqqZ67&#10;vvmuqv8QeHQApJXnApD7L55y99VLbgtA7rxq4EHNL1y8e5qta7uS2t0e+2gTERWtvs7QK8NB/gda&#10;/NSgp+I8fBPtcVKTJomzD+jminuSLeE9tQyfHMHEaZEMHu7BsnUDOHJmBZev72TjtnwKFsYyaVUs&#10;6/cPY8P2IRw5NpY7l2dy+1wB69eHUyCipxrqxBR0JjrfmIw5TvRboZMEzIUo+S+pvhjhuVYCAis8&#10;s4zw72eFNsEa1wyBxzR3ei4UWExxpus0exFvOddB9qRO85ZM3Yvs5ZK0zRDtyDcnQrQseIiAJNtA&#10;9mdA4mQjkmb/URxLJzmWofwnJcYaElfQSd/Ut6dAYsCyLgxZbSDRmby1JkyWJHjidgNGFf6OMdu/&#10;Y9R6I4YuMSVr+ncCkC6kFAiA8sWN5P0Puk3+WhJoI/ouNWBooSEFew1lG0NGb+3CyO2dGbHjDwza&#10;/juG7hLAiKPovqQTyQKvmAmq4v4bokZ/Q/LMzvQrFFjs+Y6Re//AqH1/ZMSe3zH64O8Ye7QLBQfM&#10;6b/GmN7LLclaak28OKyseQLZSRbiTMxFey3ps9JeHIqLgFdHgLhI5zAtxo5WGLmqKSxs0YieeYqW&#10;uSU54qEq0YcvdyFziojvGCXO1gxZqSN6pj0+OVohjK2In1hBVUcSY45PljnBvUyJErsXKjYtYIAx&#10;yWOsSBJyJ+fJA8nVEDdCQ3ieETkr7IXUNgwRa5m3y4p+6/0IHqyVH5A5uQvFGRRKVi03acYla8Yd&#10;MmPEGg0j1moo2G/HIFnO3eHB7MIgBq8TUR8utq/AgIQCS7QxYg/lx9F3lrijGSaSrdvQb4kTSUO0&#10;ZI9zZf4RT2YesGPcFntGrXRn+CJnhi10Y9gSX9LGu5A4RhyNZCJdx9rTXZyTGnql+0wXkkbp8MiS&#10;68pxIGaQjsQRHvKnEEDIHyNhoDMDZvhQsDKYpDytuAYbug5xIGeClrErIggf4IJ3NxH9bPmuuKyg&#10;dB2aAGu0QVocguxwCBFnJ+4jKsdF7LGAZKgjUXnepM4PJ2y2I36DxaVNdJNMwon4+RqCR1njL5lQ&#10;8mRH+bHaE5Jry5SDC7n79p+p/fhvfPjwC9+//54f3okDkfjxQ4cT6QDIlyIsgcNngPzaokleK3g0&#10;tTRT36ymQG3T132oUVxbxaEosa1tElER8bl07SpHTh6nvqmRyqoqvQtRdSDKgah6EAUSNYuefiY9&#10;JeD6oiMRoFbJYFW0/Ka/iFoqcIigq1CdHPUdHdVSBL9dwUC214d6raDRJOf8OVo+h1qvHEmzvG5u&#10;UkvlPL6cQwdA1FLNL94o++4IEUdVVPOmAyDltWW8eP2cB8UPBJKnOSlx6fpVLl67or/mE3pBvsit&#10;u3e49/CBwOQyly5f5trV65S/Luet3MN3IrjvRHjfNNfSXF/Om5ZK3iuQvKvn508NNNU8pb76EW+a&#10;nvK2UYDT+Iy22ie0Vj8R5/Gct/UvJcSFCDxaK5/qAdIs8GiqKKL+9T1uXNrL2RObeCIAeVp8hjt3&#10;D3Hr1mFu3j4mTuME+w9tYfPWVcyaM5kt2zZx5sJZuYbrPHulACLAkKhprKeyoYaapjp9UV1lY8fr&#10;enEiDaoC/VcHIs+zXbkUuVcCkGZxIAoi9fJcnpeX8aDkOfcFIPdevZao5UHl91x5XsTs+Yl4h5hi&#10;4mGGVbAlHkl2+HaVpCvGDsdYgYkSma62uMZrBCCSRIVaYeFhiDZCfusj/Rg7O4Etu6Zw/moh584u&#10;ZfvOIaza2Iu+00MoWJHKgtU5HN47jpNHhrF5fyqT1jgyeIUZGSKywcOMCco1J2WBlpzlnvp5KbzS&#10;5D8jmhUjr1Mna0gSZ+Ip/+eMWYGkz/bAq48ZieNdSZ4kSeNwNwL72uq1xC3VFneBXtJ40cCJWglr&#10;uk+zET3oQpxqvZVjIo7GQLJ2Q8LzvyNcXoeNMCQ0Tz4fZ0zWfCPSZ3aR4xjRfZ64BXEnw0XgC3Z1&#10;kQTahKn7ujBhVycKdnZizNavmbRbYLDekD6zDeg2rhPZ043pMeVrMif9jnSBYvpYY/oIjIZtMCB/&#10;qyHjt3Zm4tY/MkkgMnLXV+TuE6ex91sGbPya9PkCoDmmcn2WpEy2lPP7Rl+8NWxTJ/I2CYC2fUue&#10;bDtix9cM3yGuZFtnhu2Q9Xskwd9qJhD6lr6rzMS9WNNb7m36IkvSV0rCv9FW9u9CX0m+E0Y64pNu&#10;hX8PB4J6OeIWa49nig7/LBf8MnR8FS4QCMnRSGasWljZMlQELG6yNRGDtPQcGU2Y/CiG5zuSJiLq&#10;2bszocMNRYTl4CLm3cbZ0WOZopcF4fKAoro5EDtEJ2Q3p/dicwassCR7sSX9F4uj2CmEW27KoPlO&#10;zFnlyZCF5uTvt2DCIVsKxKEUrLZl4iYdg1fZMHKdK6u2uTJvkx8Zs+3wz+1Et8Vd5MGZYun7B4Ys&#10;sWCs2maTNX3mWxA7xlqOK8CaZ8fcI65MP2jPcNlPvxlaRi6Sfc4TlzJFbtqSYHrOdSB9njFDNmjF&#10;wTjKgxTwzHAiZ4Y9XSfa49fLQpyCJZ6ppnhn2hLRR0PyEHEIw2W7cQ50m+BA19EOAktbhi8Th7Pa&#10;W9yOC/ESvSf6kT5SINFH4BunwdbHUkKDLtxJ9icOJ0nOUzKedLGLvda6Mni/K5nysPqvl9dbfOi1&#10;wZH46XLMsQKcgTa4SNYU2M9C/gw2bHpwksef/h9q3v0T79//zKf3P/DD+08SCh4dAFHuQ8V/BIgS&#10;5g6A6EMg0dAsAtOgijLEhaiKVglVV6CKMRRAKmqrKZJM++rN6zx8XMTzFyWUl1dR/bkllr5Jr4BE&#10;zaCnoqOYSY7TJuLzG4Dom/iqYix9K60OgOjhoYeGxP8BIF+g8dtQ7qMDHn+NXyGmL8ISqClg6AEi&#10;16kP1UNbhFI5D3EMCiDPy55z99F9zl0+z+UbV7nz8D637t8VJ3JbXw9y4sxpLly6xMvSUhHtW1y/&#10;fpPnz8UxyHW06c9XACKi++FNC20izm/E0byTfb9pruLjmxret5ULWIpprHlAc/V9Wmsf0lb3hPb6&#10;p7xreMH7plf6aKt5RuPrImpV0dWre9S8vENT5QNqy2/z4vFZSp9f4knRKW5c3y8AOSqu6Ay37pzi&#10;5Jm9HDuxh42FK9h3cCcXrigXdZuXIvjVDXX651deUynLSqrqq3+N2t8ApKPoSgGkWQ8QVdylir3U&#10;eGIqauRePlMAefmM+y9LBCJlsqzkYeUHzr+oI31wCpbuxpiLkzZ3NccpzBb7UHMcQ2xwDhKQiIsP&#10;yFKzbdpi5WMiSysReUmWujoTkqVjzKJMDl2dz/Zjozm8fyRT5gYydK477vI/SR0TRMpId0bPjiVv&#10;nhdd5b/bc77ozQILcedaUqY6SXIlerXGGdcsU4LE2bt31eDVS8CR70qfZS7krHQjMd+J2AIn0R1f&#10;uk3zImGMG+GDPPDp7Sj/KwfcU6zQhFvgnCj/ddmPd3crQgaYkjbRhO5TTcQVmBA9zIhYSYjjxTGk&#10;zjQSPZKkWcQ6dpylvv9H8nSByxRxIuO6kDixC1kLxIVsEkhs+YbR27qQv+07xm77PeO2/4HR4g6G&#10;y2dD1v6ewYs6kzzcgNQREgUCkImdyZIkOX2ksVy/KakCl6yZ35Kz+DuGrRQ3sfobWar6kD+QucqQ&#10;HmsMyFgmDmJFF3qsEEci2po6V4Am63JWyzmsNWDM5q/I39KJYeu70HvpH8R5dGJIYRdyd3Zh+B5D&#10;Rh00Zcw+E0btNpUQnV5jQg8BUPpSE3qtsWbgVjtyNtkzcLMHQ9d7M3qtL4Nn6kgd5kSIuofd3fgq&#10;MMOO0P42+GRqSegtWfVIW/00j93l5vcZH0Tv0QHMWallxAJXIZ0DKdO1dB9rw9QZLswSug+cbUP6&#10;HBuy57uSPdad+BwvAnpZMkBcRncBi2qmNmidJRN32LHkjI6Z+21YsdmR0UstyT+oSGjJ9OOWTDtm&#10;xjih4tA1NuStcmPZDmdyF5vqH1Lq9G+E9CbiikzxTDdj7HorZu0yZcoGDWPW2Ur2YE3UMA35q2T9&#10;XieGr9UyaIENY9boGLHSkZxpjvScIo5koz8jtmoZuFHDgJUi+uKectfYM2GzExPWyY96jT+J4qRi&#10;h1gRNcCGMHFMvj0EkOPFQYmt6zlVfpjzdPSd68SAJQ5yU23FOSlwuJE+3I/kHB98Y2yx9bJG4+WA&#10;faAWNzUHeqgdfsku+vLgsJ6OZC/wZvBmZwZtkoe22ZQecj59NrmQvU6OscBZrteR6AmO6ARkYeJW&#10;es+LZ4/8iYu/h6p2NQfIn8SF/Minj9/z/cePAo+Psvyg70SoBkvUA+RzMZaqc+goJmoXAVQirzrZ&#10;NesH4KtvVQPwiTCrytZ3qglniwhNLSUiHKoi/cqN61y5fo3HxcWUlLwUiFRQVVVNTa1sq1pkNYpg&#10;qwp1EXIFEFXn0aqKsfQgUNAQwZXXbaqllr65ryz10Oh4r8DxZdkBEFmKQLequgw5xy/R+uuyw2H8&#10;tbjqs+PQzymuitU64KEHh+ynI+RzAWWziL0SzdKqMu4W3RO3Ic5CzWt+7zZ31OCIpa8oq6rQNx64&#10;fe8uj4qf8Fgg+uDRI/016q9Dzk9flKaGThdQfZB7pyDyrr1RrqGWtsYKgchr2gQSTbWPaKy6K47i&#10;OjWlV2msvCsQKeJd43PeN7/iQ0spLTXFenCUPLpE+bNrVL+6RcPru7TXiRuR7SvKblJcdI77d0/y&#10;8IFqznuR+w/Oc/b8fq5eP8HxU3tYsHg2x04e4cnzx5RVlPG6qpLSitcS5ZTLazVsSVVdDdV1teJM&#10;5Jm1iOOQUPdEtb7Suw/5HaiiLVVXolpffXGiL8pLefjyhUDkpcDjM0DK33Cz8geGzpxBFw9jfasd&#10;Gw9JlLzNcU20xy3GAUudEdZ+1vLbl0QqQou1qxk+sc5E9wrUd4wNTNXRY0KYuPdYpq9OY+/hceSM&#10;DSROdMUnWyCUaEnwAC2x+S50F6ikTnIjeaJkvQMs8etvTdBwcedTbcSReIqgu5AxXy39CB+hxSWz&#10;M0lTRF/2+oo78aKHWi8JYJ9pAeQtiSewh1ZchQ3J4wVEk5wIF7cfO8GCiFxLooaaEzW4MzHiMqIL&#10;jIgeo+pAuhA+1Excj5kIrz391pgTU2BO6IjOxI3/VqBhIudnKGFEypRO5KwwJFey/+EbRaA3GTBW&#10;XMc4cR8FO78VIf+afiu/Fj38lkEi1JmTutBNoJEhx0uT4yTnCYyGfSuJquxLQBKXaySOykgS204k&#10;j/tK9MeYblPNCB31LSEFhgTkGxI9Q1zIom/IWCyfLTIhfYEBWZJs911pIC7ma9G8b+m37BtSZn8r&#10;yb4J/QQ+3cUldV9nSP/tqiJeHMk+Q/IPmVMgjmn8fkvyRNcGr7aix0JxJUtlKe/7Ka3bYk/+bmdG&#10;bnEjdaKjaKMdXzn4mmEbZIJtoBk27iaEJBsR0lVELV9H9EBbkkdKJi8PNinHkiCxeq5x8vD6axg3&#10;xYWZo9yZMc2HlAItURPsiRPbGDbQWigvABGg9FxgS08hY5/NFvRfrmXSRkdm7bNmyTEbxh0yYeJR&#10;cSB7LZl92YBpF42YfEDWC2iyplqTv0S+v11AsNKMyXssGbnekajRlsRPsmbEcgdmb3Mjb5EdQ+UC&#10;e83Q0HeShpmr/Zm3J1QekAODVmiYutuRSXtsmSRuZtoeT4YVOjFsm/yYVpvJjbQgd52GKQdtmHfc&#10;kwX7QukzxZ3owdZkjNUSKT8y/55yLTkW9J5uKQCxJUsgFDvUhLTR4pJW6shbJ/tb6Eq/KW4k9deR&#10;PsCb7BGBBMU7Y+RghaWX3A+xein9XPCO0uAZb41vmh1R/ezov8iZAWtd6LXMXjIqrfxgHfEfaC+Z&#10;kbiQAjd6yP3qsdySXkvtmX5yBRff/AvFb/+dytY/0frmZ4HID6iBDz8JQFR8FAein6ZWhXIfEmo4&#10;d1WE9SXz/5Llq2KfmsaOog1VuarEVc2frYozVOb67JUIRtEjDh49wvpNG7l24walZWVUVFRQKaJU&#10;XV1FbW2tfgrWJgWRRhEjVXmrip4+g0AJrnIeqhhLrVMQ+X8PtZ1yMXIeCh4ChP8AkC/vZalcxn8I&#10;BQgRdAWKv0KjI+plXypUMVaT3Ifapka9s7oo4Dh14QznLl3g1PlznL14QcBZp59Lo17cmWqFpJzM&#10;vQf3eSQOTDVH1t83OUazclwKKHI+7XL8t8rFifi2tdTztqWGd80VApAS2htU0dVDal5dofjeEerL&#10;b+oB8rbxqQCkhB/eVvCp/bWA5RFP7p7RD19S+/oOdRLKhTRWPaCy7La4kJu8KL5G0YML4kauCEjU&#10;WFunuH3ntABkF4uXzeHshRM8ffGYktLnvHr9ipcSZQKQSnlONWqSqs9RK65TuU81/7qaP0S1utM7&#10;kM/1Iuq1vke6XFNdYz0lla8pEoA8kuThoQDkQUkFD0qbKKr7M5uPX8Aj1Q33dGs8kmww9TDEJsxC&#10;XLsWj2TV8lGcd5Qd2mBbPMN1Ag5vQrPc8Yt3JDhZS9ZIfwoWJDF5RTp58xOIHaHDs6f8X/rK9t0s&#10;RLg98O1jJ6LszEDlzpcIeMTZW/iboU2yImuOF73netNzoSRw67TkrPUiTJx79FgnUvK9BDyedJPP&#10;M+cGkDZFNGqkExmiaapJfWyeA9G5tgT0NcV/sCExEyxJnWVG1xkmdJ1kTOQII/wGGOKRLQ5DdCVj&#10;jiPJM10YtlPD0M2iT/Ps8crpjGe2IT79vhOXYkjsqC4dTXMFIPrBFwUQw9d+TcHm34sT+SOjtn8t&#10;yaqBvof8wDVfM2BdJwaIWxi65Dv6Te9CxigTgYeRAMyIpBHiMCYYkz7aWPTIkPg8Q9HV74jMFbcx&#10;yUIcSye5X50EjMaEC+RiZxkSOelrEmcK1KaKG5oi+5tnIPr7NX2X/F5A0JnEqQYkTjcicbZ8LtBR&#10;y65qyPqlxvRZay6JrAVD91gzUhzJhP3GTNwnIFljK/sRJ7ZK9HePaOlBDZMO2DNujz15W7T0l0T9&#10;q06mX9NZ0xmnSHMCeznrR5lMKrAkabJkAAVqpEgtSQPFsvWyILiXFYkjLOk7Sw40XcNYeQiTJvnR&#10;fbSXCJ9kH/1MCR8tNmiuI6njbei7SCNibieCbU3X6dYMWW7BnEM2TDlgy9CtJvpirRknLZh01ITp&#10;ZyyZeUz2t8tW3Io1M4WIC49Ys+qoO4uPuMoDsKeH7G/wWld5KLYsORTAtC3OTCoUB7PFjtmbNCwv&#10;jGHiCj8mrhWnMU8gMtua4UsFEAetmXPKioHipPK3ejFsh3y2yYoph+2YdcKYuSdtmXvQlwmb/Ok5&#10;TY4z2Ykc+eGmj7Vn0FIH+dFZyA/QkszxtvSf6kmvsTq6DrclZpAVXcc4EjPUnvR8uaFTdfSb7Elo&#10;pj2+cQ50H+HJ0DnuDJzmRkx/W+IHi7MYbK8HU9hAG3rPciN+tCMhg3SS9Ug2NMgR+1ix+j3tCM+z&#10;JmuuKUO3JLCtopo7n+BZ2z9T1SIAaf+Rt+87APJRwUO5jw/v/gNAFDzeixPRV1h/AcjnTL9ZxLWq&#10;oUY/Iqsq2lDFGgoiaqnGSVItsR4+fcxpEddZc+foO9jVNzSI86gRgKhJlCoFIKpfiAiSKsr6DBB9&#10;vxDZv76CWwFE4KGKfb6s068XYOjP4/NrffGXfjvlYmQfv8ZvIdGx/AKQDsfxmxCxVwBR5fZ1Aowv&#10;8PjrsgMkNY2NIq6vuX7nDmcunOf0hbMcP3Oac5cvUi7XpJqwqoz8VblcvwC0VJZq//p7porK1HU2&#10;yLk1tNIm59zhnpRjUjBpFDjUSVQKPF7RVv9EQkBQeYPKkos0Vd+hufohbxpkvTiMmrK7vBcX8qm9&#10;nOrSe1S+vEN95UPqKu4JbO7KultUvhKAPL3BpbP7Obx/I4/uX+ShxP1757l05TBbti1jx6613Lpz&#10;iUdP7lP8vIiSV895WVbK60p5TgocAsaaOhXqdb2+TksB5AtEmhREFEDUQIriRPQgkaWa0fBlZRlF&#10;Jc949OK5LMWNvCjnwasGiuv/jmPXi/FN9MIu1gLHOHvsgi1xjNHgECEOXDXA6e1Caq4vQZk64nr7&#10;ENPXjeih8juXSBvmQ+/xqg+YP+kT3QkZ6oB3Dwd80h3pPl4c/gxXuoroBwywQZtiRtZyNwZvCJAE&#10;L1yyc1fiRrkQO9pDXIQzrhlGxE93Jm+PfL7SjdD+Wmy8jQnq4ySAcMA92RptmCUeieb4dDMibLAt&#10;kZIUx483lrAkssCUJMnqk6Z/Jw5IxHW0ERkzLMhe4oBXDzPsQkWcBzrSTf6rCiZdJ2qJGW6HS7oJ&#10;um4GaDMM9AMnRgw1IGacuAgR59TpkuEvMGTAUgMGL1dOoDPDNnZi6FrZ7yKBw8KvyVnTiSGbvmPk&#10;ZgMR6m8YsFDgM7cL6ZPF9QztQrxAJCVfzkXOKW2MAZH9TPDNMCZmgBnZch6582wYNsOKnnIdSZMN&#10;CBFHFCFuJky+HzpKoDhRzmOaAd0FEr2XdNH3R4kaL/uZaES4nGfEOHk/QYAi0ExfZErvtV3oX2jO&#10;oM1dGLmzM+MPGgssNIzabcGwfbaMPGrNhBMWTDluw9Rj8vqYqby35Cszz054JtgQ2k9s2hA7IZtW&#10;31szcLA8VMm+XRNM8UsSOyX2Lna8HEgy8dzVDkyVhzViuCXjJwaQkx9MaF9VeW5Jxlxbei2yF5Kb&#10;C2FFcJeoSm6Nvl6kxyIrsXEWDFhuQ/oUc/rMFVu4zoKCLQ6MWicif9CIKTs6hpCfddSWpac0LD7o&#10;xfhCFwYLDXvPE6cxQ+Cy3YE5+9wZu91OP+Ty9F32TFxnz+iZbkxYGMzElYFM2eDOoIUCgGUdFeoD&#10;FpsyZKEVyw55i+twpq9Y0fEH7ZghkJpy2JQZxzQsOuXOwhOeLDznydKzPozfq4ZEdiRyiI08QA2R&#10;khF1H+2pn743Z6InfSa7kjxCQ+JIRwZKxpMpwI0S5xKfLRlLP1diB9gTkW1DgmQ8PSSD6VrgRNIY&#10;BxLzHYkQt5GaJz/4Pu5oE+1wiDcR626Nc7IdXmosmmw1YqcLE45u4Hjrv/FAHMiL5r9Q2fQTzW3f&#10;CyB+4NOnjmKsvwKkI9Q8IGp6W9WJsL1dwUNETkRUifYXQVedyl5XvxbHUaGvXFXl4qqMvLK2Sl8M&#10;Uvz8mb4yecXqVRw6epTyykrKRVDLy8uoEoj8CpB6EZ/PLqSlqQMSXwCi3MeX4/0WIl+goUIJswp9&#10;66lf6zJUyD5F5PTg+BUqsl6JnqzTZ9C/RkfR1ReAfHEe6vVvgaKGPFedJF+UlnJb3IWqOFdNeJ+X&#10;vtRDUxXdPHn+lGOnTnD77h29yKrBJTvgIQ5NuaxGOe9GBQ65t6qhQLNcW1Mr7eJI3jY1SFTzprGc&#10;ltonAonr1JZdEUdxi8bquzRU3uNDS4m+r8jNiwe5cGo3d64d13cyfNP4kuqyewKaInEi9yh/cVMP&#10;lgc3TzNjUh4zp4yk+NE17t25wNEj29i7bx2r1szmwKFCbsq6h0V3KBKIPCl+yHNxDWrIkmp5RlUS&#10;1TU1evir1nQqEahv7IgOiMjzk2hW7kPvQjpAUtfcwCtxIE9ePudxiQDkxUtxImU8elXH87pfOP+g&#10;iojuCdiGWqPxtcNcZ4aJrgumrhZoQh1xj9MS1M2JoCxncSRqdj07Qvro8BNRD+nvSqCsd4+3Iyjb&#10;gfhRbninqmGCTPRJ2rR9gSSN9yRxgifBA3R4ZzsRI98J7eskCawkbMNcJNGyJGSAJKr5vvSaHybw&#10;8KDrVEeiBroTmOFCdI4jXukaYnOdSBjhRFi+NQkzVJNVcwkTYkRsg4d0odt80bDDtvRbaUzEcGNS&#10;plswcJMaIdeGtOnyv53uSt7aSHrO8sEpwQzneDNxSVZEDLIWaJgTOsyY0BEWhOR2JlKcQmyBOBER&#10;7wwBSc9ZkkzP6iJgEGhIxt9rvmT6C1WXg+9IGmtApnxn4GpD8rd9w5gtv2PI+j8yUBxM1jRVz2xA&#10;rDiSlDwT0uR8k3LNSMwzl6UR3cStqMjK70L2VFP6zDSTBNeUmFxDuSYjAsTFhOYbkj5XvicupPuy&#10;P9JjeUePd+VCIsYZEztFYrI4nokGpMj59RJX1HfjHxi6rRMjdol72mHIaHEjBYdMGLxLku8dJgzc&#10;bMSALVaMlXVTzpiIY1GV6JIRePewFFAYoY2TnYvoheWI48h3IKCfNYGZtnjEG+LbszOuaUKuHGvS&#10;xtrRf7I1Exe7kzvLmZGzPBgoWUAfcR5pc60ZscORQRus6b3cmH4rTBm2wkp+EGaEDlEX7cCAGS4M&#10;mGvFmLUOTF7nyJjF9uRLpj92na1kJMYkT7SSh2fByDXO5K6wIXuOGSM3ashZYk/3abb0nGLGsKWO&#10;AiJLei02p/d0W0bI+9x5joxSzXY3WZNbKKDbaMeIbTpxHvbkzJfvLLFjzkYXRq/V0Hu1GYO3WTBO&#10;HM/wQg0DBUB5K+yYJDCbeEBc0iEN049ailuyZtJ2fwbPdWfkYj+ypzmSOU7DkFmy31lyPuK0uo8X&#10;sM20o+dksduzPcid4SlZliO+WRqCejsRlWcvPwhnkkY7E52nofssb/mReMuPW0vUMDcck6xxT7WW&#10;rEaDRZgG2yi57/Ij7bcogU1Py7j27n/xRJxHSeOPApBP8odXM/x9z/effhKI/BYgqhjrvQBEjYb7&#10;Rt95UI0N9Wt2/1m0lbA3SCZaJhnmKzVda3U5lXUiOMqVCEDKRExV+f/5ixdEoA5y6eo1SkR0SyVe&#10;vy6lsrKcmppqPUDqfwOQjroQgcLn0LfM+hUaHaDQx+cK8C/xpTJe7UPtq0GFau0ljuG3oYCiiqsa&#10;/wtAOoqw9NAQIf8Cjl9D1v0KFPVavl8qGfq12zd5/OypHiBPXzzTF/FcvXGdC5cvSfauhjtRrcra&#10;9efW2CDHEefR3CTAaJb72vJWAPJWACLfEXCq+pk3CiDNteJAKgQSL/TAqH19gxqJ+gpVB/KE1rqn&#10;XL94iKP7NvKq+KZ+FN9710/y8sl1cRzq++JCyh/K9x/RLKApeXKN3VtXsmf7Gp48vMaVi8cYNbIf&#10;Wd1jWb5iBmfPHxDYXeSBmgGx6K7EfZ6J4FfK86kScKhiLLWskVDFjnUC0LovEFFuRJxTB0Dk3n5x&#10;IBL1sq5UnvNTgdETicclLyXKePyqhufVH7lT0kbPkUNxEffhleKkb4llHWSFJsgCXbQ9brEOOKsi&#10;LPk9m7qYY+xkir2vatIuriBV9YeyRBtkh4+47UhJqoJEkF3EbQT2tmHMBh/iZZ1ffyc8MjV4Z9gT&#10;OshegKHTN0ax8zPBwssEE1czND42OEZYESQJbJA4+PjJHsSNFIBk60RzXEQ0HYibYEXsLC2Ji8xE&#10;tDUi4HZkTLcjId9JMm9LxpyyYvB6+S/P1TByj41k4FoyZznSdbKW1LE6EseZiQOR/2R/yfAHmpIq&#10;ifTQtWokXEcRfQe6imNRA85G55sSLOIdNsSA6OFdSBCYdBWYpE8wJElcQfJoEzm2JNIzRPDF/UQP&#10;N6PndGP9BFYjt4gT2fYHRm43ZJSaxGrJH0TrBCYTTeglyXfa/4+2v4yS61yzdFHZgsRg5oxkVDKD&#10;lIxKZiUpUSlWipmZwZZlybbAsmWLmZmZ0ZLtvatqV9Xprj7dp8ep7h73jjHv/FYqDbu8+1Tf0efH&#10;O1bEihURC99nzg875cy7nnQkChSNVCC7zVMq2iohCJoX6CmOzSieoMaQZhWyR2qROcETBXQ0hTM8&#10;UDyvP2pWuKNiiYxOhA5npDvSezyQM4OCfy5z9jx+Z44bipd5oGIFt13tidp17ujaoUDrVk+Ur1Ki&#10;nvsloFK3zoCO7VrUbbYhcUIY+uVMNyKqQ01yeiG9245cnoiaHitKxXhOTbR7tJE+qZ6IKFQgOEeD&#10;qBIdCtps6J4VhtapTPqbaR/XWlE0hgcxxYQRa5yoXSma4irRsoEnerEFw0nzIW16hNNClnXb0L6C&#10;iX6dBj1f8nfW+aFiLF3LOB0tKX+/lhBrIMBaTCieaOE+aBCYO4B2To18gqR8IV3MChNqFhgxbJqR&#10;Nwtd0Xgrxn7ijdLpFpRMsaBpnQ0VSw2onGnjxTKgYraKKkCLgjFqVE/VIosnOLmdF7GHkJtto20U&#10;rZ3ospq0hIgZIzeZ0LLGhMZFBkzb5sS8XVasOuiHRXu90b3BiFHrbRiz2kFYOTFqrS/GfeJEx0o7&#10;XQmtbqtNak3SONeKlsUhaJofgLrZTmR1eCG8RLRSC0EJLXr9Un/ULwlD48owVM+OIQTFXMN+8M62&#10;wi+d6o0usH11K/Y8/484R/dx/d0/4zbh8eiVGNPoTwTD3xMaf2H8nVT/IXqg/xYgfRAR/SvEnBpv&#10;mDhFIhTJXNRPvGHiePDoHq7fvs4kcQO3H4hhMMSgfI9w78F9yYGcv3SRqvaaNGDfnbv3cf/+/Q8u&#10;5CFdiKgHEQChYmWyFyDpa5nV18xXGvZEqHeGUO99gOhNxr+G+J70GwzR10T81suXTHCiyOU38UpK&#10;fPzsD0I0XX3+V9HXpFU4D8l98PsPnz7DHe6/qDQ/SoAcPXlC6kAohkZ//vIFTpw6icvXruIHMbgg&#10;wSvtuzgOse8EyBs6EBE/EBwCJO8IFNFC7D2P6yfux0+vX+L9q6cExT1p6BLRB+QlQfLy0UX8/Xsm&#10;5ItH0FxXjGkT2vGXn57izz88xsJZ47Bq8XRC5ASe3D0vxfMHF+hAzuLq+YM4eXgX1q+aiykTO/D1&#10;rk+waNEU1NcPw0aC5dCRXTh1Zh/OX+QxXBIu5CJu3b2DR7w+j+gkHxKUohn206dPJYA8F3UhEkR4&#10;ToUL4X3wim7j9Q8iCGneK6LO6AXhIorBbt69jeuMa3fuEiR0JHef4Najn3Hr2f+B0QsWwByhgVey&#10;HqF5dM1FQQjI6R2t1RZnQmCGHYZIHRQ2LTy0WsjsOqj9tTAHaaEPVMGZakZUgxkRzVTzo5xUxb5M&#10;vhSY00NRy2cjtSsA/hlabqdC3mSbVOntT5eu8lJAaTXC4K/mbyphCNYSMkZkTPCjg/BHQrsF+eOC&#10;qKi9kDlNNOn1R/o4b2RPFs+hBYlVKqS1UAhOD2YipOjb6EDlPB+0LBksjWJbMy8QueO86DLoNmq1&#10;iCMUyihAm/l7JbN1GC5G1V2q5DpvNK3yoZANptK3Yeg4NUJKFfDLUSC0WIWIKg+kdTDJM2lXTlIh&#10;p12NnC4Vc5kncscoUTBOg6KJhMo00UrKHVUrPia83DBmmxtGftoP7RsGoHmlCxoWylA9U45qOoja&#10;uSrUzFKhfKoMhZOY3Oly2hdSDM/j57M9KdY1aFiuZ14xIH+2G/JnuqN0gQJ1q2TSII41hI0AW+Yk&#10;OpdVDrR+RRPwpQWFi7UYOs0To7ZqMeozpVQP0rlFhYrFOhTO1qBmFSG3ifAkpDKm6ZC/yAdRLQ70&#10;GzJJDmeOEsnNdtTNs6BxtQYjqfQbR/qjYLQTyR0GhBTxBilgki0X48X4oGt+KBqp9utI0dZFYRj5&#10;pR3NS3WYSjchTkrCCA2qZzgxnImzfoId5WPtiCxl0m7WomUtLdBWHuBqE+moo+00ET5O5Iy0IKHD&#10;E+EVMjjCZTAFuiGmRI2IEg2tqALxw3miZ1t4kRQYSguWOZIupcMpjYWVTwdSuESL0q06RI5Qo2gU&#10;D3CKFkm0fbmdJPMkE0oIxfRWMzIJkcGlMt7cKgRkynmhlQgukCEoR4bwUioGKoKyWbS7rQbE1xBi&#10;tNTdiyyYukGHuV9asWBnMCZv8cX0z7wxb2ck5n4fgEl7dRi/0xvj14Vi1PwojFwSSQh5Y8QG3pR0&#10;Ns1Ljaif709L6oX4aiqgMd6omumDTsJnzOYQ1MyIR/n4OKS1BiCiLAiOBAsGF2gxaessHHvzf+PK&#10;+/+MO+//CQ/e/gMevvyJyfFHvBUDFf5JjMIrRuQlRD7A47cQ6ZudULiPvhZTvcVYVNHvf8BTug0x&#10;KdH5yxeoxK/gBpXmHToMUYYuktDdB4TFk6eMZ7j/8AkePHwktcTqa43V1ztdxLPnoo7kJRPUayYo&#10;rhNQYGIVHQ5Fx8M+SLwicER/kt/GS9HDXXxH/NYHgLyQAPLbYMJj0hOJ74/iOZP3XwNECoJDuA7x&#10;+f3HT+g27uES3dWREyewe++32LlnD3Z+s4frrkqtls6cP0/1/gzvee6kQSUJOBGvXvUCpDcEUAgT&#10;Lt9yKSrVf+D5ff/qNd5zX9+LCnk6uh+eP8Dbp3cJklt4w3j/ms7t4U3s/XqbNJbWiYPfcLsHWDBz&#10;IjavWUgnshfPxXAmt87g1qXDfP813cqXOHfyG2xcNw8tjaXYvnUNTp/eh8OHdmHfvq9w6PBuHDv+&#10;PU6ePoyzF04Tfldw+/5dCRzieEQIkPQ2fuA1I0CEC/ktRF4SeqJfUB9AXtGhPeVnoi5IgPYWhcON&#10;u/dwjSLi+r0nBPA7PHz1L1jy+Q6YYrTwy9JK/QOUDg20gTr4xHtD7a2GxqmBOdgAR6wN5igzvIZY&#10;4Uw2wRpGgDBCCwOR2OZAAgVp7IhQBJfZEZhvQopoFs/8kz8lABVzguBfqUDqRCNCK+hwogmsBCNz&#10;iRVJLTaogxRS/YbIUbVrgzF0rAVhVTY+w+GoIAiyxgbR9XszseuQ0h6Ejg3hFGsGZI7wYnIXoLEj&#10;qcqAIXUmJNc4EEvBnNrO55+5LbNHSWEtBlzUYUiLgYLViea1gahZ6ov8Hh/mLF8kVFH0luoR1ahE&#10;ZJMHUsTsrvNiENuoR7wYWLHdDXkzPFFCN5BBsZvdqUJqsydSWuUoGK+XmgyL3uxirKryFQNRv/Fj&#10;jPh0gNRqq3vzxxi16SO0rx9IQeuBNrqC9jVuaFziTsi5IWfcIO6HJwWqCi3zNWhbqcCILwi7DXQp&#10;C+UYtoifbSQEVqpRstQVzVvd0bpdhc7P/FC31oLydWrUbxL9zXTInRZAR2LCrN1arDuuxOqjFLBL&#10;TIgtp6CvlqGCDqxpgYXXQIUQ5teM2WRCuSf6pZNkvoUanjgH8jv90LI6ACOW6FDdwYObakD2XJ6I&#10;MXQpw6zIrbaioikQQwvtGFLmQPMEb7Qs80feJLqOmRqMX+aHHP5G0RRvJPKkxw/ToLbbinKq7xI6&#10;nKalfnQPASSpqKB2wD/HE4bQfrzhZLDGiAHHNEjvtMAnjTtJpRE6TIXBZXL4D5EholKOqDo5fIeq&#10;YAjzlDo2JpR6I77ciZBaDcJHkujrVUierOaNOABptJmJTXrEVaqR3kGlU6VGWLGCN40asdV62KI9&#10;YQweCFusK3wy3OA9xAOJ9SregDJkj1EhvkqJnG4Dmhd5Y+I6H4xb7YXOOQ5MXhWGadu9MXqjQWom&#10;vOjbCMzZa0fHZhPGf2XE7J1BmLTFX6qAat5kQcUCA8Z/Fojxn4Zh3KZgTPoshOfKC7XTgjBhRRia&#10;Z/mieroTDTP9UDaV1ruJx5NrRspwM+Z/vRQXfvjvuPXuX/Dw3V/w5Ie/x+PXP+GZSF6idzdBITmQ&#10;PzMIEwGNP/O1AMjPYlbAHwmQdx8620nK/w0TnijKomLm98Votbfu3Ma5i+cYZ3Hxihj/6iau0n1c&#10;uX6DyeMBgfKYCeMJYfIE9/n63v2HdCJ942O9ZLxiYnqFJ88YfC/iKV8/eyESL5Us/1f0G3kpQsBB&#10;As7vASJCwKgXSOL9Cya63tfPCabe1wyR+F7xs9+Aoy+e8fel2fmYwH8JrhNL8ZlwHw/oPi7fuIGD&#10;x45h17ffYMfXu7GDANl/5DCu8bhPEx7nL12WwCH1ZudSjP0ljuMVwfHq5Y+/QkScT8JJxBvC6S2X&#10;73h+3xOQ77jf77i/Pzx/RoAIkDzBu5dP8PbFY/xAd/KXv/sRu7/YSoiMxMoFc7Bu+QK6jivc7g6e&#10;3b+Mlw8v4dq5A9i7ayNOHdmBsyd2ExzLsWbFbBw6sBOXLh3FkaN7sG//Lhw49C1dyH4cPnYYp86e&#10;5nW7iruEpKizekxgSCEgIt4zBER6K9R5Hhm/rQ/prRPhsb4TAHlBV3qf8KCYYNzgbwqA3Lz/lPfA&#10;azx+8Y/YceAcgtKDYYqVwR5rhNZbAZ3TAKWXBgq7GgZvM/R+WjiG2BBU5APfNCufOS2MESYowjSw&#10;JpgRUxOAtK4oxDaFwZvw8C/RIpj5xZSoh1eWBXlT/VC5JABJo/0RP8oPSZ0O5I22omqenXCgMK0z&#10;UHQyyswYtsQXpYutqJw7GHF13kitNKKYuSim0gprnF5qJZY9zc7vEk6jQpDZ5U1HYkZAmhzmwXIY&#10;oylYK7VI7GKeGKPjdn5IblMga5QZFVOY57pDkN5I0doRiIxRvswlJsTQcQRnuqJ4sgNFPQ4ME4PK&#10;bg9G1RI7XQ1dTw+F6Eg35hUPRNe7MXrrKWIpdDNGU91P0CKTOadwugxVi11QtXwA6tbI0bxBhq5P&#10;5Bj3mQyjtvTHyC39MJoxhq+blrmieo6M7scdPd8qMPFrA1o+VaLtKw3ad9n5Xxr4F/RHTNMgaTiW&#10;GNG3ZCqPY2Y/5M35GOVLNBi2UEkX4U7IKJkXNbAlyxFWqEVGi4KwUKJ8kkIqDvMZqoAqaBDMyW7w&#10;L3VF4HA9wkQDopF2OAvl6JdCRZ/AA4kkEfPGWlG9wgulC1Uom65D7XITMqbr4VuqQTyt5MSJocgu&#10;8ULeCAJmWhjdiAPRNQZ4MZnHlhlRPcYPhe2+SKwxIoZJPTKPNi5bwdCgZZ4vweRDkjsQmW+BLYon&#10;Pk2N6DweLN1AZLGoPLIjb4Jon+2L1DE+iBhuQFiBGn4JpHupAb50Ct7J/C9e5AwewOBKC6w5H8O7&#10;0gNRHRoMoUrJWmBE0CgZAmo0JKQaXqmeCMgmVApVUk/65HoDkmp4c8a5wx7tAr9UDW8sGYyM5Ca6&#10;nPFGAkSLgokOqXirkxCYuM2M8dsNaCAMqniTNMxXoWMVqb/QgDnb7VI00QI2rdFg1DYLZn5nw4wD&#10;tIF7eCFmqTF5XQgmbQjEzK2BdC0+GLFSj7JpGkxcGo7O+cGoJHyb59jRuTQQIxZ4Y8LmSEzcGouV&#10;B1fjGgHy4P1/xLP3f8Gzd3+HZ29+xou3os/GT/hRgEJqvvvbEPUjYiRcUYEuHMhPEkBEEVJv8REh&#10;IpyI6A9C1Xnn/h0qVzGW0nFpFNqLVy7h/MVLOH3hIi5cvYFLN+7gyq0HTLAPceMWlejNu7h56x6T&#10;yGMJFi+eU+EzxMRGjwVABEgYT5/TEbygAxCOgwlcdECUOiEKUHDb/6cQ20kAEe9/AYt4/YJO5zmX&#10;vw/Rwuh38GCIucKf8Dt9y3t0IBevXsOBo0fx5e7d+GrP19h78IBUlHXk1Am6kmOS63rJ8yTG+xLO&#10;ScBDipd0Iy9+5PI9QSaciRgTjEBk0pWW/I/XjLcSOHrj7bMXjOe9wX18y8T9Wlq+wOM7d9HW2IDk&#10;2Ejs3vYJ/ulnnqsH1/Hk9kW8enQVt68cwbc71mH/t5tx+dxefLtnEz7fshxnzxwgQI7h0KE92Pvd&#10;Lmno+W++24v9hw/z+p3DdcL/7oOHdB3PGAIedJAEhwCI5EQItKfcB9FCqw8gvzoRARJxTK/x6NlT&#10;yXncpPO4wX29cUcshRN5hHv3BHz+gvO332NoWQmUATKE5TCZF1n4vBEQMTrY43VwxhMgIQaYYw2w&#10;J5mgD9JD66OHPtwIM997DTEgqsILwbk+iKkLxOAKOpRMDfzydAgtsyG1LYSK3htpbd5So5KQMitC&#10;8oxU8gRLl5fUaKVqgQND+DpznB/yZ3mjaLQJjdOYn8Zq0TZOR4Fm5PcM8Bsm5jjyQVq3DTkTfRFZ&#10;K8bvc6Bwkjciy/QIESK6SvRmVyCmxZPuQYWCMV4Ud/6onOYvickhzWIoJEKG+TCxi6Ba4KSLsBBS&#10;dkzbHYhWPr+Z3UzgnVpkjxWNYEwQdR1xLTLEtXpKfUcS2vm6jS5kFIXtaA8MmyTntnLkTpSjeIY7&#10;yuZ4oHiuDMMICNEcuF5Mu7vJAxO3ezIPuWLM1v7o3uhCAavE3GM2zDmuR/tmOo+v6Da2uqJuNd0E&#10;XVhau4bOTg5bnids6RoC0cLjdkPEsIGEAsV6s4IwUSB3jieGjNLCO1UFc4QcDi59mI/tqf1pLNzg&#10;V+YJc44rDOkKaLP4eTUFAfO2b5ISziGD0K9zdSAPjBDp1iGmUYc4WrahU1QYNl+JsoVqJE3mzUAA&#10;BMWrMZxuoqBVh7q5Fp5kDZIahbIXY0npkd1hQ0q1BsWdZtRP80VWKy9QgxdSKpzIarejZr5Z6nxX&#10;Nt2Kwg5/xBXYkDnchLqpAaic40TLBh+ULeC68WYkj+Zv0jL50iKFpuuRWuyDysnhSJ8omrfyd5aa&#10;UT7fyf938EYzI1TYyAZCZaIPCmbZkTPBDwF5vGkIMK9MJRxZHnDmKhGcZ6Ja4A2a5gnveAUchJhX&#10;pAyWEFdaa3ckNei533Ri402Ib1IgsoQXt1OJzg1q1CwUioT/QWeW1kTa0861z3Vg1jovjF5mkoZh&#10;qVqsp2IS5aWidZkRzevtaFvhjXHLAtG12Bczv/TCnC/smM5o36zChLWhGLkoDIUTDdLvVtLxjVxm&#10;Rc/GQHSu8cEaMRf2u/+GJ+/+A16++3u8ePcnvPhBAEQMO/Ej3hMYP/2dmEiqt86jNz64j59+xk8/&#10;//wLQEQZvihCEhARLZ6EAxF1I6Ie5BwBcuzEYZw4dRxnmIROnb2AE4wzl6/h3NVbOH/1Li5dv4fL&#10;1+7g2vU7hMg93JUAIhzCGzx7xoTz5IUUvwXIi5d0HwSIKNKSACLcxP8DQMSQKVI8/bD8TQh49Ma/&#10;BchTAQrGL0sC5LFI1NxexCNuc4eJ9Swdxj4m2x1ffy0B5MT5s1IZ/7nLl6TWWdK+SvvLRCqKrnje&#10;JCf1twDCEJXSwh294v++EeDg8i2P9S2Ppzd6X7/hMbx4/AxPH4i+Im+xeO48ZKQm4vuvv8I//4nX&#10;4sYlPLlzmXEBD26ewjc71mLz+jm4cnEfrlw6gBPHvsbFC0dw7uxhHD7yHb7Z+zW++OorfLlrN747&#10;cEhyUKLuSkCwFyDP8PDJk98XZREMAh59TXxf/AFARP3HfW4rAHLrHiEi4u6DD/EI9+/xu8//hNvP&#10;/yNG9EyHPkKFwBwzwkptiCQQIsttGEqhGF1GlUrX4UizwZFsh8ZXB5kYV8nHBG2IEZoQ5pY4M5OR&#10;XXInkdk+COB7L8InKMsGW6wa1lgKPwrAgGIVUiaY+fzbED2cIm+cnblHi+hKvZT4c8b5Y/jCSIxd&#10;ZMf8L/gMLddj7BQ1GieqkTXJKcElb5wXhvUEIoQA8MmmOB7pi5Hrw9A6yQtVTVqUjtdh+Bq6hikG&#10;JLZokdpukFxF/hgn0lpNBIOoK2WuaWYeoMCuWWxH/UIn2tf7Y94BP7Sv9kPpRObTEhOGjQygCLUj&#10;rlmOiEYCaaQMCV3uGDLeAxk9ole7CtmER26PJ9JEZfskJQqm0hHMEuNTKelw5MgY48n9pgPZasb0&#10;3aJrgxrjv5Bh3Cce6F4vxslibPHE8I1yjNipRMmaASiks8icpUPKeAridor0YRroBrvCjwK6dqke&#10;dYRGEV3J0DYZUkUnyMkaFE0xIbvFC0V0ZDldNsRXmegaXWHJ/Ai+VQMR0a0gF2xw5mgQTPHtJDw8&#10;9B/B0zEQ/cZtDENSvZk/4o+YkXrYcxWwDXWjundFyWwVYscJNe+BshlOVM3QURV4IHeCERHNvHDV&#10;BuniRVDZ+6fJYArvh+qRPlj25RCk1uoRnmdF/cxAlE1mwicQWhaLohszWidGYcTkUBTyAgcxsSc3&#10;mKXmcAGVagyu5w1Di5c6zoa4Gl+Ywki7BBWyRtjRvCIU+dMtBI0BOeOtiCgwMfnLEZyuk5SJJcEI&#10;/yRCL89GWKjhXeSB4HojBrfRavLE+JVqYYj34M0sOk/KobJ7wBbGEymGKhntQEKnHoVjaVH52hY/&#10;EMExMkTlylA3y4DG+cLu8kbtsHMbDS2wFoUjrJg+NxZr1udg3JJgqhUTqmdZUEjbmtNlQNsSPzQv&#10;c6B9qQ9mUaG0baAVJiS619kwfLkakz6NQeeKIFTM1tFOG2iRacO7jGifHooiqqONh3fj4U//jdD4&#10;R7z54c949VYMcsckJpqsijGtxAi7f6LTEC2uxLAlIggNMXy7GDhRDKAohkjvdSBMhkyMovPfW6pm&#10;0TJLtNB6+uwxLl2+wIR0EAcOHMCRo8dx+NhpqvRTOHL6Is5cuYmzV25LELlwlW7k6m2qXOFAmIie&#10;vWEIeDwniJisGJIL+eBEntGBPBN1IhI8mNQJhd5gAvsb8YRJTwom2l9ef4inT3tbE/1RiFGDH/P7&#10;Ih6JJaHxkOuk4PdE3H0keppfkeo/hGLfx2MWve7FZErX79yh6uY+iOIuAkDMD99bH0MHJUUvRMTy&#10;OcHYu57HxSQsioSkJrKExitC4jXjFc/Ba8YbHu8b8ZrnQ6x7znP07OETvOBy5uTpiI+IxJJ5c/j+&#10;Ll3JNTy+fZnwOIdn9y/hwN7PsGHNTFw8+y1uXO3tRHjhwmGcPXsER4+JFnLbsX7zZgLkax7PEZwk&#10;/MUIyqLISTTFfkC3IXrXi06FIkS9yCPRKus5z9dLnmtGX1GWAIkEEcJDTMgl5oO5eZduU8BDgOR+&#10;L0Bu3RXFmITTYwLv9f+JzXtPIio/jo7DDEO0FpZENUILrUipdyCi0AnLYAsMQQYYwwgNMQteoAUy&#10;kxLqID7nBV4IyfVGaI4DCjsVrl0DW6AJMq0c7hp3KL3c4UOhF8skaEyUIahMS2UdAnu+FgljjUyS&#10;OgztYOIbHYKQciuKxntjwXZ/jNtgk+b2qB6nwtgFFGuLA9C4wB/R+UYEZzDXDNdKfby6V4Zj6tYg&#10;TFtoRE+PGqMXmDCO4q5mhZVOhb8/xsjEr0MA/zdGNLphog2tNyBsuApl871QOov5bb4POlaEoEUU&#10;n00OoJC2I2CIB6KESxmhReRwNULq1RToakQ2uSOiyRPhDe6IHuGO5G45UrtkfN3bf6Rw1kCIyaRG&#10;rFehcakKpdPoKpZwvzaqMHo9Xcg2Dyw4osPiA3rM+VaL0VtV6NimxbAVFK0bPTFsjSeSp3jCf4Qr&#10;giq1vCYD4Ehwg9zHDcZ4ORqXG7BsrwErvjBgOsXuuGWE4HwtktqMGEJRP7TOi9eCriXZA5ahFNkF&#10;cviXKpHAXJTYYUZ0lUU6J8ElrpCHfQzPcDqQ/B6e+HYqh1Kq8+Fm2NO0UPu5wBouQ0GLHundSgwd&#10;IyyZtXcAxQZPZE4iNKjWdWFyyPwGQhPmCb+hMhiDB8EvWoEhxXZUdDqpuv2w/Bs/zNvkjeYeC2rG&#10;OzBjmTfmjw1GZ7kXRkwwSM3iwgsNdC9WBBbRFuUpEVKjpaswIKGGKobrE2tpdcWQK3QbeWP1yJ9C&#10;K1thodXSwi/VE4NzLfBL1MNEK20K5smjZYss4cWrNsGnyICgNiss2Sr4Zanhx89sVDWOBA0MwQQl&#10;/0+UZcY3WxDK/0khGCN5w6r9XGHydUFWlQM59XYUCOtLBxbPmykwlaCju8lp8UFNux8Wr03G9E0h&#10;BIUvamd6I47wTCjTIb2GMCFs21c6MJw3csk8G4rm0EHRnVRNd6CyxwdN/KxlvQ4dvAFHLg1Gy3Rv&#10;tE9ORl57BLafvyAB5NW7f8RbAuS1AMgPP0rNUV+K1jIEwA8CFB8A8iMT4U98L9yFND2s+Pyd6Dch&#10;KrBFMmSCYGIURS1vmCh++IHu4PlTuoqrOHzoEL7+WhSL7MO33x3Ezm/3Y++REzh95RYhchtnL98m&#10;QG7jEh3J9Rt38eChSNyvmZSe497Dx7j/QFSyi+ISJnARwo0wYQqAiEQs4PD48VMpHj16ItWhPP6f&#10;xB9+/uH7jx8/keIJX4vKfBGPCbHHTNYiBEAEDPrAISDygNvcffQY126L47iK81euECaXcV8U6fB8&#10;XLt1u9et8PyI5RPGM6nYjBAUxXGExvMP8JCgKBoNcNun3E4UCQmH9ILH+5L//5L78pLH/4rxWswQ&#10;yKV4L+KZAAhDvN668VMUZmWjurQERw98h+cP7xAel+hEzuHxXUJ9/zZs2Twfp07sxGU6kAvn90sA&#10;OX3qEPYf2Iv1Gzdg2cpV2LHrGxw8fIwO8iwu8Lhu3rktDWdy/zHBIUIA5OEDqVWV5EQERAg9EZIT&#10;Ifx+60KeEih3uL0ovuoFCMFxXwDlV4A8fPgGj9/+Z+y/+gpRWUmQOWUEhAb6UCWsMTrElPvBP84C&#10;rUkHi5PCNMIIQ5QF6gAdtMFqBA7j891qR2pLKJIbfeGXZIDKRwGljwpGfwUc0Ub4ZtDt11lRMMYH&#10;cS0WWJJE8bUXUrr8EN1uQsFsLwKFwk/0FSkWo/R6oXGeF+rnBKF6ghcapunQPJfCd7YNuWMc8Ekx&#10;8vlnDpngxKTNNizfF4CG+WZ0LLBhzlon5q71wygKvvLpXkhs5zGMVKJsqTdqVoWgbpMZVauMGDbX&#10;jqZVgaiaG4SSGX7I6nIirtKKoHzmhAoN4uvliK+RIamVea1eDPqoQJLo3T5WLhVfJXTKCBEPRFIo&#10;JzCfJrd4ImO8CnkzZShd6ImqZW5o2+iKcZ/LMeYTHSZuN2DiFgXGigEa13pg+jdKfHLFhHXHrOjc&#10;aEfXV17In6NGxiw5yjbIETeR+ZDuxbdQC1VAfyiD+kMX6SI1Hlq60YHtawKwea4vpjE/9rTKMe0T&#10;PXInEiATvRGYa4LGbwDcrf1gSVbAmaGB0ncQ1JHuSBhO4dzG81xIAT60P4zJ7tBGu6NferM3kzCT&#10;K5WDPUZUJnlCRYDIvAYhJklOlW1GXBXpU+6AKtYNvrkapLQY4YjhjRKmw+BMG3SBVA+Bcqi9PaF3&#10;eCA+lAdfaccCnuCVs61YOMYLw7NUyGfCz6LtHLlYhbmrNJg20YHc4SR1nQoZVPcFExy0laK5nhkp&#10;VACli5xImaiRmtAVT7MjXkw6P8OI3JlmhI+gA+q0ILGVCqFATfejRGCyEjHFRl5MA7QRCngY3OGm&#10;p4OqNSKEN2JwoRpRtLxRvNkCeHIiaIsz2sXQJV7I5I0YXadHaJEK5mgX2jQVvGI0GJxKAtNhDc7X&#10;UbV4IZsuxRTlAWuwBtmNAaib5E9HokbFdJXUh6R5rhfPlxExw4zwjpchpkKN9CYjEgjE2CYdEgnj&#10;zMk2ZI42onKaA3Xz7WhbK8e4NTY0zHCgbaEVrTNDMX5NNw4++hEP3v0XvHn/F4LgTwTBz4TIT1SJ&#10;dCCiL4To30FQCKfRO1z7e0LjHd7SnYgmqG8FPH54jdeEhehAJvUBYLJ4JQDCRPH6tXhPZX73Nk6e&#10;OIkvv9yBz7d9ydiBLV/swheEyPFLN3Dm2m1C5BYuXL+DSzfoQG5R4TIJCkjcYWK5c++hVKQl6kXu&#10;EyIPmOyFG3koimtEsRXh9ZgO4iFBI+LBg0dS9L3//zceifgAIwlaDAEw0WrsgRTcFxF0KA+ePpVa&#10;Yd19+EhKiqJVkWjOK8r3BUhEUY0o+hLAeUwYPCZ0nnAp6nakhgGEiGgcII7nKd1U72e/xlPGc56P&#10;Fx9AIcXjX+MF47kIAuUZ9/Epz9O9m3ew+4uvkDNkqDRd7ruXPI7b13CfALl/8wwOfPcZtn6ySALI&#10;pYvf48K573HunHCJ3+PLHZ9hxsweLFi0GLt278XBQ8fpSk7h3MVLuHHrFq/Dfak/T298AIhwIaIY&#10;q8+FSEV/vdHbKov3CO+Lx/xMAKS3Al2MXvwQt3m9bt4VEHnE+4XX9yGd55t/wZlHf4/Clnoo/TUU&#10;nXp4R5tgDNDDGm2AF8Mp+npk+SGs2AmjaNLrUEITQRFWaENEmRXhZTYEDbPCO8cE9WA59GEKCkMj&#10;AeOAMpTPYawC3nEqOCn+fLLpRCIV8KNg9M3UUwnzOWvU8bmyMEH6I5uQCMwzIq05EKXjg9A404ba&#10;WXbULaaj6BJTQ4QiY7QfEiiMO1dTqC01I3ukFRWTvTB6oQU9y+1omeGLiDzmBwpOnxzmjkI9SucG&#10;SFNO1CwcjBwCo2i0F6LoKpLaHPDPUnIbFcL5fCePpprvlmFwmSuiKii2K7TwHyZDVIsCEa0ESbsS&#10;yQRI3jQNXY6dQliJGjqM6sWi2JsOZKYH0ns+QtEsF9Qud5ccxpQvDZgk+qJ9qsHUT9VYdkiOz++6&#10;Y/5OHQparYiqpTMrcYd/vgy54y1wZnvCmuUJbbgHATIIgdVq+Fcp0bRUiS3LvbCVoFyy0owKOowR&#10;NQo6Eg0WH3YguUmJpBEaxFF0y71doQqWQRfqCZmV7iVaj9Q6f4QneTDPfwxTsgYW0fGZLOhnCVND&#10;GzqI9tMDpthBsKUwOaYoYRqshQ8vaAYTYXqNmP+CLoDJP3OiBeGVTOp0AVVz/KWL5R3DGyZYCW2A&#10;G/z93dHCi9uVpUMLwVQQJ0c2FX9hFAlZqUbDOgM6D8gw4TRJu1KLyvF61CwTY/NbaKMMKJ7kRbI7&#10;e+tjGrVIbDIjifYpb74JhcutyJzrg4yFJuQQIoN5wGl0OmG8yGo/dzgi5FJFXhAB4ckkb4g3wJeK&#10;w0eMuhnngdhqM0KLxYBpJioZgoYQSamyIn+MTao4GtpopxvjzVHCByGVNjTbhLBUBQKSaeV4Tgbz&#10;mDLaxEiddD4JaiQWe6FyqhNDR+lRMN6IMattKCTUYkro5tL1hLIMXskyAppwHBUgjRGW0mxAdjeV&#10;V5sJmXQ0me0G1M2hFV2iR+uMALQvtFMF+WLdwbW48O4/4vG7f8GbH/8RP7z/M2HwEyHyXqoQF62D&#10;RB8FAZDfzvPxls6kd3iKN709iwkQMQf2i1cMJgeprJ6J4g2T+muhOgmQRw/u4+L5i9j+xQ6sXL0e&#10;K9duxtpPtmPO0lXYTWV7/vYDnL56A+eu38LFGzdx/fYdKlyRjB9LzWJvU6GK+gURYt09Kn3hSsQ2&#10;Iik/4/+JfgkPmLAfcJsHD5jMpOWvEJGgcv/3cZ9w+ut1v4tfvv9EApYA173fxROp4lyAQ4SAiViK&#10;/exr0nuE4Dx17vwv6/q2E82X++oRBChF0Vxv9Lqcx9K6X+MJ3z9lPOsDxR+E+OzZk5eECAFEx/bk&#10;AQF49z5KCgoxvKoCNy6fx70bl3D3+jlcuXAE+/d+hoPfb6Hz+Jbg2IOzZ/fiLAFy/uIJ7Ni9CS3d&#10;hVi8Yj5d40HsP3iYEDmK02fPSfPB33t4j+AQEPk1HhAmUjGWBBFR7NfrnkSnSVFn1NdfRsBWDPly&#10;mxARRXy/A8idRxQMQigQ1K//ghs//BdMWLKaDkQNvZ8cYUlOBMU7ofVRwxBihCnEAmukGY4kGwWn&#10;BZ5aOhVfupAgHUx0GQ4+nyHlPggutcJB1WuMF6AQldqETKZWKsI2BWlhjTPAnsLn3FcJd4sKCqcn&#10;jMwpaW1+BEM4qpbGIm+SH7zTDQgb5o38riCUdlmRzSTbMN+XQs6MoDIziqYNxpDuIKS0OpFcLVpp&#10;EiALrJj2pQVd8/2R1xSCrDpChqJZTLFQPCESw8aFIXm4N2HnK6l07xQDjIkKqUlrYosKAcWePAYF&#10;CmYZkD5BjcjhKroRgpDQ88rhOalUIqKBuaxTixRCJH00c+J0DSqWOgkn5rVOBRq5rnWqHDWzVSia&#10;qqRgVqN+sRblsz1QPscDtQs9MP4TM+Z+q8fi/QZM/8IPwzoFZAfBLeRjKMOY8CnkNRYmfYMb3AwD&#10;4eHnisK5fmhY5YPiqRbU0bV1TVBg4RYtOibp0DVPg+l7dFh8xoDujRqM4vqGDXoUL9Khcr4e6czH&#10;XkOUhLaW10sOpaM/hbkc3gVGQsmAUDqnfuYYD9hTB/FgZbDSlhhi1JAHuUNm7A+1zQUh0bRF/MLg&#10;cos04m3FStFL045hc8zIncZEX0HFXWxBbBEVNpNyabMDtZ1U19Ua5IYPQijdSCAPLr1IjcaVetTt&#10;dEXNpwMwaq8cdVuUqNqoxsjDGowWw4lQhXeLzn/jdYis1SJqmAV+KTr40WHENVjgn00lMdKAnB4d&#10;IgoJEN509iGiB70HFdBAeFpdYeX/OXgMHnytcchgoV2W6VzgoSGN0yywRSsRLDo+pZhgDtUgJlsM&#10;s2CAwtcNkYREcR1vrCoL0uv9EcQbJSJDNEcmiNLksMW4oXy8CW2L9MhpNKF8tAVVM2xSfcfwWYFo&#10;WRCASrqq0HwNzJEq2AfTzfAmH1xAx1TI/4vxhC9hmphnQlyRjVS3I6ZMSbgo0UIots8MxNilom9I&#10;ENad34Pbf/rveP7Dv+AtAfKWDuQ14fFrn4rXBMgPdBt0HT/9JM0DLtrwS+34376RehJLw1K8FaqS&#10;KphuQzTbfUVo9IJDVPpyPRPIEyaIq5euYvv2XVi4eBUWLVuHFRtXoWVCJVZt24xLTHYnCZCz12/i&#10;/LXrUnGPUPJ3Hj2SKp4llfohhKoX60XcFc1GCQ/RB0MUn4gOimJQxr74IyD8Eh/WCYj0xe+2/RAP&#10;mYRFvxRRhHaPIPlrgIh6DwlofN0Lh14XcpnHcuDIMRw+fuIXePRuJ7ZncBvJSQmYiGKwD86mz+X0&#10;OZ7fOp9Hj57jMePp34oPABHLJ/zt+4THnRu3MLy6BgnRUehsacQXW9bjzvWzuHj2AB3IFpw5uZMA&#10;2YMzZ3bh5Ckuuf78heOYNr8N0YUWzFs6C999dxhf7/kO3+07iDOE4bWbAiBiQEUBkXvSa+k9YfCA&#10;x/boiagLET3VfwXIkw8AEU2e7/Jc3eb5Fr31xfm7TUjf6gMIHcgvAHnxd7j/5/+BFV99D6VdA3et&#10;G7QWPl8xPnTuTmiClPBwKqH01UDhx+Rv1kJuUEGuE5WwcmgGW+GT68TgEjufGT3CSpSIGm6kilZJ&#10;ItYrm+o+V4/wEgeGjrYjsFgHS7joB2JCYJaV7sZAIUfBmGGnOCSE+BwHJKsQySSf08LkPMYX7ctj&#10;MOZzK9rXO1A6PRTJtT6Iq/FGapcXMtrtSORzXL9Zh2nfmzF6RRAyKCIDmPQzJ3ihlG4kttyE1Cof&#10;pFbYkNxgQtoIE5KY5/yHUmRmGxDfoUByhwqBRWIMKg++lyO0Xo6EVi3BokN4kwKx3CahXYuEEWrE&#10;j5BhyCi5VP+RPJqidaQapSOUmDhBhcnT6Yzm6tGxTI3WpUaKaYr3kR7IGuuB3MkD0LBaSZhQUDep&#10;0Lzcienb/JDfbiN0B8G/gAKXwtccrYDK4QaNjws0IUpUjPHBqq3xaKdDG1KtQGqxHF1TdOiYoUdF&#10;jxjZ3IQRy1WYvleL2d9pkcN9i27SIo1iNyKLsMiVSUO4eNrc4GEkF7xcYKHLiea+h49wQz9t6kBa&#10;ykGQBQ0iXdygYrJXON2hdXpwJ2g3+TqyoLfFwtAuMw/GwvdWBA7RUanTrg52hc9QLS+aHiVjnVKn&#10;vWRao8Rsd2Rke2BwGm+GYBKXJ27sfjXqdrujabcHmndoULqBlP1SjlEnBmIyY96XKvS06jBylA7V&#10;y4KQUBcMH1qllA4jEqvFBE0q5IywSfOMG/yV0Ae7wZbIGy1LA2eGGqG0r06qGLlXfwzSf4xBHv3g&#10;5uLG5UfQ2N2okGTQ+3ty6Ql7qAK2SFrUJANVDhVOuBz24EEoqPCDOcwdgclUGjFKuhoVHIRB+DAv&#10;qcFALm+62gl2TF8egCVrHGifbUdhtw25o3148m2onOnFm1Ivzb42ON0BR7gawRkmhA5T02rS2dHZ&#10;+KTRwSRp4J1AuGYO4g2hwJCRMqoPPcZtMqBxTQw2Xr6FBz//f+kg/oXuQjiQPxEidB+i/oMPutRi&#10;5ge6EOE6PjiPlwSEcBlSXwnhOt685PvnHwDyQiqyes3PXr18ToAwnj2T4gWT5J3rd/DF9q8xb8FK&#10;zFu8BjNWdKNungOrd88iQJ7h1LVbOH/zFi7duiVBQ1Koon/A3dtU8qKzWW9/gdtMxhJYJPX6EE+Y&#10;kERHPgGQu/z8Dre9ffcO4y7u3iNI7jFRMfog0dvPhCHW/VX8EUB6vycAIlzPrwC5y9cCFCIB/hJ8&#10;f49QEzA5f/kaDh07KcFQ9A+RgCj2nSG9FttKQGGI7wjAcHmfvy2K7/4opGK7h4TMh3j829cEiIgn&#10;hIdYSsVu3OfH3P8tGzehprwMRTmZaKguw7GDXxMg+7F96xIJHhcv7sGJE1/i8NEdhMh+7Ph6E1Jr&#10;AuCbZcS02VPx5RffYuvnO/HN3v04SycpAHL3wS1C8Q5D1IfQMUoQIUA+OBDhCPtciBSiPuflazx+&#10;/urDuaMr5H0hzs09gvMmAXLtzn26z4e4JVpiiWN48Wc8psjZfuwKbCG+cFG4wk2tovBUY0hJGKxR&#10;ntANlsEghi2Js0PlZEKK5XNFAPgkWqjkKd7ynUissyC6TofsHiPSxjCX1FopWO1M0BSDTGJeuUpk&#10;T/RGWpcvAvLNcGbpUUTBljfKHyHFZuj4jCr5/PoOpTArdiB9OJP/BAcqJ/iiZGoAWj9Ro2eXDZ1r&#10;w5DV4kB4hQuGTpWheKYTwxc70bndgGn7NZi6g9usCEXVLLqQ6VqENVC4NmowbIIFWa1GxNZ4ImG4&#10;HKnVhFQehS3FpXehC+IbNPyMoBNupNwTAQUUiV1KxDQbMGScFukTVVL9sRjhN7ZNjWQ6jtQxCqT1&#10;eCJrkifKpnigh4q/Y7wROU0yDJ+rwIJDFsze7YXJnxjQulaF7q1KdG8XxV0UsOt8MWGHCXO+86Yr&#10;CUPLqsEYs92Inq1OtC+JwnCCsrrHG+3THZhIV7RoViiWNxGmDQoU1WtQTEAEp7kgiO4itVSFIBqI&#10;irkGTN5tQxWBY4lgTo1WwRIqgznWA16pFAU5akQTiI54d+gp2CPG0XURfP1MTPTqBCZXKnNFpAvk&#10;cQNoW1TQEiSmaA2/oEIcFUL1FCeq6ThS20joPFqxajsySWu/NDUdggmDi7S0fDbk95gQQeWQmK9A&#10;5SgLysZYEBDniRqur1lO2q5QoWu/J+q+HoiaL13RsNMDI7+XY9LRAZh02BULVmswiyQesdyBwEpR&#10;uWRE63YHxpC29XO8UTtzMLK6YxBZEgIDf9c3l8m4kA6p0sSLa5Gm3DUnqmBLdYPcewAGKgbCEOhB&#10;9+IJc8ogmJMGwMzj1YUNhClmEAbn8EbJ0MMriUAKdUFUth2asH5QBdPNxOhIXRnUDiUii6wIK1Ig&#10;gMcbmeuJ0fOsmLPMjpqJtK0jzIgts6KowxtlE22on+eFqmkhqJoSyHPmg7zRVC4tOkRXaKSeqvHN&#10;OmnCKn9ewIQa0ebdQyq+q16gRvMKGTo/acI3D/8BT376vwmPf8b7H/8O797TZdBtSENNiPGfRMX4&#10;h3kdBEDEHA/PXwk1SWX5XJRxP5FeS+9fis5johfyU7x4zhDjWD17gudiVF0mkxdMELcIkM2ffIkZ&#10;c1dh+vyF6FgwFA3rPbByfyPOM9GfufEAF2/dw3VRd0AncfcBgXH3ltR7XUBEDAEvQhQLiVY7Nz7E&#10;Y9Hy6+07KlZC5Q5Bw21FL/dbdwiROwSOUOEi+B93RMdFxl2+74s/Asnv4gNsRP2LCKnj44cQKloA&#10;TYLaByCIinSxvHH7Hs5euCKtF+tuS0AURXECNOL7vdD5BSIfQtTx/FFIDQhEPPhN/PY9X/eBRCx7&#10;P2Mi5749Fi2crlzG6WOH0TOuC1N6urD1k6X46osVuHT5G7qOr3Dk6Oc4dPQrHD2+F5NmtsObAkTr&#10;54a21iZs/nQHNmz+Ejv3HMCps5el8b3u3L/JJH+L0LvJ47jFuMtjvcdj660TEQ5EtFgTrdd6AfKK&#10;Qaf45IV07u4/5v7x8wdPX+A+l7d4TgRArt0RvdMJEOG4Xv6Mxz/+Zxy//Q7Jhfnor+kPmd0TzgjC&#10;IdwGtbdC6rdlS9bRIdgQx5wh3EZ4hQWJDT6IGGaROvA5UtQIr1Iib7xo5SlDfJ0J2eN8EFavxWAK&#10;x+AiPdJHeyGgkKo+34DIegfyZ/li2FxChck9tJjbd/sgscWA/LHeyB9nRjDFWh5z1ZjN3mgQ8+7M&#10;cSC6ks8ac4oYZy5jnBpNq22Y9JkDk76wY9JXTMh7bJi4ORDNC7xRwM8LJxlQt9iCnB66iBY1Iuo0&#10;CKuhmKxWI63RyGeXuZGASaIDGTbNjNypFsS36KUK/SQq+fhWD6R3q6Sh3hPqxOCPBqR0afisy5DZ&#10;rSFElEge6YnKWQq0LzKgapIWFVO0dE16wsGEBUzo83bTGRxUYsJuBbq/UKHzKznG7fPAqG9c0bZZ&#10;i7LZKkJFh7HbPuaxMOdO16BlLiHRZsH8jXY6VBtqqy1oq9WiY4IM3fN4XN1qhOTJYQzxgDFACaO/&#10;O4a06pHEfRxabIHRTwUdhblvqRVBdHN+NAjhVWZEEaKBFMKmoQPhX+0OyzAV+mW2aGBId8UgBxMr&#10;1XEY/8yfSj6iQvSFsPNiGRFNGxeUrkJGvWg1YUPeFC+Uz3egbgEvKhNwaKkZBaODkTPeDp98JdQ+&#10;AxFbrEL9XNrEFhP8Yz2RXcuLmqmFPUGNzq16dB1yQeM3A9D5nYs0dlXjCgMmfO+BCZs1KKjmwZD0&#10;0e0yZM9WYORWC2bs6m2Kl0GVL+pjHEkkfa4G0bUCagHI7QiTHJE9gQ9WkAr2GBI0nNZyCA+8xoRo&#10;XnBvKgN/gi6okK4gVw1b3EAEpikRRjVhIWkdcbTVIS6wRbsgokCL+HIL7GEqaCwyhAzRSC2vLDzp&#10;fvEeGFqnxZAqkrzAnSrKE0OrvJDfYUNCpZoqx4TKqX4o7eF+jTGie703KnucCEuXY0g994f74KBi&#10;0jMB+CWpIfPph5B0d9RMo4Vd4435J7bj+Jt/xbOf/k9C4+8hzfAnmuMSHpLbYEjFVWL54b1U10GA&#10;PHv5hMlBFFE8wuNnot0/k9Rzhlj3mInj0QMmMQYh8JBu4BFdwWMmh+tX72D9J1+hZ8ZKjJ/dIY33&#10;1bJ+EKZvKcAZJv4Ld5/j8m2RZJmsmYTu3CMwbt+ggmfcFvUiN/n6ltQc9jrdhQgBk8dMSqLl2D1R&#10;BHJbgIMAkYKvuc1tAunX4HsBldtcfoi7TFr/0yBk7t3l/twlJJjYRHLrjYf8//tc9oYEBzoise42&#10;HYv4XLgQ8VrAQnwumqqKsn6hwMVSgEdyMQypaE68Z3K9J4rL/iqkVmgE2P80uE0fTB6I3yEs7/Hc&#10;PiJonz95hJ/fv8aZkweRm5WE+toC7Ny5Bucu7Mbxk9vpPj7HkRO7cODINxg7tQbZ7VSFeQoU1+Zh&#10;6ZrNWL3xS3y5ax9OnLmES9ev83gIjYcMAuTOo5t0g7d5PGKuEJ4vXj/RP0TqaChaxxEgj56J1mdi&#10;rLAXBOUzCRDitYj7dCGiGOs6z/M1nudbPGf3HtNZvfwRD9/+B9x881/QOmWapFgjM3ykCdU8dDLI&#10;zHJYqWT9huoRnK9HVIWRcPBiIhVFTt585jRwt7hSqGrhk8Ukxec6p4c5psuM6BEUZEsGo3BmKBxp&#10;MkQ0a5Ez14Eh3U4MLtOhbI4fsqc6kE2w5FXYMWK8FeUzTBi2QCMN5CpGBC8ba0bdTAsK5xtQOssb&#10;Ga1WBJRooI5T0uHoMWpDEIYvcFLhU+lvD8T0L5wY94kXJmyxYtI6M8asFK0oVQQE962VsKDIi2gy&#10;wL9Gi9QOisIGrdQ4pmSyN/+P7mGmHLlixN82FeJHa1Ayw4pcAkQMiFg3o1dUZhAcBWPFs65BGn83&#10;oprf6VQibYQcOeOszBV2TNluxYKvbZj1uQVT9qgw/bQHxh7qjxGfe6DhcyVavnPFmAMqNK0yIaZq&#10;AJKHe6B+lhtGrvRE0yIjKscaETlUidqJJoycbkdSngFlM3QYt1uN8VtkKJ0sQ3KHHIGFCsiCPKGP&#10;8IRPmgIKH0aAC+IK7ShnTm0eF43M+gB+poGR58yar4W1UElnqIEtht81DUS/1ZuY9HiwRiZSn2Ql&#10;4uoNiBFlfR0kNpfhVAPBhbwBhtBa5ogJpgKRPdIPqbzAZT1eCC8wI5IAiSZw/LPUUPi5QhX4sdTh&#10;Jm2kcAMuCEiUIyxLuBpXeHi5IKlVhvHfaTHmoCdmnfTAuC/NKKeiL5nVOwexV4qKCsINg0e4I6JF&#10;gbJJRlT1WBHJi2UpkMMQMwBh5a4oX2pF9TovZBIqEUOdcEaqMHiIHnKTGz5yEXU4fMhyLfDJNhA2&#10;RpiiZHAkaqXRO32SdPCKUxAyCih93SG3eZLIclhEe/Nc3jRUG1FUK/7ZHvA0usLsT8BEyOGpGgSr&#10;tzt8I2nHCRxnau+4WrElOj4YSkRV0eYRmOF8uEWfkax2PXLGmJBKwvulyRHK82jxpzX08oDBT3Ri&#10;pArwHwgf7lteowGTtuZg5eWruPjuX/H6p/9IUPwJP4gh0aXWVW8ZP0j1HW9FncePP/LzH6XWWMKR&#10;iIryZy9FKyIBDNHipre4QrS8uc8EKIqObjHR32LSv0WVevvGDdwlBG7evM1EdQMbPvsWo6bMRs+q&#10;dD5EFgoENbqXp+DIlWu4+ug9rt57ykTKxCd+SxrB9ro0hpYUN68yuN2tm4zbvSAhAEQCevn2Pb8j&#10;HEiv87glisFuM6FJAOkNsf4m1wnIiNkPfwuRP4o7dBB3CJtfQkDkdwDpbW0lAUTAQVoKJyKcyWNc&#10;unaT+0uQCZcihYDHh9eSe+n9jV6Q9MJEAgrXixZn/zaoyvtc0V+FKJbrGwJG1O/cFTAT+yuOk+fq&#10;zk0meV6TN2LqWSb9OTMnYsPahTh+bFfvPOgnd+DkyZ04fvpbHCJgJs5pQWKNK5xJbojPi8a46XOw&#10;cPXn+Hznfhw/c1nqbX/zHn+T0Lj7+BaTP683HUkfQO4yHkg900VDARGimXMvLH4folUaAUJY3CZU&#10;b/BYrommvDwPoljrwQvRF+QfcP/df8Wmvd8hJo9QCFDBXecBN5sKxnATTJEUahFqeIlirHgtnGl0&#10;3zkGJFf6wxlrgpYKWLh6Lz531hwl0im6UruciK0PRNGscGRNDUZYnR9CxVhUKwKQ2G2DM1eLjLGE&#10;x3Qn4mvMaG3zx8iJFKDbLBj7tQ5VS+1Sh8CRdBg5zG0Zcw1IpaOomG5EEbcLohOJYF7L6NahfJUB&#10;zRtsqKMDaFphRs0irQSQZV/bsegrb0z/PEiauTSuXYvcOXokdKnpQnQYOpICu04U6WjgzRD1pmnN&#10;GuYA5o6RdBejTRi9PhAtcyyYsNaErlVM5G0ERq0CuXQntYuUyByvRjLzQlyVGr4ZcgQRsi1LAjHz&#10;C2+MXsXvfWHC7DNKjD7sitZ9/dG80wVFy9TIW+2CyvUKpHbqMXiYByKz5SihqygcpyCs9Cii+4jO&#10;kmNwljvCKVrDmE8zGvksf6pD/RwTcrr1yJ0u6nlU8M6Rw3+YDlG1JqjCPJDAHNTZbcJ0mofVE8Iw&#10;tSdY6ubhTFRAx2up8B0EpcUFMr0H3JUD0G/zMgcaZ3shgjSMH2HhQdmQ2u2NoDwLnCkaBKabeIL0&#10;8A03QucjQ1gG1yfRWpYxWZerEJKlR0CSHspAD6k/SGCeDKmjTEgYpYajdADkEQPhG+2BVFogVYQr&#10;vHM9EFVtQMN8K5YcM2HFGR3mHdVj6l4HauaKWcOCaae8EVDpiSHTFMibbpE6EZaMsqNsLtX7eCVC&#10;mhTIWsiL8KUnOr/liZtG15RshcbuDgWp2F/+Efp95AqLjw4aH3d4GN3gCDFAz9dKqyvkBjcozJ7w&#10;ZAzSDILK7IrgRCvdA91Ng4HW04AonvDwagUS2hQwhRAyOgU8Na5QqpXwH6xDXL4Zg2mtfXIUCMwm&#10;+GjtxLg4EeW0hIMVsJLqEXQ2gzN5w2aqpfMVUSODKUwGm7cMBrsLfOmWkustyBtlRsk4L6lVSMe6&#10;Fnz15M+48/O/4oef/pnO42dpOtofCY73PxIewnX0wYMh4NE7G99biFnkRN3HYzqOh0/EcBa9ABHl&#10;3mJ+b9G88/qNa7hy5TIuXbqIq1xeu3aZ8LiEo6cvYy0B0jajFjXz+AAuItB7tCgeY8fmb77AlUc/&#10;48p9UZTxhAlIlIPfxtXrV3D56qXeuH6ZIWByHdeZmK/dvIWrN24xAYmpVN/iDpPmdSbLG0yaN7kf&#10;Im7c5pIhYCJcSS9A+J7b/Rp9QPmj+A1QpGKwXhfRF1IfBlGkxhBAE5AQRTNnLlyW6j9EvwZRXCOW&#10;AhwSXCTwCKfSq7QlGPGzPgjdFtv+jZD24W+FKJr7EMJl3eI+3xIA43m6deMmQX4TL+gS79++hpPH&#10;9uP0iX04fep7wuMbnDq1B6fPfEd3cQjHz57GpCWj4FfMBzrNFVH1Yny6akyeuwaf7TqAo2cv4dyV&#10;Kzze60z0hMYjsRSdC/k/D+7wGAkQOhAhAh48oiN63BvivNyTiq36wNEXdCSExZ1HT3GD50AUS94h&#10;fB48F0VYb/H41c949O4/4furD+i80+gmVDBEUKmK5ryEhiXawOeH64IUMISKkXOVfK+mcFJAH0I1&#10;SwceI1pOUnwGF1OEtVgQWWmGPd0CfZIG9mwznUkwYtp8kT6NyWxhJHIIlsgOI6JHWRDb6EBJqxMj&#10;lxow/Us1g+p5VgjSx/qjbbUdtbN1yJ5iRdJYG4rn2VA4SxRFaWEbqkI6c13Hl95oWmlCM8VozUIz&#10;CqZoUDVDgVErVZi22YopW71QNs3AXMCkK1zGRApaOp/M0XrE1OsROswO/0wrn28jQaBBFvPoiHUm&#10;TNjug8mfBKJ1li9G8nfHrnegg2CrISCLZxjRsc0bNcvNKJ0pWp5aEFWqRVKlCS2LvDGeIKxbocaI&#10;rzSYeUaBiYdlGLlfjpovZEiZ7omseUrkztIhVrRCbWcuKtYgsdoTSc2EUjfhWq+DN4WxIXgggtKV&#10;iC7S0QTI0bHRirYlTqkxwLCZ/O9ZGopvHQLKFQipVyJhpA7dS7RYSLgsJJznzvfB0o2+hGkgGmY6&#10;ma/UdJWDoPAeRGHgAQ8K735NVXp0TwlDQLESfoX8wdE+UjlXEBV0WKke8ZXeCEwxwuglkyrWdQGi&#10;0lxMvKJCNh3DsNkOFM90IL6ZzqVOJc3xPWKnHvmLqSzqZHD38YTK2xNplaLDjwY13Kn2xZGY9Ik/&#10;xm0xMlnp0b7RQIA4kTvGLLWuSmrUI200D7zNHWljFUgWxWBDqfSHMQl3yxA3VYH8ZVoMm2tFZqcV&#10;cdUEWrENkVleMNMBuSn7Y6DMBf09+6Pfx6TkQBd46N2gtckhozqS61zgohiEj9w/Rj+PfnBXe8A3&#10;yoLEWkdvWW29GRmjtEhu00knO6XUgZihYQhL8ocjygQrSRyWRdvJm90ap4ZPrJ5gpULqDMHQJifi&#10;yizIbbWjiDBMrfThBTZJrko0iwvL0cI7Ss2HyBWBSQpp+JRMHnf5ZCdSh+swYuN0HHr3f+HRn/4v&#10;vPvpL9JQJGJaWgGQH38SzXYFPBhcL+L1u/eEByHy9gfJhYhRVR+/eEpFKZpsCoj0AeSuBJAr167g&#10;woXzOHvmDM6eO4sz589Q2Z5l4rmOjV/tQOPCeAylMstoNSOHyit9hA4LPp2FK49/xvWHPzAJPZWS&#10;rajHuH6DrkPA41ovQMRvX5UAcgvXCI+rTIwPmJyeC4AQOqLCWnTku06XIsXNG9ynmx/AIeDyASjC&#10;oXyI21z/R3GHQOiLu6Jehsn9rwEiEr6Ah+jrIQAiOsaduXAR+w4dwdmLVyR4CLfR61Z4TB/iBmFw&#10;g7/1yzr+Vi+M6GJ+V+T2vxICPh+iDyCEo3B/AiL3CJCH93h+Lp2TAHLi2D6CYz9OEiKnGGLSqOOn&#10;j+PAsRPo2VKMjPmeGNzE+75NiciKQHROnYxt3x7F0XNXcVYA5C5dxwO6ywd0I/dF8HzeJ0Qf3JPq&#10;r3oBQqHB6yNciGi6KyrMH/7WiTx7KdWB3OP6O4TNDV73mw8Iyl8A8gpPXr/Hkx/+D5y6/x4VI8vh&#10;O0QPr1TRT8xEd2+G1k8HbaCaokpF56/nc0w1G66HwZciKkIFSwKTV54e2Z10C0xgGV0UsrUWmPlc&#10;GZJ0sGTwN6L1sKWYkdzsj+SRPgSAN2JavRAzwshzYEP+hGA0zbCidboWdZPtTKpODBkVxIQZiPFb&#10;vaUh2uN6zBg6bTDSxwQyb4Qhc5IdnV9HYeRnAcifpEblAj0q5qvRvJpAnm5GbpcenSsNhIUMxfxu&#10;LHOCPxNtaqMSlePMaJ/jj5IJ/J9uBzpXxWHkiiCCQIFG5qURy3QYQ7fUMtMP1WMIqKlOTNxkxqJv&#10;7Zi5wxuzD5iw6JARPZ850bzIhIY53siX9k+JHDqTrLliOBKChRAZs0+G8YfkhIkMZRs8kb7QHUPn&#10;uiBvigVlM03S3CKhhe4IKfJAWIUSiZ0qDCFYogq1dEQE1Xorw4CS+Rp0EbAz95vQscoXVVO9mTv1&#10;SGlUSeN+lSxm3t6kwNglGkyYqsbY+XRNC70waZ0N0z/jdxbz/3isSQ02bk+jMdFB0GvRT2UZiGiq&#10;6GjRczuXJMwzII0bDenmjnQbEcmkKmYX03uLSjs5TLGevMB2JLebEVYrQ8MKE8Z/o0XtRg1yp/IC&#10;rqEtXKdEDO2RP/9AFUsHEDxA6kNRO8UbQ3hzlHR5oXuTg/bUHZGNdCRNrkgaJ0Nij4rOQ4EwMSJm&#10;kwG23IHIpv2Mpy0zpLnAlDwIocM9ED7KFb61g0hVE0KzvZFQFYSUWh8klTHRF9gQlkpVEGlDf7f+&#10;+LifGwYqPaG0DYLOV0GXIkOwmOIyXAUXlSsGeLrA1WMQvGNJc96UWRMcSCbF00ZqkT/WCie31dEx&#10;mAPkGFoVgcyWUESUGJBYxJusxYrwoUYk5vigoDEMFVOCMYzqpGwab8JJBFG5CTUTg9G9mI4uTSX1&#10;DYku4UOUIYag5oOT5oasGhtiKnkBJ1rRPC8Vy0+dkub/eP6nf6Hj+POH6WjfESDvpGIs0cP8rQSP&#10;n3uX736UAPKaIc1f8e4tnr16DtHuX/QFEE7kAUEihmgXALl0+RLV7GkcP3EcR08ex2HGfialfaeu&#10;Yf1XW+iEgqRxzfJHGvngWDCkRYvxy9pw7cXf4c7Lv2dSekY4MNEJUFy7iqtXBTh6QwwlfvX6dVxh&#10;XL1+U3IhonJatPAR9QjX6BoERARgrnNfrt0UELkpgUMKrhO9qEWxjuQ+PoDij9zHXQLs7t27UoiJ&#10;rqRWYR+KmfqiFySizuMB//cOFfxZHDt1GpeuEVxM5AISAhYCFCI5Su9/EzcZfVARLkX0yJYq/SVY&#10;/XWIYjThhP4ofoWHgJwAyg0CRKoTEsFzcO8OE/z1qzgnBrU8eRhnTh3BmdOi1/kBCSQnTh3m9TqN&#10;HXu+w4g1sUhbMBBDxqqQOEaFSC7LevLx2Z6DOHLuOk5fIdjv3MD1ezzOewIeBMn92zwGnrv7ojWW&#10;mPL2gSQupHoQURz1jPCQeu/3Og9RJyIBhHH/2QtCgw5EnFOC564oFqVIefTyGZ6Kpr9v/wG3Xv0T&#10;euaPgzNGA3MoHQhdiCOGwjNcB7kXQRFhgC+FaGCuEeH5FgSk6AkbI8OA3LYgDBtjQUaLqA8wSKNi&#10;WKM1MCV6IqDCgcBiX9jEzIfhWsi8lHAPUCGIgrFgfDBKx/ujoDsQme18BulI6md7Y8RyX9Qu8kLH&#10;Bh+M3c7lZ2YULrMjYawDeT10AUv8pN7mFTPEdNRiSlglCufoUL3YjFq674bFdkLEh4nWC4UTdAgv&#10;02EI812pqOvo9kJ5txktE5nPJqpQzv8btyoQI+fIMXajGaM3edNt+KJjGR0HYTR5ky8W7gjCqE+Y&#10;nLcr0L5DibEU2DN2WjFmiz/qN9HZLPdA4mwZCtZ6oGyzB2J5PWPbnIgYTdG50gUFy1wQ20VwTJGj&#10;iNtkLnJBGsVtYjlzYZ4MzjS5NNJ4wBANAsoouPn90rlqtG1QoXWzJ8btUKB+uRL1a9wx8XsXLD3p&#10;iZ5PbGgm7EqmiWky6HL29U5sNbhQhowGs1RlIBpA5XcZUTmDeX2BaCUqptINx9AaL4Tm6VA8NgD9&#10;hB3xz1EhMJOqOEAJrxAtYrK9pIorQ5QLnEN0iK7hwRQTGuX+CM6gOoiVw5YkR0iZDCPESR4vpmzU&#10;oII0zV5sQMhsL5hGGBA0QoagNhlixjIZz7YiYrgSlhQF4moJpuHu8C39GMG1bggfKUdEhwtyFyuQ&#10;vkaBwaNFawcFLSPtGknsX+OO+A41vDN7YRM6+iMEtXtiSJeNdjMFCXVhSKvjzdHmg/ACA7LqQxGe&#10;6o9BngMw0O0jKAg+T+sgwsMTaj83pFXpUDnSgagSI290DwTy5owvobVrttNeeiOVN0hEhQ6ZbVQ+&#10;dBsuSjeorfzvLCdiSi2IKNMiga4ib7g3htZZUDGRdnRqAFJamXA7jcgarSCM1PBLVcAvXo3kfCMa&#10;OoMQEKOHPsINQfncBzq2olFOOjMrYmgvK8cEYOLmcfj2OZP0n/4bXv7pP9B9iFnv6DwIhffvfpAG&#10;P/xBDM8uJoTiZ5ID+eG9BA8RYra+N+/fEiivpAQhWkmJppu9ld69ALlw6TJV7WkcOX4ch44dw76j&#10;R/Dt4RPYdfgc1m5bh4nLhiK/zYAhDQppKt6QbDc09JTj5tt/wr03/yg5kCtXb+AKVe41AuP69Wu4&#10;cVO4jmuS+7h6g5+JviJ0ICJuMWmKoUFEC6ar/H/RCfEG4XBDgkgfPPien4n1fUm1DxR36B7+KO5S&#10;xQvncY+/f08kcFEE9Vf1FVK9hgjC5Sr/79T5CxLExDD1126LFmW/BUYfRH4FiQCI6PvQW6cilvwt&#10;Eb8Bwq9BlyGaKP9h8HN+T8CjDyBikq5b3AdxrHcIt3viPNDNnTl1FKcIkNMEyKkThxgHcOL4QRw7&#10;fgSHjp/G5s+/RMW8CIRP6o/oCS6Ip0KOHDcI6WMDsXnPNzh84TZOXLmGiwTI1Xv8TcLjlgi+FlPd&#10;3haOjRARvdKlpryEhggx9MsjqTL9lQQOKZ7zPnr+kg7kBW4JgFAE3H70iEDh9149k+LJq5eEyE94&#10;9O5fsObLLQjLNtNtMD8kGuCdZYQf36sdaqh9ROdkJYWTGqEFdOyFBkQNMyO+3IHaqXbUTTOjZJIV&#10;lbNsfHaMSGoxILXJjHAKrgQ6D+8MO9SDRcc8PaI67UhsdiI4U0wXbZTqXhObbaieH4iaxTa0rXFi&#10;zjfRmLDRjolbnBi53YQx35gxcqcNPXutaFxnkIqqyqfZCBE7mpY70LbOgmm7fFE+2YHyWXaMWGvG&#10;3L0BGL6MYnChE52EQtdCP4yc78TkjUZMXWOiwzDR0WgpJA2on2zChC2BGL7YiMk7LZiwUzS3pXIn&#10;VCbvJiw2U0zOUqOIoKpdYcHw+WY6Jwuq11pQuF4uwWPqKSVmnXWXOvMNbnCHs/VjxExXIGGUG/yL&#10;KJiZK9Mm6DGkw4SIUjmSagwEtuhAOAC+Qz1hCfWALc0DSaP1qFohw6R9bphyaCAmfcfkv8wV7RT5&#10;Mw4qseSMB1ad1mPeUTUm7zWg83MtWja6Y9ikQQgpcIFfLg1FnRrDJjLnd2jo8ih0ZykwepsPJm+J&#10;QNeCcCSKuu9sOfo5qYx9c5WwJ7hA6WCitMmg8XWDnetFC6so/lDCSBuiGoxIbfCV5ukIyZYhtpyU&#10;LNciu1nYPZJ7QSiKFtoRu0oFMy+ArUtD2+iJ/OW0p7RiuUsMKF1iQWidChEERlATD7piAOEiQwC3&#10;C25yR8poVyQskiN6ih5x/H7Tp/zuON5QzTreKDZYkwmtUiVCqVSCh8uRTlVQ3O2HjOFO5Ld6I6vd&#10;iiQ6nNAcmzSZzQD5IKgcg2COlONjxQDITTw5Q1VM9EzqTSoMrpEjslqB4FwNYsv8EV3mJU3pm1Tv&#10;A+9EDTIbfeAVpUE/l49g9aETKvZGYAYtYybp222jAvFC6WgfqnW6nmIVocobnNY7kr8XV6TmxdVB&#10;6ecJrY8b4sWk/klUYoRvWCnPX7WKqstPmms9qkCGLAJwyvZ1OPn+v+LJ3/0rXv/8zxDziP9IKIh4&#10;T5BI09L+NUD4/o0IARDRMksMX/KOqpDqUAzVfofJ4q4ot5YAchvnL16mmj2NQ0eP47v9h/D1vgPY&#10;uf8kdh8+jUVru5BSRGVTKuBpRUqzA/H1KozbWIM7P/8FdwmQ2w+fScnvBlXzTVEZz8R/S3IPwk0Q&#10;CqL+Q4JH71I03RXNREVnPAEPUbF+UxTdCIj0OQ8JIIQHtxXbS3UafZXjv4m+Vle/DdECS2qFdV+0&#10;phJzl/wGIFL0QuSXjo5c11sk1VvPcZPfuymKZqTofS2BRLxnshfO4xeA8HUfMPqcx28BIrkQhpj+&#10;9/ch9kG4QKp3htj+Fo/ltghxrIy7PI/XrlzE2dO9ADl18hBOHDvYG8cP4xgd46ETZ7Bq3ScYSsUe&#10;OWkAkvhQD5nHe2lqPwyZ4sS6PTtw6OI9HLtyAxd4Pa7e43m9Sxdyhy6EQBHFg1LxH/epDyBiOBNp&#10;tGIBEsJCaokl4kVvSADh9btNp3KTIkACyHO6ltfc/rUAyHM8ef0Wj3/8T9jH/S/uioQjUgNLtBIR&#10;lRYk13rBN5puJEqPrAZ/DOsIQgSfT2eqBjmjTKidHYjySSY0zaeDGE3nO0ZMSmfFkJFa5HToEMt7&#10;MYwiK7LGD4FFBkR3WOgkLCgaS7E4xErImKSZRfPErKPzDGhiom771MLkbUX7Ij2mbPKjA1FhyhEl&#10;ph7SoWW9Ho10I5VLzShapEPzGgdm707ERDqVkZ+oMXK9BaM2hGLCVwbM2KdB12YLxnxuxvhPdBi/&#10;1gfLvvPG7M8tGL/SidKpRgzjf9TMtWPkUgfm7QrBrO+dmLrXiNolajp5DQoma9C2QiN1kBZNgus2&#10;iAZDGgybqqX7kSNB9CEZoUPuFDXmnlBi0iFP5j0FwpoHwqthAOKmc5sevu/q7XvhX0E4p1B854hK&#10;dyWChyig8hpIpycnuN3hxbwdIcTteEJkqQeaN2ox/lsDer73xMitdCQbtHSwWszZq8NoacZB5tkt&#10;alSvFGNzyRBW5oaAKjckjNOiYYUTiV00AKPlyF9oROv6UIzb7k/42eAT4YnIFAf62eMt0ITI4J1N&#10;d5DoToUgR06nCXFtakLDQPtG4pGwxWK6yQrR49yIrkWRGD4jjEmYOzpWtDYIoUXyQ+VnFkTOUcLR&#10;zOQ7U4eefVo0bjMhlO7BmqtCMKkV36RD6QZ35K0gKcXQxeuU0pDxfuU6/p8Jye1ODK61I6hBTRun&#10;hyOWSTlCCWOgm9TaaTBPjjnFE4ZUOpdqGar44DRNC0dSpR3R5aRihVUaOkRHq9vfcyBsIUoYAjzR&#10;z7Uf3PQE1jAqmlYCqMITQUzifsOUiKznTVpuIgB0UDldofJzh8LiDkuwDgbRQsswCCYftTTelzVc&#10;1Hnw5idQy+l40kq8kVnrD2eyJy+gB/zjRUswE5zhCmgc/C0rlUE4L2y8HKZgGfzS+H+FWoh5UJJ5&#10;PlMqzEhv1KJwrA1LDu7B1Z//P3j2p/+Cl+//HmIa2nevX+Pdmzf4gfH2LZeiqEpyG73OQ9R99Fai&#10;9zoQ0R9Emtv6h9dMDo8lFyJVUDPEJFFnzl3A0eOnCI/D+GLnt/jsyz3Y8NUhfPr191i2uQTxw9yR&#10;VKVC+1oTxu/wRtVyK6YczMf193QRb/6BCfoZ7lLl32NiFkq2r2Og+I/bIvmLhHuXCfcOEyaT7j0m&#10;ddHHQAyVIRK5qI+4KeojGL806ZW+L77LBMzk+lsw/LuC//Nr6yix7E3UfSFAIprh9jXHlZrqPhBN&#10;dX/fb+QO14mlVHn+wc30woOvuU5q8vvBRfz6++L176Nvm1/j9y23xLpeiPTWhQindZMO7tLFszh9&#10;8iiBQXjQdRwXcfQwIcJ1J0/i8KnzWLxkHQZn+TCRDkL8aCXylqpQuMYFOfMsWLlrC/adv4fDF6/j&#10;LK/1RTpD0ULuGkM0nrhx84b0X8KxPSIIpI6Eohf6i5cf4hWevHyDx4xHolPhq97lA66/S8AIiNwR&#10;xVdiJN83hA3h8fDlE4a4N/6CEzym6WvzERRDp2+X02HYkUNxF5FugSFEj/Thvhi9NBRDeN/7D2HS&#10;HGWl8GSim61BzTR/FHX7IJNOomGOA9VTLCiZaEbGGDNSuhxI7bQgu1uPsolOAtSI4XPEtNtByJvk&#10;JSW34Vt8JBiM2KJHyyYTqpapUDmb66dZUD5HhtqVnujcasDkXf7SKNkxLQqkT9egZK4FZXMsaN+s&#10;k+bfKGVy794QiJ5tNoz8TIEZX4Vi4a4AjJinQvNSOop1RtTzd7tWe6FmvokJmDlulZluh+5kpQEd&#10;/J1JO73QNM8LcaVqlHaaMX2BBV1tCtRRGEfXKGBNGYCgSgKB+cefKl7u/TF8KD7H79Jg7D4PDFug&#10;RniLFs5aF2TMpIingA5pUCGqyxPhde7wpttQ+A6ALVhBoaqDI8kdBjFsUqqMYnkQjGED4YyVEeLu&#10;dEhW1NHxVC+g21pgRsV8A+pmW9GzejDG8FoMm25A4VIlajcqMOIzPU0AjUG3hu7WE6ljKYS7tQw6&#10;weE6lCxwEjR6FMxXYHCBDhmV8einDlDBO1X0iDShdIGOdPZB4woH8hZokDiWN0CrL0bMYZJs1yKx&#10;gidhth5T99AuLrFj2Hw7howyIqaCNo7AyFurR2yPHVGCqFNVaNxAGE1VIqrdDUG1HggsF5OcGFC+&#10;wAeFtHA5y5QoX2KGjdb0YyUdgo8LHYMrlKJpa4YrzOlMvpE6yCwu0FoHITBJTIsrWni5I7qTtrVH&#10;g/y5otORE0GFJmi96KLMMsi0HpBrXNDvo37wUA2Aq6cHPh44EAPVHyGyiMBiwvYrVCK8UQ3DUFfY&#10;MxSwpBNSUSp+fyAUVnd42tylJsdGfzdExPvCOdgE/yQjrCFyKIyuCEzQIqPIDi/axqAkDaJyeB4T&#10;PeGTLIM1wQNeiYQJgWzw6U+AyaANHgS9r4s0/4gjyk2ahTFwqBJeMa4ITh2AvO5wbL5ARf/T/8Cz&#10;H/8DXrz9EwEiZhB81QsPCSC9c3lIABFDtDN+BxDhQAgQAQ8RwoVInf2oPK/TMVy4dAUnT5/DkWOn&#10;8PW3B7Bxy5dYtfELLNvyLVZs3oCZU5Iwjddk0xETFh/gQ7VNi6LlCrR9Eo2jdy7i9itRB/KcyVc0&#10;C6YSpYrtdTdM+gypqeqjJ7j3SIzQ29s7++kLAu3Hn6X9kyq0CQup5/o9QkN0KpRAQpUuioA+xP8y&#10;QERISboPHr9P6MKF9AKkFyQCKL90FuTyl+C+iz4gEkQEPPhbffFLc14JEOI//naIz38ffwAQ4V5+&#10;cVd3pbqks2dO4CTdxoljH9yHAMmxI4TIETqQExJAZi+cD5OvmmKP99AwGUHigdRJrkgbo8fcT5fi&#10;+7O3cej8NZy+KuZyuYSLVy9I86RfuSqKG68TWLd5nQiQx6KPkBjsUgCkdyws0RP9qQQQwoPxhAAR&#10;EHnA1/dFPRaBc+/ZUzx6xe+8JUDe0Fm+fCo5kruvfuY98gydcysRkc3nN4jPQ6wRSRR1sYVmCiar&#10;NI3s6A1W1M9yInyYFqnNRpTNMKBrox4TvzBLrZ1q+dmqYyEYtcKG+Bo9/Cm24uqNiGWIiZyGzxaA&#10;saFxgRGdG33Q9XkUqtc4UbnGDzVrmJeYg4oJpeKZBm4bgLIJJiQ1MRm2qpE2Xik5DzEddlCFO1W2&#10;HGnjKOK6jEgfJ1omWZE9yYgaJtuMTuavBVaM2+JEz3Y9uukwqqaaUDxDjaLJVoLEymPxQ+lMC7e3&#10;Y/wmimi6kdQeT+RN1REgDhSNMiO70YxZ/O6MaSrUdWoRW+mJqFoNfLKU0CQMhD6O+YZ5QdQtD2dy&#10;HveNAsPmKRHTqqMI5z536qD1/Zg5cCAMg13hWySTrrs6whVyr49hiXOFV94gQkaMVWhAQKYSpnhX&#10;+KTIpdlaczr9YaawHVysxjCCL7nWxDylQMV0Jx2XP5LaCatKDYKK3VG0RIGO3SqeUysSOtzhXyAm&#10;2iMsqm0omO2D9AlaFCwimD/xRO0aPfLG+aBfihjAkEm8aZM3inq8EV2tQdE8D6QvdkVAqwvUMS5S&#10;U7uSKSb+IX/8s96ipVye3KB6FYzxVBs8GJ8SOQJ5gQsmWpA/i+6h2RXZk+V0FCoElLoitMwVSaO1&#10;iJwgh0+1HNFd7oga64HQZjVMcWq4MHHr+FvGZFqxNHeoU/tDn/sRHOlaKB1qyIyDmIzdEZxHiNCe&#10;JUxXI5l0ThijRXy7mCs9mBTXw85E7xR9PdJk0AjnQRfS7+P+6P/Rx1DoBiCaN66YhdCX0IyqUsIa&#10;J8a4ovtKUEPhRZfgr4Y5XAxL7QZbtAJGMcIwXUREjh2BKSa4yvpBoRiIkFgLsgqC4RWohoMOKWGY&#10;mUCgs8mWSaNwBhXKEUY1L+o7dKGE4eCB8ON/WYJcoXESJkHu/G93mKIGUS30Q83Mdux59E948Od/&#10;xcuf/pkA+Jmg+IHQeP0BHD/gBy7fiSKsH34kQMSMgh/qP7hOJOjeDoYCIK/42Su8pEoUlek3bt/E&#10;lWvXcPb8BZw4dQaHj57Erj0HsGbjNsxb8Snmr9+FqdPGYeHMAOw4psRXZy2Yuk1MJ6pGzhQtiif6&#10;YtvRL3D16Z9w4z6V6N3eYpjeYhyRpJkk+0JKzgIivUOKiFFxxYyAYpwlAQ4BEGnIE7oXUbzz26Kg&#10;vtcSjP4IEn8jpL4W3A/Rz+Ke+H8Bjg/9HUSIvg9ietbfRy9YevuAfAh+V4QAhqgwFy2O+qK3Ql4c&#10;n4CN6DwoOhQyfgOGvnW/hcVfh4BJnwO5eau3yO4OoXnx4gWcPHkcJ04cJUSOEBwCJIcJj0M4Rogc&#10;PnYcB0+ex5Slo6EJ94R7oDtsmYNgGSLjc9MPtpRBmLx2Fh3ILRw+fx2nLl/GmUvncf7KOVy6el5q&#10;an31xlVJUIjiq6fPn+E5nYSYHljM//FcmkjqjdRiTlSMP+W99oziRCwfvX5LULzGQ0JExOM3dCq8&#10;x5788AEiLygYXv6Iiy//hCnreuCfKmfOUCIkU0fHT2HZ7IXK7iBk1DvoOqiC55jRttmLyt2C0ula&#10;jPpcg7knqfw/J1Bma9H9iRKdS20UbFTXiXyu8o3SKNoFPVZ0f0Zhs9aMydt8MXW3AZO+shM+fmhe&#10;5WC+MWDEZidymYOcmSoMbRHTJuhRMkOL+mU2VC2xImuyDkO7CKd2DdJ6mEdGqpA6mjltRRBh44PI&#10;Uh0G87lNZJKvnmXF9K+NmLNPgcZZDpR0E1wUzvkEROUsM8ZtCOPSG+mjLejcRNhsdSB/phmFzJUt&#10;i61oW+2H4ikO1IzWYcZCHzRR7dct1CONOdeZLpPmTM+aoEdkkxb+ZR7wznWnu9IjrEADU4ycwDTA&#10;OHgQPIwUwuqBFMPu8MkkGMZ5wK/aDX7FnnAW0m0UMpd2uCGy2ghzlAL2LHcEFHgivoLnjvlT5J/I&#10;ukGoX0WILdFyH1UooOsoWuGJlPFa+GZ4Mh+K0YVVBJc72j/T8fl3YkidQeqfE1A0CKnjBUhcMHS6&#10;DhXrDajZqEbr5xb0q5znJ3XF9ytkogzxRFiWASWLVUiaQ4s12gOaJDeow90Q3aBBMgkqqORX6glb&#10;qQz2clEMJEaX5I1Sr0d8lRm1K0zIm65CSosn0seKaSs9ITd9DC8SMWuWDUMWeiBrmRuSp8oRO16G&#10;hMkuBIknHCnCAcjgm6PhxdVxnQK+7fwPKns5E78Y18rD0A/+mWY4h+hp5cwILtVS2Q/kSVXTjvoh&#10;sI42mYoigycovEOB6FYtzFT6bgYXuKrpBKyuCE/RwUQoeAUZYA2TwxlFO2juz6UecpUnPEzu8Mum&#10;M6DDUNKJOMLUsFIdiHWWUAV8wm10Qy4YHKvHYL6Wad0wmGDJrQ+Shra30GGkNliR3mLHYKqn4BLS&#10;nTAJoL30jSGQhBsJHARHgpyWUwFnmgtCswZg7OZVOP7uv+PRn/4LXkmDJ/7cCw06it7lD3jHB/r9&#10;OzGToACIGBdL1H2IJr0CIISNVAdCgBAeYhBF8Vr0CxFq/yITyqkzZ3H0xBkcPHIGu745jBXrt2Pq&#10;gs2YvGgVJs4dgvmfqrH8sBITt/U26WtYw4d/nJYPoQmfH92Ic/fe4+qdp7h6k4pZ1HPcui3Va9yk&#10;ihZTnoplX09vMY+6WIo6BNHHQOoL8lAkYcKDCVwk9Tsf3EsfhH4XhNS/CYKiry/F74Lb32OCF8Vq&#10;vUVrv8LjbwNEhIDIr+D4bdyiU+mLvnXSsCeSW/m1B/q/KwiOvtfCJQlXIupARH2RaDRwhzC5cIFw&#10;P3Ecp0/ThRAiwnn0uo/DOMI4cOQk9h4+icW7R6Buk43KmW5+uA2hRSJpeELp5YGJy2biu3PXceDc&#10;ZZy8dAGnL57GuUunceHyGVy8cgHXbl7hOb8jdSwVk0i9osAQzb5fCtf6XswvIyYq++GXePHuHZ4z&#10;nlGcPH1DmDCeEChPuX0vQF71AuQVXenLt7j44u+w6dgaVM+0I6ZchqKxVtRM8UbznGDM2pqCmqmB&#10;aJwXg0nb/DFyix6VCzXSEOZVC2VoWK1GzUoNyhcaUTRDh5YloSgfFSuNGjG4To2WNUzI/E7JfAWV&#10;ugrdm02oXcBERkCMIlB6Pnegc7U/hi8IImi8kDbKB+XzvFBN1V23wBsdm5zSAIXVTNhif7LGKZE2&#10;WoH08RoMpfPJZtIvHmOTXIOYc71lqbc0qVP3Jg16tuoxfos3Old4YdQaH1TOVdE5aSQH0kUXVMpk&#10;3PmZGY2LTKiYr0fdUjtaVxsxerNoFGBBOvPmiCUminDmg3wVlHQUQ0aq0fWVGg0rzEgaoYCBbkQX&#10;7SE1xw3NNcKb+cfT2h/uFJvuEf0hD+gHd93HCMhQIonOKbhGhagmNd2nHHGjZAhuGYD4VhkMFKYm&#10;/o53lgfMsS7Q0X14pSuQN80THVvUaNvmiYYtcmmEj/xFOglG3tnMZ8UKxFFQe8cqkJCvRet8L54v&#10;L8SWucAx1BXWYjki29QEsAmV83nMC0wonKdGP2ukkklZSyfhAdGk1xnpgYolTkRP0DGUCGpRIGms&#10;GjFdStiorv2ZEMWgYc5qDwRUyKQKsOY1dDE9GqnlQu1GJs5aV5400qxRDe80FRO0B5w5CiTOcEXW&#10;8kEo26ZA6WdKFKyVoXCVHLm8aUKGGeBhk8PF0p8nkkRtNSB6hAEJhIkP6eimGASFZQC0g0XIoLTI&#10;oTS5wdMkrJ074sXELuO9ED9KicwFrkiZOxBDF7oiukUNZSghESA6v8ilwRTdPFxg99NA5yWD3kcA&#10;hL+lVUCpcMFA1wF0C67wp9MRjsQvRYOoeh3sVHqOZDV80sUcB0rk0B4GhOogUw1CaLQZyQW+0Pip&#10;4G7rD0sYz2myBtZoGQbnmjC0iQ97hQ66IJ5jbxmCMqlC2ml3uxRIaXNHersJiw4ewLn3/wOPf/pP&#10;ePX+7wmDnwiNt3QbvQB590u843tCQ+r3IYqshPMgTETl+Yc6kN4iLAEQMQ7VKzqB+7h07QpOEiCH&#10;j53CvoOn8MWug5i7dAtGT16MrslVaJymRecSgmOJJ0ZtG4CewwMx9ZCcD58KbbSrnxxbgtO33uHK&#10;B4BcJkCu3Lz1S8uqvhAA6a1PeEyo0P0wRJ+CN+9/5PIpEzFdx4fObL2Jn1CQHAOXUjBJM3qV+h8E&#10;txedEn8bvUVV/E3CSfRxkJZ9IYFCQOs38QFiEkAEIP4qpGIuhgQPEQIgXPYOyEgQMKQxsB78fjws&#10;6f1frfsdSCSA9LoQUVd0QzQmEOeMy3PnzhMcJ3DmzCmcIkhOnTgmhXAkR44exX5Cf8/Bg5izswyF&#10;82WoF3NXrApF8QRvVEwKQEqNA7M2zcae05fx/Wn+lqhPuXhKAsh5CSDnCJDLvC538fjZE6nTqXSf&#10;CMFBWIhZGUW8loKulstXP/4oxcv3P+EFXa8ICSi8157ye0/4/UeE0MPXzwiQ17jy6i/YdnEbk7W3&#10;NL1B/Xy6g43+6FruhalfhKFrsxnLD6Th0xMZmLfTgWm7DBizVYnWxUy4i5iwF4qKZuaTDQZ0fOqF&#10;rNEGVNGJVKzWYdhUJcqnMtGPNfPYqfA3qggBNfOPF+oniU7AhEGnQZqetXYxnQ1dTsU8MZEUoTPF&#10;ipK5BpTRHTTO9kblFDtKeL/nTfBA8WQZhi9yYminCUUT+fmsgA9hRTPVesMSDYrH6VEv6lmWmtG+&#10;MoBJX0/HIfZDi5a1OrRtNKOB0Ghb7kDDIiOTKxM13dS4L4x0S3ppxtHGxUbk9hgRVquHV6YCxXOM&#10;hI+F186KoQ16qHw9oYtkXk1XSq1Bq6aGwRnvjkEBH0Oe5wpjrisUPv2h1LvRFeigZy5T+A1CUrcW&#10;BSs8kDbFFUNHq2CPVULr4w7vFBkC89Rw0On4ZrvSFSnQskGGmjXuyJ2hYl6UoWqdEtmz5BjSqkYB&#10;XVVKiwGZxT4oy/dDeYUvOqb6IqPJAEu8HPahMsQy74vqCmeyHMltzGntnugXNMSO4GwzrFEkl80D&#10;JibNsBIxG5gRmc1MjDx56bNFfYMcthxXBJJS2iR3yPyonOM9kVWuQP1qEzq/kmHCflG8pETYMDdU&#10;L9KgbLES4VVq6MPcETdChdJ1WhQuV6FykxLtR1zQfGwAhq3TITTPwMQ6CFHlegQW66EkIMzZBFSl&#10;G9WIAf7ZGqiZ+L3j3OGfMwC+xR7wdA6Ah6Yfk7YLnYs7bZ+ZNs2OMKqVTCa9nLWDULCK+1Kvhcrf&#10;FfoAMeaOHBp/N7i5u8AcKOorxIxb/M0kK3/LDQqlOzy1SoLKk3ZQDH+iRlylDkM6zMjs8IF/rg4e&#10;gQMRnKbD8FFRcBBMKrsCei+6FIIhJkmLRDH+f6oHAlPdkVyixeh5tNVUTXmdRjoUFfxJ+OQa0QpD&#10;h5xpChTMHYThq+Lx+e1nuPz+X6X6j1dvf8abNwTD2zdc9hZh/VKMxXjD16/FsO5U9a/Fa64TAysK&#10;WPybEJWdzx9JRRcnz57F9wePYvfeQ9i87TtMn7sY4yZXomuqP6p71BhGNVLSrcDIeTKsPa3Exuty&#10;zN2mweRP9dh6cRFO3HyDa/eFo3kkgeGXjoF3PvTvYDIUTV0FPIT7ENvcpLoWrXteE3KPnj37kLgJ&#10;Eckp9EJEhCj6+iUklf5Hwc/E7/9REAp/HX0ORACjb7Tg30Zf3YhwRlJ8+P8+kPzWhUgwIUBEb/Vf&#10;irH+HSFt+1dFWMKV3bhNB3JLdO68i0uXr+HU6TM4cZLwOHUap06eZJxgHMfJ48dx7OgJusZz2Lb3&#10;M7RtCkPyZA8mP2/kT7UjnQJu0q4wtG9wYv7nU/DV4XP4li7z6NlTOHmOQLpwHGcvniRITlFEXCDg&#10;b+Lhs4d4Tucg5osRg3H+AhA6ENFJVcx0+UoCiHhNiBAgryhoXkoQEY7kbS88eH/dp8O99+oJbr14&#10;iQvP/4Td105gyqZMNC/3Q+1CE+pmajGcCn/8JzasuqzH4jNqLDngjzVH7Fi4X4+ZXxsx93MfLPsq&#10;BLM30KFQsXdvVWPsHg2KqPTLl1PRM7+Ifgfe8SoUTDBg1Oe+mLpHj+4VFqRRhSeW65DbaaPjICTm&#10;a1BDwFQvsyJ/kg4xpTIM5fOWN1ZHx6FGykgTkgmmyiW+aFplxLSddBhbdHQfzF1NCqR1KNC60oG5&#10;3/lg5JcKuh4m2S4VMihESyeZKabEwK4W1Mw1c1/0aF9tR/sqJ5qWmTFul5bXwYysSVrUUlSL4rVZ&#10;3xkxcYcZdQRQDnNpBaE6uJSCvFKP7AYzbBGDoGdeUgQrpUFq09ociBhOh0DYFE7Uw7+RjmS6EQF1&#10;OmjD+8NDSUeidoeHzhXuCjfJtWROZ86boUdcsxF+QzVSYx83I3NojILfUUDm9RGSa3Woo8PLneeG&#10;qE4ZqlfwuL/ncokSuTU61E+1oWlREPI7nCgos6A6nVAstCIp1wCfGDf4JDL3DxOduT1hJ1AMkQqY&#10;E9zRzydVDiOTqczkAo3jI+gsSrjrmZy1LtLgaAmNXsijbUmbSjdRrYY51wOaBE94RSsQNcQD8SVy&#10;1G9Rof1rPcqWWhFY7onwIgV6vrKg7VMNieomVfZ488/E9JRhBXQ21Ua00haO3scTvc6C6HpatqEe&#10;tLMKlC03ILBQjvgWDZIm8YQ00FYVeMAv0w3RVZ5IatcijGpezZOk86ZFCxoIS4IKFp5Ic4o7AopU&#10;CK2SI6FNj6BSEjlLBpVVBoVGxe3pDJKM0jHqA8Wonxb45CrokuQYpO0PF08XaU4Dk58WIVkGJNYa&#10;kUVlktRI5VCmh1+OJy2kGmFDDChpCEZIJo8vTQmN3RWZeUbMnueL2XN9MInqYuY6G2byZuqYIscI&#10;OrjGTl5AuqnuKUb0rFChY5EK2SNVtLJutMo1+PbpP+Hmj/8VL378C16+IhDEhE+v6SLevJJAImYV&#10;FCHg8UrMb854SYBIk0S9ET3QfwMQMay7mPODy5eijFvMdPfkAc5euICv9x7A5zv2Yf1nOzBvaTMa&#10;6dyySugIO0XzRjXq5urRQBs/c5odX2znAzBfhdl0IF+dXIaj11/hOgHSCwjRzLW3p7fonS16eYul&#10;1FRVJE2hthliWwGQV3RNj54TIHQK0hwi/K40NIgIQkaKX14/wC0x6uu/iQ8tl/4qer8rKub/OETd&#10;yx+F1MlQgIHwkELA438CEAkiUkU6QSKdg97X/56QoMgQ8LhGaFy5IaArAHIP585fxvETonPnKTqO&#10;Uzh+/CTjOE4cowM5dgLHjp+mAzmH9TtnYuIePlc71Kj9XIcRe4xo2WFF27ca1G1mkl7djc/2ncDu&#10;IydxQHQSPXUER04exOET+3H01EEC5TjOXT5L53iFx3EHD549wtNXz/FCjGBAAfKSYHj1nvcV4wXj&#10;OV2GAMZLXruXb97zPnuPp7znnvA+fCjAIZqKv+A1fv4Y1548wZmn77D9wg3UTMpiwjYjsZUCrpwO&#10;u0uHyjlM+J+p0PWJHG2r5Vh0XI32jXJ0LNNhxjYHFnwdgLYFDmR30lXMY0JbbWES5vZbxDDldjTT&#10;VZRM0aGMYrZziwlTdjjQOtuB8glWqcK6dKIJhZM0qFjIBD5DzTxiRuoYFQGjRH4r3cYYA3KnaBFO&#10;QelfS1DQzdRvICgOE2Q7vVDcZKayd0NQmQIVfH471mvQulmBJjqMzE45srqUGMZnVxxH2wY78nu0&#10;SB+pxYgVMaic54OMDj2TsRYdWyg26SqK6YBExX3jUgsm0201ECCFo+jK5pqQ3mpFSLYJpiAXeNhc&#10;4OLtDnWcAkMIj6gyI0LKNIhu1iK2VUM4GBHRaoAxxh2qgAFw0wxgjurHfPURXFUfw9N3AHyKZAiu&#10;UiG42ILwchP04Ur0c3ODh9ETWj8Nt/OEW1h/xE2RIWWKaP3F8zFWi3I6pfLVFMklMgzhf+YTolmj&#10;ZHR6hH6bBU3ldviHDYTS0k+qKohu1yBnjgKpo+lAOtQIzOT/mJJdoAh0pxJ35UYiIbtAzoToYXKF&#10;zF+OyEaLNEZKWDOT8hg7Qhq5rlmF3FG0mA0ahFBpx5Sokdqtx2BeLJ98F4QVeaJujo7wcYcugSfI&#10;/DFcXQfSCbjBnbBSBolOgFqkdNIG8SRnTFFJBM2ZIaPaEBTW8kLqkTjGhNjpKoQ0q6EMcZeSvjfp&#10;Z45SQu3HsIr9dYUqQgZZuBsMqf3hVegKS+YgKEIGECiucGYreCJJyoH9oNTIYA3UwhyqhD1Sh6B8&#10;D8QSUPZ0wijYE/pQFYyRLkgo9UNyVQCSCLrYEgN8k1Qw0zkEpBNeKVY4Y+QYWutNZeMHvzQF4grV&#10;6BC9NHv0GMET39hM5dVOSE4THRaNGDuZRK/UoowXqZSKaMI0JaatVKGkS48YOq7u9XNw6OV/wq0f&#10;/hNevvs7PH8h5i8XMwcyxDwedBHitSh2ePn6tTTHuAgxVewzbidm/BOTNr3kgy3mCRHwePbyhVTO&#10;LaawfSY6fj15iEtXruK7/Uex9avvsWTNIrRNj0NOvQODE1VIyNPwBlagmY6wbBaVSrkaXW0mTFts&#10;QG23Cau2L8ehy3RJt+ksmARF34Y+APS6gN76DKlYislVUuAfKtLFMOGv3/0o9TXobYklKtMZUpNe&#10;JvJ/EwQSE+u/CdGHRIoPRT8fQnxH9LLuG1L+3x0CJITI34q+Iel/G30903/pnf6/GNd4HFdu3KYb&#10;uImrXN68TYBcuCxNR3vs2EnC4iRfc3lMOI9jjOM4cuwMvj1wAjM2NKFxE5PWbgUmnbahZoUesVV0&#10;6sNcUDBLzPPdjnW7KRC+P4I9hw7iu8P7sffQXn73a8YefH94Lw4cO4DDJ4/gxNmTOHPxHC6L5r28&#10;FuL8iaLFR88/dBJ8/RxPKUaeUZw8o1h59kqEaKFF18F76u6Lp7hFcNwkhG49fYRLhOuJB6+x69YT&#10;1M3LQ1zjIDgyPOFfqUHxIhNqljJxjub9P8WCfDqA8V/psOC4Dl1rVaicq5GGVm9b44WS2XQcK0zo&#10;XueHjlX+kjPIb1FiaAeT3CQ5SpbyOZpHNU9xmTnOgKJpTHrjRaW2N5qX+KBqpgOJLTwvfO4SxjO3&#10;jKPbn0JxtNgHpXxGY/lsxo9SoWipBhnTvJj0gzFxewzKJvkjocWM6DoDwigqg/JkGNYjirp0yJ6g&#10;Rnq3jvvgQMlMG92NGS2r6TqWOpE/3Yo4wkX0JRPF0vWbjWj4hKCZ5QWvdBn8i5QonuRE/QxfZLQZ&#10;kDFah7h2JXyrZBjcpoM1Vw5VcH8oQgdJpSOeDndEDzfDJ1sNT6cr5IGDoA5SwBriighCJyjZhOBE&#10;7hthlFSlhn+eCrFjFASOCrYUFfxK9LDnihF2XRGaZENIgomQ8YQ375OUOW6IGDEQMp8BMDLfpQxX&#10;oHqRGfGVHsggQLMnaxHDnB1a7sLzq0ZFjwE25utB8v6wJbkjcaInchd5Im+uAnWb1Dx2AiSykX+Y&#10;L4MxwwX6NE/Yhiigtg+C3OIh9UbP44nOW0KST5Tx5rUjl8klaawS0TUGpJZbYPR3gZuaDqFQgfCO&#10;j0jDAfDKkiO2RYGYTu5wpwrWDLnUOTFshAYBTFKiz8lQnsjQugFIbFMihEk/gQfTvMqK0qlU/A20&#10;pcMNiKuyYMhY2r7VRoTyOzqFAgNlJK9tAMGhpmviyQ10oZ0iACI8pCEHYqj0/Wrk0Ma6w5GlgN8w&#10;DazJtHIhPK5ANQYpZfjIwwUqmwf800XzNu5riR3xVUakUkXkT3Mgb7yTttgO3wSSP8Jdqsvwy1Ii&#10;psALfhFUNPUmdEz3ZWJVobiBior7uJgP9rSFBkydbcaUhT5onWLC8PFUhmONqOINXVKjwAgqsRGt&#10;RsJEidZxStRPVPABicCqE4dx7Pm/4OaLfyAUfmLCJyyei+T/HM+k+apF9AJBhJhBri+ecLunLwQw&#10;6DYEXAgQAQ9prmsx29zT53j06CHu37+Hazdu4uTZy/hm/wksWtKB0bOsqB3rg+BYNSLpptKb7Sgi&#10;BLPH6ZBPQZDP9+1LHRg+2wurv16Db888wKlLt6Tkd0P05fjgOqRiqA9FSaKi+wHhISZXevTkJR49&#10;Fa18fsCbH38iSF5K0OitL7ndW+zFkHqmi57oUodCocqZ3G/+QYj1fZ//JkRrJjFIo9inX+D0m5CK&#10;2P43hdRYQMCAbui66M3+t4KgEEVUfSHcxlUew+XrvfC4eOUGrlwXY3/1OhABEAGOI0cJEMYRAkTE&#10;4aMn8N2hk9i17xDm7hmGkuW9Heamfh6KshneMOe4or93fyS3WzFyVSGWfL4b63d8j0927MRnX32B&#10;bTu346s9X2DXdzvw7cE9OHjiEI6fO4HTl8/hwo3LuHTzOi7duI6LYpBNMTz/3ZsQgy7eFWOpESbC&#10;NYqix0eisyHvp/ti7pjHT3DjyWNcpyi59pjn4cl9XLj/AEfvPcdeOtSGeZUIyh0ErwwlUsZbULHC&#10;gJyJGqrxwaia60WBaEN2lxWda00YscyBlA4timdr0PmZFrUrtGhY5I1Ouvm8Bi1yamXIrLegfoUd&#10;tVvovDaaUDRLj7SxGmRNMiC6gYmQz23L0jCM3xKMRjqQCCbR8DoHEkSHxIl6ClX+zmgv5E6wUDmb&#10;kSA6KHZQsddSfdebUTjNiZrV3mj5PADDZolpcQfAkemK3DFilA0b901HmBiQWGNE7jg9yuebUTbH&#10;idKFVtSs16OAUExutyBunApDFipQuMSDboP5iyLYnOQijeFXNStAAl5UhztSJqqQPMOImDkaxM6h&#10;mCbovIcMgiGW0C3gdwnIKMLBw+IOU4wHqule2j6l89rshbpZBpTweNd9Z8e6PTZUdHgjYpiWuVoN&#10;a7oe/hV0BhWudFquyBnpjcQSb+SPMmHTYTEHvAyhRRTaUa6IqlZJc7MPX2VBCnN1dDHPJ/NR4jiC&#10;jb/hTHZHRIML90MjzetiT5UhcYIL8hdzf6fKULZEjrQpcvTz5sH5VGjhU2qBM4vJNk4Phe5jKM2D&#10;kD/JhJI1cqRP80ARD7RxKxPmGsJjJJV9qhwBiVq4mkhPgzti6wTRZUga6YbEDir0qQqEjHCFb50K&#10;AdwJQ+Ig2AsGImkqL1qnBRnddgwdpUZKu5o3lEEaLt43Sk7S0qE4Bkl9KiJFz9NcrVS5VdltQVW6&#10;EenhGkTl6Qks0QKLzsNJ2PkOJBz6E1K8WLm84abr4ChS8IKICecNGFyvQbCwhhXesIbx5koxIpqu&#10;Ib3dAO9MkrWaF4UJP54OKqTeiLiRpHy+Al5JPLGlGqQSlnl8QFtn+2HqWivmrLdh4iwHFq4yYt5C&#10;HR2FDblUWvnDTCits6KeN1vdJBXyefNn5WhRV23GCNq/Qp6Hofm09ZEeGFoix4ipGhR0pmD50es4&#10;+fSf+FC+x5NnVHxPCAo+qM/EpD/PxNSjv49HT8WcHyLEfA6irwWTNF3ICyl63cdj8eA/YSIXnedE&#10;sr5+DecuXsLxsxex/8RFrFq+EGN6/FFKUKTwHmie5IVhnTak1Lohajivd483BQIfNn6WXW7E0i3L&#10;sOfkHRw+dQlnzl+S3Mx1MRAgHUFfUZI0PAeXAiKiwvjBQzFM+HNCThSzvZMq08WcIVdu3qQKFyGS&#10;6E0JbNf4und5i/t6C1f/F+I6lbwYqkSMvSV+vy9EBb8I8X+X/zfFVdHTntASIRzE34orBIUARF9c&#10;5nGKEPAQ85Ccu3QVl67ekLY9e+4SwXGCwDgpNbE+dPg4Dhw6gv2Hj+L7g8ew5/vjBMj3GLslB3Ft&#10;vF5MerlNYsTkIGQRJolj6Bipsltmx2H2us1YuGkHlmzYhKVr12LNpnV0nJ8RILuw9+j3OHzmGM5e&#10;OY+romf6QzoPuo6bD+iuHhC29wn2ezdxXQy8yM/uPKYoeCwaD3xoQMAQxX7X6SKv8jtXH9FNPbrD&#10;uIuzXHfk7jPsufMcrQtHUJHr4JvJJJ2nRUhp76gPeWO9UDTGiWHjvKXmsENH6qRhS8RUtmLGvrql&#10;FjQstqF1pZkwNGDEbD5n631RQ/U+fKkdFQvVKJ6pQ+0yI8rnWeBLl6CKGYDoRgU61gRg+DwxxYQe&#10;me12RFXwPHU5kD7diZyp3nQpdmSO0SO5xQa/PD7bvK99xeRSxUaKSH5nnBEli+giRBJto0OZRPcx&#10;VYsMwi19jA45PRpUMuEXEIgpLVapq0L9Fi2GMbmniZF56Y6S5yuQMluJxPEqpI8wSv1Y4hrVqOZx&#10;dX5iIWjUhI8YX8sLoQU6mLJckDrfBSUbxfS2nggb7oaUHhmathpRv0ZHJ8IcQliO2aHDyG06KdmX&#10;C4B0e6NrthPjZ/KYisxSY6BBtn6w0TnlTddLvdqDqtz53waUzwjC1N1qfHVRhjmfGRBPR2QN94Qv&#10;lxl0fkVzee4bFAhM5T7TTGTNUiKUAl5uGgA3r36IpVsKKfaAcwjz6kwVsubIUbWBInq8EebBCjqQ&#10;OjuCasywxsvhFBO8GAdBZhhIha9A1hgzUkeqkdBEC7jSi4RWo3A5EzD/IDjHIM3v7aJ3h86fZCum&#10;lWrSoqBHi7we7hxPaGidO1J71Eieo4VflwdUuf3gW++O4EYtTAmeGMwk7sv/NQXIoNAOwMABA+Gh&#10;GAiNc4A0Bn8CFXtIqhKZLSqU8gIPTXVDd4UNBSMsdE1K2JI1sCcrEZgpQ0iRJ3wKPeCdp5FmIzTG&#10;fQR1qBv8CUXRrC99lBkOuqtIqpMC3iS5PW60pzaEk7yxDSqpZ6p3qgL++bxwbQ6EldFdRdHKNVKB&#10;05E0EGKdS0yY9CnV+QhPgsKM8VQ1Y2qsmD0thJ/LUUGbGz5ED2ukG8xhvBApCqSV0mpmqRGb4oaA&#10;JLqw7P7IruMxEbglbRqMWjsB26+/w6kHP+Hm4zcExCs8ffIUz6jynhASjwUoCAIx8J14LeLhb6cl&#10;FVAhLES7fuFWRIjX0ii8Dx9CDEYohm0/e+4Mjp44iQNUut8fv4Avvz2MCXMqkN6hQcVUPUYsMFN5&#10;yOBV8DGvoxo5BGZ8phZBMe6IL9Vj0eYV2HP8Ng4eP4djJ8/g9JnzuHj5qpTwe51An5OgI6DS7i1q&#10;IlSo1EUdgBicT0wl2wsOJlMR1wVAesEhBmHsDfGacY3J/98Z15isRWLvg8X/TmD8dYg5REQRlIjf&#10;QkHEZQkUvXGJ+9W7/oYUF8TwIleu48Ll69JIwCLE+8vc7iyBLDp3ihAAOXDoGPYdOIK9+w8THofx&#10;9XcnsPO771HckYJI3jeJzWaE5ClRw8TY/ok/6raYpA67eU1OjJo1B9NWbsXs5Wswb+VyrBIA2fk5&#10;du/fg33HD+DImZM4fYnX7gavnZhJUhTjER637nNJgNwQw5+IgRfFOsLl1gOKAxH8XNQnXbvD4xNx&#10;j/cVwXH1sVje6wUIHcg3jIZlw+FfbEJgngXesUoEpXtJc3yktRnRMs8P9TOtqFtsRv4MDfImM+ny&#10;eRKjPxdNsGEIgSKS2qxDDj5rwSieYkRqtxrZPTYUzbYjYzQFzTgNv6ODJkYG21Amd7qb8dsNKBqp&#10;RfhQd/hS3PplqAkRC6LarIjp1FPVG1A41YiE4WbENFgRLOYpn0wATLeguMcXkRUmimA9ElqYd0ao&#10;MGyKDhUzmYxHajCkXYH8KcxrhFfGZB1SxsiRMoEKfrYBmaPpdJocTLoUhlVyJLbQzRMaYvrqsFod&#10;yhc60LJBh24xNe0yuqB2XwwtD5RGqdBGuyBxpieSp3ogfpwCcc1aJDQq0b5Di7kXxLAjegxfQjG6&#10;xBMVy0xoWudNB2eThkFqWmpAF9dlt5ik2QRDC2VIoyAevsmICYfc0bpVgUqe5+FzzFiwT4XVxz2w&#10;+CAB02CAq9INTt4/2QvlyBhHkZ8vh89QUbfL536qCkNn8vzlMIeGe8AnzwPRI2TQx8kQUa9FnChK&#10;nKhGNF2KOwV7P3OiB0zJKsh9BkHlI4Pa3w0af1ep/4Q5TSENYObgTVC9wClRN6xBjpjhvCBj/WGM&#10;prLIMiO4wIqgaj2cTOr+6XQc2YRLEZ0Fydz6LRPlbiXStyhgG8XEWuAm9Y2wpXjClMSTGKLCILUb&#10;+nt8DFOQHLFM3BmjjMiYYIB/DhN6nCcS8tWIKOLv0uYVVpPStfxOkBv88rWIpYKOrrVKTdaiarUE&#10;iBKyMDqSMDd4DeHB12hRtcCGCV/60coZkdlhQOlEJcomaNE834Am3gTxw9UwpnrCHCe+o4Ij0YLA&#10;ZAth4I7QVHdE5arQRhveuskNozdpMWq5BdNW+GIawVRD29gzwhfN3QYMGy1HZqsGYUMJxxQVUgvo&#10;ympMKBjD/6hxRWSpGwq5TetkAzonCftJhbV1Jfbc/TNO331NFdg7X/YTJtonVHsPqfwELKQQ78WS&#10;YOhd9kGE8ZjrpO0fSSPviiFGxPhU165dw+mzZ5mUjjAhHWBC2o89+w5TzR7HZ3tOYNmmT9CxIB11&#10;ywjFyTJENnggpVGHoionYhP1CEvzRAqVTNUMKxZsWY2vj97C94fPMMEdx+EjonL3JE6ePotzFy4S&#10;JmJukOsQAyn2xg2+v4GLXCfU+oPHzyBaOF3iZ5fF53Qc4vWlK9e4nYirH0K85jYiuf4744pI1ARR&#10;b1zHxf8XoxcIN3lcAgjXfhfiWH8bAhDCbYgQwBDzkJwmLE6duyiFWHeZv3X24mUJHoeO0HkcJjwO&#10;HsV3BwiO7w9g5zf7seObo9i64zsUDs9EJO/92BodkussBL0G9Wt9Ub3RH+nT5Mgfa0ZTzyj0LPkc&#10;kxeuwuxly7Dus0+xbfdX2PX9buwXgzKe5XU7exLnrl7AFTEh2G1C/DaB/aH46roIupAbdCECJBJQ&#10;GNcJDTHz5BVR5HWT14jvrz4kPB4T3I8FQO7j2IOX+O7BU5QvykVoi1C5FGx05dElZiZ+B6rnW+gi&#10;mBAX2NG1xovJUI+GNTLUzjcjmwBpWmTFmI2+qJxPQbPejlrmnPgaBcIpDod2EzBU39mjtPDiMxlY&#10;KupkKQ4nOzFmky+a5hEkrV5ILvGB/1DmpUoNgul8hPsJqVAheawGxdNNSO/SIrrBgqHTfVBA0VQw&#10;3YzymRbkjzRIkyZZkxSIFXW8hFI+QZVUSwFdJ2YLNCKX22XNNyFpkhKDGzUEkh2lhFpykw0BxVoK&#10;V5XUiTm9VYfs8YTjBF9+r7dzduUMb4zfFIiwVCZelSvclS5QRzK3jFLAL1eGOMIrb4w38idqMX6v&#10;EjMO6FE/x4ryCXSZnQrkTNOgdJEd2R0UpB3uKFgsQ+lyN1SslaP5SxkmfStH21Iz6her0bPXAzOP&#10;yzH6MwrXMgVztByNM+RYuEeNhsl0LAFymAmNmPGeCK6h82kVU3PQMSa5I6ZMjWGLCJG5apSsFEWF&#10;ZiR2mhBQ4AGFlwtsiXLYmZdFtYQ22V0MZeIODx83DFIMgKu2P2yEhYmuwJ7BRJqhhafNA9ZYd2SL&#10;UT/rPRFUr0A0Vau4cYeMFp365Cid6UTuXCes+e5U/S5QBcox0DAAem8SltSqIoHLNqgR32OAJkoG&#10;TYgrnEMN3BEZoaOF0scdMuMAxJJqyaPEPMMKmKniPXX9YQ9wkWbtC85UwJnZH0G5bohvoIMRM3jR&#10;FsdP4EnqMsInRUMn40nnJIc+YSBBQirnOZjUmdxXGTF9B63gIh3aRN0EE3rNRBWq5rhSLclJbgtV&#10;BNXEKBOVh4lJ3oHMRiMqO3XomGRC52Q7xvKmHz7dDZW0p21zzRhFO9nFEzxlvR6T5tJeVxrRPV+L&#10;mXtVmL9fiykbjEgvVMLHzwOJdGtVtK21PP6JC4MxaowPVm4wYOm2EKw6thd7b/2I07ee8UEV053S&#10;bW2VQbYAAP/0SURBVDwkFB4SCHQQwkU86IMDow8afS5E9Cq+z8R8V1ROiyKbG0xYly7gDMFx/MQJ&#10;fE9ofL1nD3Z+/TV2fP0Nvtj1HbZ9fRDrvjiEZZ/uQ8+KJpROtiCuQo6IbE8kphsQHMJzmk43laNB&#10;cq2CD7YdS7dvwK7Dt/DdwdPYt/8ogXSIIDmMg4ePMPkdx/FTpwirczh/4ZIEk4uimObCFZxjkhTF&#10;NGKIE9FySyR5MWNeb4K9SkUutr3KuPwher978dK/PwRExG+eJzD/345eKFzHOf5vn5PoC1Es9dch&#10;1gtwCGCcPHsex3mOjp05Jy1Pn7/I83NV+uwQgbxfFFsxvj94GN/sO4id336PL3bvxbadB7Flx150&#10;Lc9D4RwVyuc6UDDFjrrNDjR9oUXNGirj8aII1ooRc+sxcfEWjJm9AjOXLMem7dux/etd2PHtDuw9&#10;vBcHTx7EITFQ47kTEkQu3SDEBBBuXSNECPs7dIF3rhEmfH2XULkjpiq+QYfH9Tf5XrwmSK6L4q6H&#10;BAsdyI2nD3Ge9+D55z9iO93NkNEhCK0diKBKV5iGuMLKpGmm+09tliOLyTeCKruQz1UdwdG92Y6p&#10;XxEuTFiVFCoVPXaEMieEEADRXSokUdnHM6kNaTMgjutyRUV3jhJxVToMX2lC90YDE6M3OuaKBi90&#10;Bw0BCMnVwplNJ1LgiUAmuzCK2YQRFsSPoHMrJlyKdUgbY0X1Ch9kTHGiZpMdTRv1yBpFEOQRMBUa&#10;pNO1pDXpEUknkdSplOpdxBwc+XPsKFshJt6zIqJKixSCL7xKTJnthYhybwzON/E41Bi3TSv1R5F6&#10;ohME1XO4v/OddAxe0DOBuxtdYAqTI7BABY/Aj+GTI0cSHUTBLA2PS4fKaTxHbQ6UdYQgPIPCnJAp&#10;meOFtvUWtHyhRNUWGYpXuSNjUX8UrBuA7q88UT2OrknkrEUajPlChs6tWsSUq5jXxfBMLgiI80Bk&#10;rgdCypWI4jHFdPJ5H8c8uE2Olm88kNxCkR86CEV0hflLFIjpckN4nQJRTSokMud7JVNox7hDmTQQ&#10;hoyBcOR6op/S1wO6CFJR3h9qy0BElJoRUedksqYNo+oXnfRsVOKpE+Skuhui62VIbaXyp2qPrtHA&#10;L0uBLCbpEJ50X7oL3ywZrCnuMPN7MgttEB2GPYE2KY02jTttL3AhILyQPiOA1o1JnnZMRTfhGCxH&#10;VLECGSPN8KcSUHj0g07+MRz+cmicLgjMIESGqaAJHgh7jJLfUyO4xRUpPNFFqzxQwYuUWGqEd7QJ&#10;7n78v1wT9IGETpQLGhYZ0LFOi8Y5RjTP9ULBCBOKxigxbK4nypaJKShNCCtRIK1ehboeK/LaRBEO&#10;CV2gQPN4C3qmWdAw3IBqMZFKBW/kfE/UT6HFpJoavUyDtql8gDNd0U6LO/krA+YfVGLNeRmm7qQq&#10;alchPoc3MG/6wVROCUM0iE+gI0t3Q2tPDjaepqq/9gpnrolKWVHZTUDcf4THDwgIMeEPQwKIcBli&#10;/CIJHh/GoiJcRGc5MZ6UGKrk3KVLTFgXmKhOS2MnHTrCZLRvH3bv+hrffLMXGzZtQe6wSnSOn4m1&#10;XxzG8m3HMWl9F9J44yQSIM4oN+jNg2AwyBFCNRXNBy26yg2Znd5YvOVzfHPsNpMbAXLgKPYzyR2U&#10;AHJY+p/DR48RJCekpqinzpwnTC7i9JmLOMPkePnqTakJq+gj0lucw0RMaJy/dFkaHfjCxUuMix+W&#10;hAiT7kUm1n9vXGIyl36PQDpHF/PvDyb9X+JvrL/ym9ciCIXzH8Bwmvsq4hSheZohnIQIAYwzfH+G&#10;x3OKkDh19gJOnCY0Tp3BMREnGacZYmQAOjgxO+I+ns/vCOW9+w5gz3f7sIvw2LFnL7bv/AaffbUP&#10;n+74BqPXZKNwGpMMVXdUFRXxJAca13mjaBITHp11TLMVuRMGo2p0F++tRZi+dDW27NyN3fu+xZd7&#10;vsT23Z9jz/7d+P7oXpy6eIJO4iLdBwF/6wqXVyVwXL17DVcY1+59gAdhcU2M7CvBQzSeoDMRruQB&#10;wUGA3Hh0BzcJkKvPnuPCyz9h/jefIWmsL3OFAv7FaiSOciJv1mCE0jFZo3iPZXjCp9Id8VTeNYsN&#10;KJvmQAkTc+ZYJupmPd2VGV58VlIn65A50YCISgpX/lZmi0GaqmEoE7Zv/CBYwweicbYDozeYMXK5&#10;FnO26TFty/+Ps79sjmNNsEVh721bXMylErMsC21ZlixmZmZmZmayZIEl2ZJlkplp897NND3TMydO&#10;3Bvx/p31ridld/fMmXPj3PthRWZlZWUlLsiHPNG+ewHFTAlRorFznAPcYhRMMQakdhoQ2UBzlGUg&#10;aWvhU6pEbL8TgiksKYueSFvRo4iCkjMphut2RFS9BbGVFoRwXTHSYABJ1zudxFuhlPrciunVwj2D&#10;RjuHItDMZ6XDEf6FPEaa75RuBWa/d8DIB1t03jOj776WQqdFSisFpccHGV1MEjy2iFoTLjUqpPGH&#10;RHFBVL0W2SMWJDWoUTroiOYJF9R1uyOn3g0B5JDoRj3KjjSof2yD1sd2qDo+j7zd88jYPIuy6xRo&#10;nu+oeBeEJWnhlWwLnywZDGHWkJPj7T1s4OBCMb9si4tlFJ4R8m0lxZlpK32QiYtcHNkqhwtTxWWa&#10;xsJVLRJosi/V28G/2IpJxY775yolLUOSNcPCGaYwuRgP5CuSsj2UJhv4kdxCq03wyNRLtbHCa6jG&#10;lTzISiOSe0yoWXFCy6YzI50GTvwjU6iD1AVwACOQYyxJPU0N10gSZbIWcXVOuNRghFeuDDqmCTGM&#10;ZSrd/aVBO5QuBKL/UTLSZpyQOspkwu2Hp2kQnq2QCt1UTgoYlLZw0lGlHSlwFhuE8OL5pqug9j0n&#10;RamwJjUiZ7mP/XpkzxtQsExxWPOVaktZuO8XixwRmKpDRIkY8U+L9GFeeP5fer07Uks8EZquY2xU&#10;MdbyeCrd4BQsQ3CsA+ILeVMlqZDIGzkmn4rOG7akwglJCSak5vLGydIgmULTOmNAXokZV3hcFzwp&#10;qtcckdvgiRw+PMV9WjSva9B314Deu85IbXFBEsXtYiTTVYoKpR1qxOQpUNRXh6Nf/f/w9jf/g0RE&#10;Z/fHf8G//fVv+I9//Xf8j3/7d/zHv/+H1EWHaGX9j7HD/w2iK3TRdfofxCsb4eJJxD/98iuS1E/4&#10;/qef8B3TwKdvv8OHb77BWxL8i1evmETe4+6Dp2hsH0BTzyTWjj7g+oOfML3XjJolpio6MNFgK77G&#10;Ee4+Cjh7KRGWrMa1Ut64RYG4ccyk9L1IIKIl+6mAvH33ntN3TCJiKtwzBeXjJ0lIvvnuR+7HL/jh&#10;x18xJYg+mE6rsYqygJ8/J5OfBekKFy7h1xJ+9evfSCnmV7+iuPwfQNRg+pW0vd9K+Iki+v8dFLz/&#10;9Fn0J/UZ0raFMFAkfiX2m6IhXkUJgRBTQhJN4ofP+J74lsf/zfc/4+O3YgyWH/4T3n5iQmTieM60&#10;8ezVWzx/9Q5PhHA8fo4Hj57h/uNnuMNrduveS+wcP0TjZiqimfp90mhuynXSGDk+hUzzNG2xHXoU&#10;rNAY0SzljIahuLkTI/PbOHz4VCpIX9pY5HZu4sXbR/j4w2v87s+/4K9/+wP+9X/8GX/9jz/hzxSN&#10;PzN9/FGkDzEQ1X/8y9/LRv5eBiLKRog//e1fpHX+wJTyh7/9Cb/921/wHe/H57/9V7Quj1IsdPBk&#10;mjWGWsGHqSFtXo/CbZosJnw/mpILpXyWxjTofKpFxoSWz6cOGTRpohFyYA3JWpRFNOsR1cFj7FYh&#10;c8Ig9Wzhn0/XTJINK9DjWr0BsW0KRNDE5vH3w4cajB65IFPUkpqlYdxzRMU8n/8yGk2a4awOZ5RN&#10;eOFylUnqZTys0YiIFpP0Xj+APBc9rEHGHFPIoBHRFINICnIIDWu4EJx4BRyjmFwqHZE8a0LGigy+&#10;RUp45mjg10rSnpcjgoLiV2ZCeDeF6Loe/c80GHwqJ9c5onrZgPYN7ueQAY3baiYmE1Zf6DH4RI2G&#10;h0o07VsQVaiAZ4QtxcOCHNEJI8U0k3yYmCxHTBnPiXjlVMT9GyJ/3HZA3RNbNJ7Yo/qBFQqPv0L9&#10;sQyNM17w5rP7te1XUHvJpaEjDOFfwSVFvKpSwTNTjoBMNcLrHBA9YA0/pjM7/dewUZ2DliY+hOLo&#10;lSdDVKeKAqJDUKUMkY0aRNI8iyICzxzRkNwePhSggDprXKWJPqPw+Br6IDs4RzBCtZDEm7UIKSSa&#10;lXArVkhlA6Zga1wRo+tNOKJoVoekfi1yZ9xI4oxlt9VIu6GBIU4N7QUHqUDdLYhxJ5yuts6IS9Vm&#10;aK8oYWWwgQeTxaUKDeLKLMhq90LBlBHtx+4oWjDjcqEMF0lY5jAmEle51IW60tFBaixjLT+H4FTe&#10;QJkymK448H+YYiggiYx68RM+PKkk+0ErpEypeBPKmZYM0k0RVK7GpRobOgqe+GqqfpETEjN1yMl3&#10;Q0i4AY6etvC7yoeQbvtqthZjOy4YovJ2M0lM3PDD2K4b2qcNqKn3QuRlHZIzLEgu1KN5TI2hNR1q&#10;m12QFueIMt6EXSM+KGv2RApTimuUqBZHl8VtlvSZUDXshJR8pitG89FdZ8y8tsPwPbqmBws4+vH/&#10;xusf/0zi/y1+S/f6LxSFv/75L/jrX/6C02FdxTgborD5j/jdH+m2KRi/EmT5619LnSP+TOISY5oL&#10;QhPlEd9+/6U66LdMBqILjE8kqfd4/eGTVAD+4uMvWLt5HxPrJ7hx9BqtXYlIqbBF/pgMvY8NaLvt&#10;iEt8cFx95QhPdIV3lA6Xky7g4MknCshf8ezNN1JX8K/evGMSeSO9Inv19i3d8zumk3enIvKBieSj&#10;qIb6vSQkopbRH//yb1Lra/H658ef6dp/PiXgH3/69Wf8coqff0UxFK/gSOZcR0y/EPN/D/5WbIfn&#10;4keK6H8L8d1/C/E77oc0FZ+/rCs+f/nuM3gMAiJNCFEU+P6zQP7j8z/w3fe/4rX4FT59J8qgfqSw&#10;fv9f8J0kxM9evsPjZ0yJz15J05PHL/Dw5CnuP3yMu8ThvcfYu/MMW3cekBRTpOet+diABBJJ/KQW&#10;1+ZViBiXIWtNjeJbDqh6ZI/SmzQ+3cnoHJzF8vV91DTWoaq+HNt7q1hencD4ZB/uP9jHd9+9pvh+&#10;g9/+4Sf8/s+/ZsL4Pf5EAfkTheFP/y5GNGT6ECmEqUOqnUXREGUkv/+reOXFpPhnCv2fmHh/9wse&#10;MYHuPP+AwvYamKNs+JwyyZIPND62cEkQ5RX2KNkxIobPosKNz2QTn6OnalRsKTH40IKSRT2uNPJY&#10;GhwRVGKAV4ocFgpGSBsNTKt4rS1ctVyqdn8pV4uICh3iWgwoGvVA5zbTB4m4Y1+O8ikKxTRJmwTY&#10;vmdE3ZobMigqGW1uyOpyx6VSPfwyaY6qmY5ajTTIWlxt0vB8mpA4pkXegguFxYDLdSRtGmGPeBrS&#10;SDmM4XweunXI23dCHk30ZQpQIA2of50awT32CG0gSZdwO0sUsF0Fqm8YUDXtTJPogppRDebvaHHw&#10;gwW3fzJjh8K598yImW0jGntV6N03o3BEhgyKpiD4KzRtIUX2SKpRII4EHlqqY5qygXeGHZwu2eFS&#10;qxY1Jxp0PXdgErFFO+dzJ8mt2TQSaR6wkp2Htd6KAuIA92QZnFLPwpz6FZySreCSbIfgVmtcareG&#10;Y4QD7Iw2OHPmK5y3OwdjIIUyRisNE5C9YIeL6QqoHAkTNSDQAa5ZDA1J5+GabY+geiaeMQXO2Fms&#10;6NKpqkNOuFbDxJDkgJRhumZeCNFf/ZVOHhSjTgIjYFAR1b+aB9WjZXz2Qny7EcXTCgQ3yhhp5PCg&#10;0uWMWRBDl+RIN2+4agdF8DnoouUwR9pD7mIPx4saRGXTvffyBC8Z0S+GdiRxRfEm0YTZwe2KTuqf&#10;yuDBmBQkh5Xxa9ja2yAi04h0OpKLBQZYojQI4b7FDfBCt4kDliN2XImrI1aIGrFFGEUwlKnoWg9d&#10;xbSKcZHOJ8YOIUmMxYynCcVm+IZQbcMZ5yhKkdU6lI55YPLAhLVbakwsWzDz2BkLP+kYkfWITWTc&#10;83dAbKYKSZU6NAzoMDAt2nbwGBh1J9f16JnRoW/cDQX1ojyGx0mh86UzjKejymywR+uQHtV1FJMu&#10;DYq5j8XjZowf7eD+j/8XXn4nBnn6Bb/55Rf86fe/x1/+8Ef8hYLxlz/TCRLS2OGf8Sd+/h3X+Znr&#10;iq4vvv1OtFr+Ad/R4X5Pp/vddz/hGxKWqBb67iMTCIn8zftv8OYDCevTDzi8c4T+oVY0DTagY6IC&#10;8ZkGeFw8D68Ia8TXalC0pEDuooqCrkdgtB6Gi+cQFHcJB89+xrNv/4wnr+mY6ZZfC+GQ8BoviOfS&#10;VIiJEJb3TCdCSD6RPL+TXt+IqqyiaxPxCuh7CsYpSLZfINITITp8/IFCKE0/i4r0+b9CLJfwM53+&#10;L6cQ8/8NfuB3/ytI+kIMJIj5/+77Lzhd9j3/77sfeI4/49vvRfcjIvGJeS77XlwTCse3P1M4RceV&#10;ou8xigevx5sP359eg3ff4PXn6/H89Xs8onA8YOJ4+OgU9x48wb37j3CXOCZuH5/g5uFjbB/fR/Vc&#10;OnIXSIp3Vci6zod804zGZ47oeqNGy1MNKu/L0fRShtpDEtNGIGq7s3nPNaO2oQ4dHQ2Ynx/C/Gwf&#10;Zqa6cXR7Da9e3MGb1w+YIJ8ysb5iivqIX1NMfvun31Acfo3f/OW3FIo/4Pf/clpGIoRDvOoS4vGr&#10;P1Jof/sTPv7E4/n2I45evMLmk7fIbayE3M8GriRe30QTlD520AaRfGKVCMqha78mh3OyEqEk75Q+&#10;pnaKYP2GAdl0/qIBcnyLqAyjgX+OGl40MgH5GngnymAOPw9LuDUCU+UIopB4RttLo3oWT2nRe1uP&#10;vkNHVF1XoWhSh4oxiseWhSJiQsuBEc0HBoSXyuFDfvJOsqfBY4LIkiGwzEA3rZHaqiQPOCO8nuRd&#10;rcHlSg0u5tnDPZGEmqSB5qIDFB628C6hUK+6MqEYKD46hBH+zSTkoa8R1CBGDtQih2Y6d0UjpaDE&#10;bgMyBrVomFBh+wFF4z2vC3k1o17DdKRGeb8ck6se2PnFGdPvrNG6pUFKsyOKx5gimcwqbqjQeGjC&#10;tSodLBcpIDw/Yr8v5OqRPuiIJn7XeeyGzHYzPMNlUme4LjTvMiaKM7ZnIPe0hnOsHK6pXJ5sDW0Y&#10;k0akDUI67XGR6UIReJ7PNzlaZgVrhQ1knjKoRblMlhKJAxTvclsYfJVQGG2h8jsL51QruGda4UKx&#10;iueNoaLVAWe0/EGE6LM/3xlekQY4R9kz1jkijQRfsmKFkm0xYI0C6es2CGeMDKdax7Z7wC9Djwu8&#10;ECHh53BZlF0MKhHTR3K8rkbOTRXcaplEqNBXqNrXRpzgU6Gmkuul+uFBGVy3QoGYaj1CuJ34Sn6f&#10;roKeF0ztbweZ+mu4h1BEvO1hpToLe815XIihaOSIcTVsEJDCfaBAiC5LAmuVUi2CkDZ7XBu1Qdyk&#10;khHMhPR+Cs40hW6O8XXGiMQGI0+8Fv5NCgS08HclRniK2h3jGrTe4408YpGqvdUuMG4zwnbsO2Ps&#10;GyW69nkjpBrg783zlMK0VW9C7bgj6uaVUnQubzOjuJHOhbF4ZscffaMWlLbLUTaoR+26mclHiwth&#10;DshNZZRPcEBGlRmZzV5Iqg3E9NE9PPv1/8UH8LSb9V//8jP+8Nvf4I+/o2P//e/w5z/9CX+l+/vb&#10;3/4N//a303HA/+M//p2f/yZN/+f//J/SIE5/FDWbSMy/pkP++Uc6Z+GCSWaC1N5//IFk9QOevnyD&#10;yYUeZCT6IeyanoKsxcVIBzjywXB0PAvPS3ywY84zpn8ldSEhbn7/GBXcI2wQX5aIvac/4t7rn6Va&#10;QU+fv6SIvMSLzxDzzz7jxSsKyWshLG9PX3O9/4SP3/0glXv88S//Kr26+lYQLiGVBfwdFENCjJb4&#10;Zfrd96f49r/F6frS/OffiG18gbTs/xE/4VsKkRgn/Qu+Fa//fhbz/O6fl4t1BbifnyjWn749bTH+&#10;DY/rFKevpz59S0L9RnSX/6PUaaVIGm+FaBAv3n7LlMYU90qUc3xgivvIc/kSxydPcMykIcTi+O4J&#10;jpg0DnlfHN65L+Hg9n3s3nqI9Z1jpt9khJbTtPB+bXxrQv6RGvnbBuQv8h4dUKPqthMyRzjf6Ijs&#10;fidUdF1Ga0sDlhbmceP6LHZvzOD4YAmP713Hm2d7ePvyEK9fHOHVy7t4/eohRf8JRf85r9szPHp6&#10;H09ePub5+FbqEv5npoxf/fE3+O2fmXj/QEH97Q8UDyaody/x6NULHPP+2n35EVl1pVK5qctV0ReT&#10;PdziRV93Zhj97CFz/AqmSxSGLBJ3kYmEbYE3Xa4oL7lSpYYPk0pcA5/ZftFRopHHqoI3k4iHIMEE&#10;W/ilUUAy7BGSZg9PGtLYWh2q5kVvuybCjNpVIzJoeJNpIMvnTFJZbcddA7qJy6UyXCJfpHWbkdLu&#10;hjAaJE/x3xSLkHItwmsduW09HAMpHJFct0BJvpDBI08Bl3h7GPgMqyM18M02Sd0aXe12RDjPs0+u&#10;CkFVFKQUPU22CdV35Che1qJ0jmmLAlN2wxUTryxonFGigKkxpt4ZoTTBCUxWRbMajL/1wO2/eWHv&#10;d0wUTFCXy9RIYOoI476Gl9GANolasNaw0X/NJCdDMk17bI0rPNOUuMLEkjZsQVaPC/worAH5dgik&#10;yXW5IIeN1gqWABrpZI/THsC9rKHyYZJKEklKiQCeD/dUTnM1sIRooLhAMbl2DvrQc1IN2Vjyf1iz&#10;QupE0SOOopFlj8h6B4SW2MGLYcG3UAa/PApIAqNYQIYZAVEeUFpk0DiLLoG1iK61R/3x6SAjMSN0&#10;811KKT5eJAlH1VgQnMGId4VRiCc2JtMFlet02ssytJ7IUXnXTupOPbhKz1Tjwe3TlafRxVcbSNxm&#10;qcl/cIEK5ggZbN3OU+HPwxhrBX2KLeTe55lUGJUobNY8aXZ6HrgYcCWEahhiz3kr+MeKEylDAuPf&#10;hXIeSKlGGl0woEKLy616pI6aULkciJReJ0RT2MSobQ3b/khqocvoNSGwS0RlLfwY+fzpcGKbeMOU&#10;2iJtSIfq60YUNDuhmjdID2/IRsbaxDglrl02oKLfE2n9TGC9MmROKdCwo0f9kiPyefNV1Hlg7SAQ&#10;CyuuWN1xwdiWAWN3vZHX6ISoywrEB9ri6iVbio4WJXRdNTOXceMl3fpv/m+8/+7UgQsB+d2vf4Xf&#10;/ebX+ANF5E9/+gP++tfPAkLxECLy7/9xKib/+q9/xW8pNqIX11+YRn7329/hN78SQ6LSGVI8vqf7&#10;/e67X/Dh4094/fFH7B2tI7fYBe5OZ6A128H5IoWDrkLv8TXMPKd+MWrpPXPcsA0yV+UI40MVfMWI&#10;8Bw9iroqsP/8Fxw9/YZu+SUeP32OZy+e4/lLTv8TKCYvX0kiIgTktSgjef8R75lChHCIRoOivEIi&#10;YtHhH4n3A4n3FKfVgkUhvCQGYv7z51Oy/se8KN8R+EaAy/8Zoq3Lf8U/C8spfiROhUuIyLc899/+&#10;SFEREILB6TfEpx9Jkj8Q/N+Pn0XiwzeicsI3Ej58+pb7/S2Xf396DEwb75ny3n9+RfX2g0h/3zKV&#10;fcNz8lHCs5fviXd48uKN9Irq6C4F4+593KJo3LotcJc4xuHhMW5zfv/gLnb3H2B5/TYScmNwkcQX&#10;22tG0TrFYsOIhCU6VN6L4a1yxLS4IanVH5ZQJWGH7NIIzE1OYPv6CnY3Z3FrexrHN2fw6HgFr55s&#10;4S1F5M3z2xSSY7x79QDv3jzC+/fPJBF58foxnjw/4f6/5HG9wZuPr/Hu23f47pdv8O1nfPzxI15+&#10;eI0nb1/jhKnq4PW3SCxJgszlK5KVeNUsQ86YEVnDOmjpoF2TrKVXR85xNFMj7ojqIDnSxHhGaeES&#10;poXOV06D+DXcrp1FQJ4tYujoRWeoAaUk+1wmh1RbhOarEZlLPuHv4lqMKJzXoXSZ2+txQLgYfpsJ&#10;onTeBUPPSKx8dlNp5Bq3lGjf5LMvahoyBRVOiZ5//ZHCZ7x0zZNpQoNQEnMQ+co7W2yDz2yVE/yz&#10;lXTaNvAstIIpUQtluDMUrmro6PIDKH5eNMIefEbs9EzwkRZkTzijZFONigVHNG+6omjEi0nejNRO&#10;I4qGmBra9SifNKJ21oVCZ0DboQUNB3pMfnDD5q+d0ETjFlBqh6QuI6KaDLzWTHH8D8coGzhc/Iqp&#10;juekWIfoAhN848l75K/4fjUyJ04bQZZsKqTW/Znd7hQUM5Jb/XA13x3n5Db4yuYcFI72JH89omnq&#10;g4ooNEyGjoEKuFNE3NKt+T9nofb+GkrPMwhi+ghtkyG4RoPgTDkiyZNChD1iaATcKDTkj7gaZ5y5&#10;zDhk4kacQhkbU7hjSVTwBndk8sKn0sFfrKLaZ9kxQlpJDfMCCnVUIxVcLzvgWp4GXmH20PnYS/Wr&#10;Y7tkyBs34WqFnmnDgUruAL2nUuodMqWPTmmFiYPfxffpUUBy9i/mAWVZIajGDh7VjGCxKihcGLXc&#10;z0LlzRswyB5yH2soPb7iclv4XtHDN4oX0Osco7AVvHkSzWFq3phG+KU7w+myDp5xWv4//2vyIh2M&#10;BdG9WiSvOqD5iRFtxz64zAufO2JC6SydRI4GHsFaeIXSQVDBE+gYWri8osYd6UVmZNEppBdrEZeg&#10;RiGFb+iWLyq2nFG4rUTJ1nlUbdvSbSiR3eqEeG7rWooCqUk61Fe5IpOxs2XGhJ5xdzSXM5bmUpw6&#10;ndEpeum8JcfUUR4Ov/kdXv30b/jIpPDTzz/h559/pIj8RBH5Bb//7a/w+9//Gr//AxPJH38nzf/w&#10;/Tf49Okdfvn5Bzx4cIzV1SV8eP+WRPsJ30od732LbwWpvf2AN6/f4sVzPtiPnuMuMTXTg5hIFfz8&#10;7KB3t0dEBUWxWQVf0U09TYBj4Dn40eFE01DkLPPhbOP1uUjnFm9Az+IIjl79GkeP30uvW04eP8Gj&#10;J48pJJ/xTOAJnjx7RjxnQnmB5y9e4hX34dVbisiHT/jhl19LVWB//tXvJAIXgvFekPFnnBKxwHcS&#10;PnHZJ9EflJjnMX3BafcegsDF6zFB4qcQZT5ifTHwksD7f5r/XyH+47Qg+xP35RMFQhKb7wWEWFAQ&#10;OP9ejEPOfXrH9UWB9xuKhjgWkaxEWY9U7VaULX1+VSjShhAM8cpQlG+I2movX1M4Xn7As+fveF4o&#10;HExwj5++wv1HTykad5kw7mCf2Ds4xM2927h58xb29w9x6+AIB/tH2L15iC2mj5WNAySURcCTaT+A&#10;96RI32GdJNMxHWJpSAKbbRAzJUfStJmp3oyohECMDnVgbW4eWysz2F2bwO3NCTzcn8ej2wt4eGsB&#10;z+9t4M3jPXykgHx68xDvXj/gfcMpk8iHj8/x/sMLKY28evOEgvIUL94wnXx6RSF5iw/fvef5eU9z&#10;8g4veS6effsjbr/+BkmVCbB1PiN1yKp0l6GI+5M7RSLOVONCjTUiacCuDRiRzqQfUqWSiEhJE+l7&#10;mSY12yK1xRCE6RRPN12gIZEZ4Fehg38578ciZ/IPyZvp2S3BHlE0tfkzdPUNDnyWZbhaI7pzNyOi&#10;0lHqc6v+uhMiKzQUFvIPReIat+GVrELmqIUk74q4JiNS+l2QPe6B+ClHZMwzRdBg5g270cnr4UYu&#10;CW4w89xq4F2hgiZSDZnFDhpX0YGhHgEkcp90I4yBSgSVGlC45IyicUdktbkiucWCvDE3xJLvtD62&#10;cI2WI6/bGb03HFE5SZ5oU6L5UI+SdRVqbikx/50BtUtMQuUOuFzA60mD7Z+tkMb/CMlxhDvTmXeO&#10;Ay7x+5AMBzhdOgf3pPNI6lUid4iiMaJG7YEOhTPkYRrBywwAER08J01iLCIFvjpnJY3MqnClYMTp&#10;4HxNAZmzDRyZqgJrZHCNFT2Wn4GcBtPe5Ry80mwQSmMd1qiAWziFkqFC72/D3ztA4Uaj704e8Vfi&#10;jIOnDOdUZ2DyViCzww2lky5o2/dBy51LiOtjOimxhyWKN0PA13AkkXqlc2OMkFHdPMii044R9dwZ&#10;QwwdbawdE4QdvpI5wNpoSydyDl8prKGm+47uVXNH1bjSyJg6LUMh41ocldYvh0pb5gCXbDt4Jpjh&#10;HW7GVTqMa7U8cZVMKddUcHA+D7WrLZx9rOAWLKqaUTQSZRQZGRQmuhYvBewMVrBVUB01NtBxn+I6&#10;fZmaLEibVaFgT4nyIy2TCJ1LOgWh1oT0Xhf48ya4mEAnEaJCcac/j90J5YOuuBSrQ2iiDvlljiih&#10;E4lLckM6nfjAbW90H/tj6oMWdZtKdO+rMfrcwBvFiCtU9FC6lIsUoxK6hMJ2A5LL6IZK1OgqM6Mw&#10;jbG2w4D2OWe00wEtPJjGg5//JhWgf/ezKBD/GT/88B1+/ul7/PY3TCO/+gG/Evj1D/hZdMv90zf8&#10;/iN++O4DxHjZb988w7OnD/H+3SuKyBtJSN69eYW3r17iNdPBG/FK6fkz3Nw/wPWdXUzPtaG0yIKc&#10;Qkfp/EZWM72lyeCg+QoGXqeIfCViGm15XjR0TExtHY7wDacLuWLC0v4e7r37HY4evcG9k6fEQ9x/&#10;eP8UJ/fx8NFD4oTC8giPHj8lQT4jWYqEwjTymmnk7TvpFdDPoiEdhUQQ+DuS/ttPJF8hBgLfcJ6Q&#10;5gnh7iWXL0CSfv8FItEQ7ySIV2SnEJ/ff+Ay4u1niM8CXz7/A6ek/46k/wVCcE7B//+W34kabNyP&#10;N4SogPDqPcWA//GSqUqqbkuIxn4Cr96Jthtc5y2/f0O8/sDj5jqv3lNIKRpPX/O8vJJwwgT34OEz&#10;HB4/wO7eLezcPCD2sb2zh62tXdzY3MH21k3sbe/j5s4+l+1jfeMWlri8cCAGF+hQL5IQ/UgkrsU2&#10;sNCZO1FUXMptkLUvxpiIRFNnLQZ7hnBzdQN7NBm31mdwf2cBj/YoHhSQk5uz/DyN+zfncbw9h5Oj&#10;6/jh4yP88M1Tish93jsP8PbtI+IxRfAJIUTkOY+RpoCJ5NW7F9L8S957z18zdfL6Pv/0E03GRyQV&#10;JEHuSLPpYgMbPovBWVoUkUjDKmzhVWGN6FE18m5oEFZ/WrZgCpHBP1lOp+yAxHIdyVIMIGUH/zwx&#10;IJKtNATDhRwXeKeJ5KJEROOpiHjRsEW0qXGNicblsgYu8UqkdjmiYs4RYdl6ONFYekTSoEaL5ggK&#10;hBYpENusQ0StWhrLIq3DTNNI4xzrgKROJ7QdeaFtzwU5PW4oHrAgmRxxjakkZsgVVwfo+ml6fXOZ&#10;lMg9Wh8bqfdume4c/LlfYZVOuFhpxOVq8laDThImr2gN91uLsgkPpgYjE9gZBFAMCjq9kFCrRWKD&#10;GJhJg7JNB1TcMKJuh+LVZIcLdPjuNPShTD/5FLOgRCVUNNQOzufgkiVH/IQdIlts4M2EFtTItDIh&#10;oxFUwyeD88MKZE0xvTQocKXJCuGN53Gt7Sy3q4KBpvHs11/jvO05mK46wD/XlqJO415oC0+mD4Un&#10;TTqFX2H+Gra6M3Ahn4c08D8qrXguVbCVW+OMjRXOKa1gDLBHSJYrTAEUENHdgNb/LNXHAQFMIPHt&#10;ZmTPedKpGxHbp8WVHg18SY4e+XJEDJsQPaNH9qIeMV1qKJ0Ze67wQtO9O1yWQR2ngPIqCZ8u1yVW&#10;zoinhluMmhdIiwqqbMGeGmnzCpTeckDdHQWuUsG1Lg4w+Cuouu688E6Msyrk9Tqj57YTkkjCWlGI&#10;w1RiuGBNcTqHC3lKJM7QZQ1p4ZqvkhRUEyBn/FUy7cjgHEzljnFFVm8Qclc8mBScqMyOyJnVIH/V&#10;BTGDzrjcbELcGI9hmaQ/acDVWgvy69wRV2xBbLUbIpLNCOeNG0tBS0n1QGiIEpHR9mja8kDBtDOa&#10;b1gY6VRILTKgZsiAyiVHpDCmZ3c54VqxEg1jaoqRAwom5OhnlK2u06CqUYmaCQU6ee6ap+MwePgA&#10;hx//xAfvN/hOqsEjnPY7/MiU8cvP3+NHSTA+4bvvP+L7Hz/w+w+fBeQ9Pn14hU8fX+Eb4Qb5cL95&#10;+VTCyyeP8OzkAZ6S2J89eoDHnL9zfIiDO7ewtjGBoixvxPGGrJtxRXCqEjZ6OkXzeZg8zkrxumLL&#10;Bv1PHNC4Y4+sURXjvgKX4nywdnSMBxSQOyevce+BeF9/H8f37hF3ccwkdP/hXdx/8ICgkJw8lhLK&#10;qYi8wDMmEVEmIly+qC0lCswFYb8hkb/+QBf/XyCqHQuSFwXwpyLxT0IhylREAf1nvJEK7L+Abpjk&#10;/n+GD6fgtt9QGCTw//7rvrzmfrwiXnLdF8Rz/sezN2/xjMlKNPQTheAS3lAs3vB7Mf+Kyykcz16+&#10;xdMXb/DoKQXj0TOeN1GziuL74AmvyUPs37qDGxSNzW2KBnF94wbW1jaYKq9zeh3rAivXsbx8HfML&#10;m5iYX0TeyFWE1NiTYK3hXWYPU9YZ6DPPwalYjaBaX9SOV2Jydo7JYwGLk7PYXpzD/vIsDtencHdz&#10;mhjHg51J3N+ewuP9BYrILAVmDNsro3h4ZwMfX9/Dp3cneP3yHl6+vE88wMtXjygeTymOFI23ryiY&#10;vKavnuLJiyc4efoID588wYMnz3HvxUccvvkedQNVcL4qhzrYXqpKqg+jGGRocKVWFDKrEUPjGVSi&#10;P217pj8LtRsFRLT7oKER3YOL4VcvJMvgxQTifInPtQddswcTMrcnGrKF1TvDv5IprIzpoNCIwHRy&#10;hD+5iwavcMwZ+eOinFVGkrOB8cLXUAWdg1uOUqoRmtFnQUKLFvGNbrhS7ooLTBnO1+RSWUDurBk1&#10;W2aUzLoguU6LhBINMsfNyJl3JWfopNTnm6niuhSvDBcSugJnrc5LPZcraFhlJFWnGBlCG1XofqZH&#10;GtOhQow1FKNFSoMbIsstcL6ihnc8E0KVCRGFPA/pMu6PAUG5NKw1DrjawpQRRcd/UYbLaUr0bxgw&#10;suOM2EI909xZ6CJkTElKcpkciZN2yN20Q/GWqPQkR3ARDXiSHSIaDLjcoERwvZxmnSmkwQoR9Uq4&#10;hNrByu5rWOu+RkCuAkktOoSVKOCcfg56BgSF53koXc9C4eQAlcYOSi9r+PL7kGpbmnwFzFdsYWu2&#10;xlklBegCE3CMG6+PGmeCufMX841wiVDA9ZoaySTn1HUzLgiHyh25Ok6in6CTGFQhZMSA0A6TVBZh&#10;zYh67gwjUIRoTCODG+OmUwndAiPP1VHeMDyo6AklCq9r0PaApHXXDs1PrFHObaf2ylFNFxJea4Al&#10;wQpXqdyV2xSuaT08eYKj6ETqlpygpRDZqJlgLNYw0q2ENYg65TzwZgd4Vjlw/1SIH3WET6G91NQ+&#10;oNoe/vVq+OY5Irf3IrdvgnsGT2CdDlljFtRs+iN92gPBzQqED9kjdleG+AMN6g9dUTfmisAYOZyu&#10;nUdArCMCg+kS0ihimbz4vGliU0ULzyAU9Xqhc8MXBS0mpBboUNGkR+OMO3LGDYyvZmQ0KZHChzyr&#10;0gadSyY0c1lphRF9Q27o5X9n1imQ3pyIgVtPcPDqFzx+LTrR+46u+i1TxQu8ef0C33//CT/8KF7L&#10;vKGDfoVvvxOvqd5KyeO7b97g24+v8Q0FRIjIxw/P6Rof483zE7x6ygf+CR/8xxSQk2M8vHsbR7d3&#10;sHdActpcQU7yNVicv4J3Aq91lC0MFxlbvR1gdrWG1xVem3kVxl8oUL/Gm5QpMYLuLj4nGHuPT/Dg&#10;9S84PnlJAjzBnbv3SIJ3OCXu3aGgHOPu/Xu4d58ickJSIU4eiddcp2nkGZOIeE0lamNJAsJ0ITn5&#10;d+8kiGrAr/hZqsElqgILceDnf8bfhUJUHyaBvxFlLOIVmSiwf/WGzv/t/wt8WZ///8/g9iWI7zgV&#10;r99E0nhGgXjK/3rM/3n84jXxCo9fcvryDZ5QKB6/eCtNRbnGk+enePz8tdSe496DRzi6+1BKHFIB&#10;+eE97O0fYpsJY2Njm+niBlbXr2NxeYVCsYj5+QXMz81jfmYOs5MzmBidwtjYHHr6RxBdEQj/kq/g&#10;UXQOzmU0aXTql+p8kdGYg6auHowMzWO0fxJjff2YH+rDxsQg9uZHcH9zBg9vMHHQRNy/MYGjtVHc&#10;XhnGrdVR3OHy/euTWJ7uwe3tRXx4/QDfvH+CV8/v4/kzISQUkFf8/JophPfmi1fP8ZRm5dHzR7hP&#10;k3Lv4UPcuf8Iu8dPsfXoPcb2RuCbYmDSNyK0gmmgWSV17BdAY+WdKYasVkjloS4kbpUbRcZNTsNn&#10;xtVicsFlB9hbbKH1oqENOAPR6Z/zJVu4RVJYAikiVzQIKHFEcC05oEIDjxRb3sd2MAbb0vkb0Lln&#10;oogYyU/C2JKMY2lqg3lv54tX8RpE0siJDhXDGw2I7TcziXA/6fg9k3Uo2XRE1zMlsoZFezQLLl41&#10;IjxTh5ROExI6DFKhtWuSEkYmFmO0CnIv7qvRRirDdYkz4EIuE1I0U2GcA6LbZajY0CKk0gE+TBIh&#10;NMoRRa64xqSS2KBHZpMbLmUw4ZQ4IbrYCQp3awQUOCBvXo9rVST9LDv4RculDl9zmGbiyoRQih53&#10;hSCQ35LEKyodxU2P3DkV6m6JVudy7iuXV+twpdUI73yZlFaje0V5L/mSv3UJ5DUIt8ArzAD/a0YE&#10;FdOAJ/F8B8qkMiuVpw1cLpgQEOoF7yByYBbPc60Grunn4ZX1NdyTbeEdbYRTgAH25H/ni1qccYz6&#10;CpeqnaCja7hQRLWc0iH3BrHGgxvghR21RQTddNgwT1K9Aa7xapyzsYG1/CxMgVZwTZEjqEmDS8N2&#10;8Kmjos5qkXfXFul7tggfsUVUjxrttxit78rQTSEpHDLBVTTaK9IgtFeJ0H5GrwETYgf0iBwx41KN&#10;M3zSVPCiK7E22+CM4gydzFkElYrRyUzSSIG6IBtcYbwSDXrEQDqJ7WpcLrdH6gRvsDYKmhggpdob&#10;xhA19OFWSOgyoozpoXDBG1EteoQ1KXCxWoHkCT1Kt4yoWdeiesJZGgv5Uo0ajvFy+CVqkNtuQVCM&#10;HWLi1MiIMyI7wxnRMQqUtTghr1GHsn4FepkoOmZc6CoMCMm3QWy5jBdegZhUO1QxgmbUqZCezSib&#10;Z0ZerhMuXKNoVYZhYPsmbr/6mU729BXNhw/v6Kpf4Sld3ceP7/DhI8mRzu/d+xf8LIRCCMapcHzL&#10;5PHdp9fS9NOHp3j/5gRv6Rrf0TV+fHWC7948wSc++K8f38HD411sby1idWMB7Z01uBCplt6tivrt&#10;Wm87qDysYPJhLPW2kbqSaef5zGo2wC9WheR6VyTkB+PGnXsUkB9wJBz0/Yc4Pr4rCcgR082duwJC&#10;TJhG7t2nkJBUhJBQaB4wjTykkDx+9pwu/yNTyGntp7cfP9Gtv+axn+L5K4JCIKYirbwUgiCmXyA+&#10;S+D3JO4XFKSX4vUYifwFE44obxEF+E8JMf0/wyuC/08R+E/gf3z5TtRcE0LxiNMHz17iPp22aNz3&#10;gKL44Onzz3iBh0wZJwJPXkiJ44TCIdKGSBq3D48lwbh58wA3dw+wu83UcX0L66sbWFlexdLSMgVj&#10;AVNTM5ianML42BhGh0cwNjiEkf5BDPb0o79nEJ0dvcgqSsDFJDX8MuiQG8JQ1l6Aju5+jPTNYrKf&#10;v+8fxXRfH2b7OjHb04LFviZsjLTh4cYUXu4v4Wh5GHuz/bg514/F/kasDrfh+kQ3Htxcwot7W0wi&#10;Y7h36zo+SvfTQ4rIQ6aRxzzXTwgm3Bc0A8+ZLF8+o2DSIPBevfeQwnj/BNtHj7Bw8Bi9y4vwjfNE&#10;AO/3yn1vNNGNNz2yIG1ai6QeFUrXLCiYc+EzTlNW6Y7YUk8EXnNGZJYF0Xy2/ZK18KYz901zgOWS&#10;ndRGzSNWDCUtY1ogIVOAAphonCId4JEgg2uEA0LEoHarOnTsGRBVYYLpshxmkrljJI0nfy/G8nFL&#10;5T2f4oC4IRmuiZ51tzQ0kxQEOmtlqANCKTCF4x7workyhygRlsDnOUGJqEo5sjvdcTHNSL6Tw+ij&#10;gtMlldTWSxNiC8dUa0QNqnGtQ7R8l0PjbwPnpLNIGdUjZ9GCZB53fIuRIsmUka1HepsHkoi4Riep&#10;x+u0Dg38ss/iolRWo0VOFwWLxlcYc+8CNXxyaOTJK5kDTohr5XngMWi87GEJocDk6pHa44qCJQ06&#10;j7TSkL9+yRr48vyFMuH45TKZ5akRnGOGU6gaViprWGsoFmamOl8b+Jc70DDTpDucl8p2dBcVkBmt&#10;8LXt1/iK0AXaSuOjuEYo4ZbsALe883DNsEVwopbiIYcp1IAzIc06hHc44kKdCeF9GkR3uCC13wkJ&#10;QyTmER2yN1UIHZHDjbHTkqKHtYWqq7dhBJXDq1oJzwoVAmp08K3QwilZiUCmgsRFEi6JNbxejLUu&#10;x9UCFYonDEiq08MjRIwOyMSQpEDktANSVzSIatIhso3xrkoOS5oCBl5QcxCFIFTDFGIDb5JxZKse&#10;8e2OiCymMhYyXk5pUb6rYJzTk7wpdEUUozxGuBo6kyKqNMnaN4cuQvRjs6hE5aEZxbt0AUMqRPby&#10;BGTIEUEREAVZg495AR6qUX9fj/xJExJbHRFFpc8cd5f65AlkfL7qL0O4rxypMS4oLqbrK+P+FMgR&#10;Hm+P8jYDXYIDgvKsGZUZdXOsEJjnAP8cB1wsUuBCAp0io3xKij2icxg/KZLti2M4ePYtnr75JNVY&#10;EgLy/j1J9MVTPqRP8OTJCcnxMZeLMo6XEj4Snygo3xCf3j8nnuLD2xMKyEO8p4B8pIB8++ohfnzz&#10;CD++fYzvX5/g4wuS//EN7NBdzi1NoawpFcFpBmjc+eA48gFg/PcO53n3U8CPbiSHD0MoBVDtbAud&#10;x1lkVUdg98FD3Hv2EbfvPmLiuE9iPMbx3WPOH1E0BJhC+FkIyBcIIbn/kCLy6BGTyDPJ4b8XBd3f&#10;/YDXH+joX70kCZ2S/lMS9hcI8hZlJ/8sGuLzP3AqGEI4nj3/B548e0Hn//8C/P1TCfzfz3jC7ZzO&#10;v6TovcQjQlS1/SIed08oCg8f4w6F8S6F8QvEK6pTPKVonrbjOBJVcCkcOzt72L6xgxsUjc21Tawv&#10;rWNlfhnL80tYmGXKmJ7B9MQkJkfHJIwNDWG4vw/Dvb0Y7u7BEDHQ3Yu+7gF0tHSisb4CLc2V6O/o&#10;wXjfJCZ6JjHbP4E5isdcfz8WhnqwONCOhd4GLPfWYX2gEVsUkVuzfbhF4ThaGsXrgzXcWhjG9bEO&#10;bM304fb6JI535rFPobm9tYCT4x28YvoQAvLy2QmTyGM8e8b78pmo3vuUYvkYJ0wgD57wfnjwALfu&#10;PsD2ncdY2H+M9pk1XC0Lw7V+Jdo+mVH92ID8JSMq1z3Q9dCIsXdOKFhxR/K4HD13zWhc9EJcoRdy&#10;q/0RyWQSmESeaPNCQr0zXK/I4Ecj6ZPO5YXkljwFnCkcblE6mENVNEAyaJhMEjqU6L5tRh0Tvyef&#10;R8tVhdTzti7ISmphLbjEFGYltc0KKtXAJdEB8R1qlG6o4J/BbTDlqC/Q9afqEd1G3qpRkCTVuJSu&#10;QXK7BindFoTS2af2i/64DNCHyuEexec7RSdVh40flSFpTAfPdIpanILPvQxXy/UkbhWuNsgRxbRw&#10;qVhPAbAgtdMVUe3kjkEd0wMN+yjTWNEZ+JaL8cxl8Kb4eUXZSz2Bu8TZScN5XyrRIpomPXfcjEhu&#10;KyRPA+8Ycg23mdHrhqh6Cpjor4rmVbRYd+Jvg3i+olrIqRkqqNy/goEpR/QQLrqJEa+kHOOZ7tJt&#10;mTyscearM7BWnYcpSAaDlzUUzufg4GzHc3IeV6u0yKhyh3eC4FQKU4ECSzfcUVbuArW/BmfCpxyR&#10;OOWB+GFHxI5YkNAfiiBGqystWtTcUiH/yAHX1rhTTAU2LjI4uCihvigKzhmhuSMWulmndB30l3Rw&#10;vmrApSYnKpuFqqqDOpQ74i5croNU9ctKcxYqRxsoXXjwJPqiW4xITUqqu5KkLXr65cFRSNyy7Xhz&#10;WMOXN4qoDeGfz5NKYblaJgr5XZk4xAA1KhStqJHQToEqUSGK8dQ/S4XAXC2dAEUvzwWZE8GIGeKF&#10;G3NA/S031Ny3IGNbKyUm7xI5Yvod0H5H3Mha1B5o0HrHCQM7Piii8y4Z90LZgQvi5iiqJbZIypbh&#10;UpwNrqXqkJHhiKI0qj9dRTTjbAMTVO8aP/NGDihTwitXvDYTLVwd4c0L6UnXEMwImSmG873KixxL&#10;x8SHe+fBa5y8eEfCErWWnuHFK+LFczrsZyRKki5d3+vXz/DmzQvp9dY74v2bZ3j/msLx+jHeUyze&#10;UTg+vL6Pb4jv3zzAz+9O8OOre3h5Zwv3t5dwlzjYnMKN1VEsL41haKQHpZVZcL+gg8bjK0Tm2yG7&#10;RY7QVDlceQNHiNa1SeegMp6HHa9XdEYktu8+xq37L7F/eB+3j46ZPCgeAlLyOKR4UEQ+J5Bj6fXW&#10;PWkqkojAg5NHkjC8fvdRqq0kGh2e0MmePH+OxwJMKILUxXmQpsQzCUIc+Jni8A9wXTp/UdtLmjIN&#10;iKlEbE/+K558xn/3nYD4nUgNpxAJ4gseMmncp2AcP3wiicYhXfZtEuXBMYWBuMVjvX1PuO8HFNIT&#10;Hrt4tcfPR3dxdPsYBzdvYXN9EysLyxQMJsA5isaMKJuYwcLkNKdTmB0fx8zYKGZGRzA9PCxhigIy&#10;NTyAqcF+Joo+jPV0Y5QYoaCM9g1hom8Es90Ui65hzHUPcr4fM91MHfx+rrcTC32tWO5vxmpfA9b6&#10;KSB9dVjtrsWa9LkZ64Nt2J3qxdZkN/bmBnG4Oo7dhSFsMpncuj6Ngxtz2L+xgPu3d/D05BhPH92X&#10;ytIenZzg5NFj3CdEJYq7JzQSD+7xXNzFDo/3+sF9zO8/Rd/1TTTtR6DrGxU6v1Oj7tgZV+uNCKHR&#10;jB9Womxdg5pjL/R+cEPbsZLPH9N8jz8yy/zg5k1nrDuH8AInZJO0/ZkAnK7K4ZlMIswSNa+U0IWc&#10;vj5yDGICCFDAl8vTRrRIpcu/mKCii7aDgiRoCrKFU5gMlssamGl25R6i528ZXbPo4sOaImOFqEYl&#10;3b4Sad16eMVx20FKRHbpkDjM/0tUwIdp3S9ZjvhuE5OLCrkznLYZYYiUQ0uT60XDHECD6F8gg0cm&#10;HXy4NcnZjMBKI8lfQZ5zgDGEohKvIJGTfMs0KJhwQfaKAamLGoqOEkGt3Mey87jApBMmXrWRqINp&#10;4K7WqRBRoYYr99csqttGnuUyPZI7LLhSSm4po2lttFCkdFI5i08ct58nQ2SVNa5U2iG6h2Z33pZG&#10;XoOALDup01ufCgeED2sQymP2TjyPjCIt/H1scd7ma8iV56B2ssIVptuoXDViynWIymfSilAhqcAD&#10;9eOuqJrQ4hp5sJ7pqb7cFw7aczgTyBOWs2pB/g0Voqf0MGZroYvgj6vUaH1ig+w9FcJJ2KYrKhi4&#10;MWeqqjFfA2UsT1jEeamDLqfLolGOGRcr1UhZdoRbAcmJMUqf4QC1nx0cPKhmdLj6AAe4kKQ0/la4&#10;mK2WGvDISGLeV3lix3wR3UvnP2REBBORiRfPhzHS5Yo93Hlxna5qkdvtjkReQNHflWhkE1nJ9FFq&#10;wOCuEzJFx2tlOmlM4IBEIzK7PZE+HggjCdsr2halE54o3/FAcO2pKse2G5EzrULOgB2axChnS66o&#10;WXfFyJEbqkfdkd/rirJFD5RtuSC28TyiCs/hWq0tYlqsUEhXUlXrjGspMkSXqnAlW4O0QhXiihmn&#10;860RUUSxoVh4XlLA3Y/pLYBOKtQOF7xt4GM+h6uRVmjuLcAGY//xk1d0us9Oq8I+PSEek0Cfkkyf&#10;kiSF83tMUXmGVxSUV1Jh+WO8ffGIeIjXz47x5ukdfHhxF9++vIuPT2/j/clN3LsxgxW6zo3JHtwg&#10;MaxPdWFtuhPLc92Ymx7C4sIsWlorEZvrzDRkjbxeB0TkaaH3oPjF2SK5jUKXyXgbaovE/FxsHLzA&#10;zcOn2L9F0rx1B4eHxNEduuwjisltCsbRZ0EheZJQju4IgRGCQjGhkIg08ogk/1yUWbwT41u8onsV&#10;ha9fyF28DhHulqLCz4+ZWP4ZombXP8DfiGrEnyHmBR6S2B4IgqNYCdwTYAIS+LLsf4X4jUgQAk/5&#10;+TM4f09qo0HRuEPROLqHmyTJ3VtH2LnFVHH7kJ+PsMfpPnGL8xL43f7Nfext38T29RsUDqYMIRYT&#10;U1iamMbC+CTmR8YwPzoqYZaCMTM0QFAEhvv5eeAUIxQGMR3owxRFYaKnA5O93Zjq4+eePsx39WGh&#10;s5foxmwXl3d38btOzFI8FnoamTwoFn31WO2tx8pnrPc3MY00Y2OkAxtjndifH8TtpRHsUzx2Fgaw&#10;ySSyzVRyc30au2vT2Fmbw12KyMm9QzxkwnwolXFRNIRgcv6IifPW8R3s8vhv7N/G2t5dzO4+w9jh&#10;Ojqe+aH8vhVKbtsgf4cOfViP8i0jiq6rkDqk4LPqiuIpd0S20aTe16JgUY+CAT84+alw3tYKrmIo&#10;hAYjEuocpVbn7peZKEJJ8L5WUNIdq93sKQYqKEmsIRUGqTGda7wd7J2/htqHLvqiAsZAJpFQCkaY&#10;/WliCVfDJVopVRt2jDiHoCobafCooFwlMkZNNKQmXOAz6y+aKRTq4ZYqqvaT767Y0gDaUwT5PPOz&#10;Ywyf6TwaXbp/0ZVJYKUSJiYGT5pod7p/0Q+fJ81zUImOguQAd4paKAnZ68p5unsrBJL3So+1KHlo&#10;jYJdOWIXmFaG5Qgq4zG3KZEyo2Y60UrD72ZPWOBNrnPwsII+6AycKCIJdc64lKWBRwx/VyX685PT&#10;8NnD4P813GnqA3PsmUjkKL0hQ/GuDEWbDjz3alQsqlAxZU8BU6ByxBFpNWqU17giOcYJMoUd5BoH&#10;2GmtUNTkjGqKlOhWpWrEHcHJLtC5yBEQ7oB88m1esRgjSAutiUHCjeklvMmIsh0z8rc18KxlWgiX&#10;Meo5IoxKmjnsBs8kLdQBGjjH8oeMSk51vJAljpDHUNXdbWBnkknjf1zmxsOaefCTjtJrLL9hnrx2&#10;ig5FQ6znYLSWWqPqAiksIfZMFdxWhFIqQBJjjftk8IJkuuNSgSfCai108byQVEPfeB08rtHB5Lsh&#10;pf2C9PrFM1oNzyjxGoaqHWdE1aAj/LnMMdxOGq5R4WmFYF7AjOkL8El0g85HibgKHxJjAFRiXPVQ&#10;MZ6CB1OLGnl9cvTeNyFz0Rld992w/itnDN43oHnVCaUjPMHNGt5kZ3C10IGKb4MrjWcQ32qF+CaF&#10;1O18UrMTorN94OnH8xdkg9BEGUKu8eajO/J218DHkbFbT1cQq0EeU1deiRq1zWZ0jxVh5eABbj8g&#10;aT4jaT4niT1+IBVMPnj0kNOHnJ6QJB/RYYvedAUoJs8f4eWzh3j17D5ePTnGy5NbeH2yj6dHmzje&#10;msPttXFsTfdgZ6YXt1dGsbc4iE2Kxw2Kx+HWFA53FrGxOov15WX0k2QySoN5A9KVBZ+D0YcxntE2&#10;odYJOT0m5A6Y0T7dRwF5je39h9jbv4uDgyOKiCDMQ6YRgdunQiKBwkLxOJRSymcxkYTlnkTWj5ko&#10;hIg8ffGax0qSFoRP8heu9qEQAUkITsXg0WeIwnhRs+sUooD+VCjEOpJocJnA/YdCMCjID+iOCWl6&#10;/3+PYxLh3QcnxKNT3BcQNcwec3+FcNxn4qJw3DrmsR9ia+82tm7exo29W5y/he29A2Ifu8Te/gH2&#10;KBy74lXV2gY2llexNsu0QeGYHx0nKBojFI2REcwND2KOojEroQ8zgz2YHujGNKdiXmCOy+eGejEj&#10;lvcJ8WjHZE+7JCbTvV2Y7urAdGc7p22Y6mrFBDHZ04KZnmYmkwYsdNdLIrLcwymxJKEBi4R4tbVH&#10;0bi7MY39xSHp/thfGsYOBeU675vtxVHsLE9iY2EcN28s487tXTxgyrzPtHmXonFI0TigYTi4c4g9&#10;Xv/tAyYtpq21m/cwt/sUjQvtiBs3oOHEEeW39EhfJkFPa1G/aUTTkQxNB0aktFiQ3a9H5grvs5tq&#10;NJ/o0HrsishGHXxS6ZBzySU0ZNG1JsRWGhCYq6LZlCOcbl1U+ffMtIH5mj2METSX6UwBDTRoRVZM&#10;C6IrJDnU/rYUCnJBhB1cSd6++aIQXAffJA2M5COnqwpENesQXGoNF/GsZmqQPqVC4qBeqmWlDOA2&#10;vK1wKZNmNNUepvAzkpAYLp+HS4YagRSt0FI9yZ1mlLyoo0F0S2Dq4HPkIvqeSrOjICikni+CS0y4&#10;zPQl+qny5r4F5ZLcj62Qc/cMih6dRc1zOQr3lIho1sIr3xYBHeeQOK9ATKtGKgsKYMJSB52jeDmQ&#10;I89LaaJyKgBZo45Sg+mgqrO4WHAOF1PlUtdJolV/WJVC6pKo64U1Gh7YoubwPAZuKjC+oKIIcL1Y&#10;W2kE1qYVHSwU5TPnbCDT20vHHZArY9LQo3vfgtR2PdObEjJHG9jIziCY5j+tiCKbIIetxRYqBoMz&#10;hTN05uteyJ/2gSGaSh/NSDgeAM8aPfSJStgwDhrDjHALs8AtUwdtigp2oSqoeCG0jJwXsswo4o1Q&#10;fdeENMbTtDknXBH9xAzawqdKDhn/yF53FgZvEirF4GKuI8z8H/sLX0ltRnRhcjhd0cDeYoUL8d64&#10;mO4K/zRGLF6cK9UmRHd640qNC/LG/BBc6SQ1KHTxYQqhyLlfZQRMY+Sj0HjHMO4FUXASHOkgHBHd&#10;ZEHZhh9iuxmNc9SIaNIhoccNLkw1XikGuCbzopbqeDH06L/vjKw5E0oX1Fj7Ro3ppwbUMQldy1bg&#10;chyFg+chMlWJbEbw5OGzSBuz5z7Z4Go6z1W6E67G8cZI502eYYbZhzcoXZCFcdCLyh3qpUSoOxPJ&#10;RQckFSpQwPOak+GE9oF2rB4+xs7hfRyJsasfCtzFHU7F56MH9/n5IUmRQnJCIXkiyhJIwo8f4gmF&#10;5vnT+3h+wgf74Dru3VzB3uo49iTBGMKtpUEcr3F+jglkohWbU624Md2GW2vD2JztxcpkNzYXJkhw&#10;Ixgb6kFtayHiioLhlSiHB9OaF89lZBVd47gH5ndGsbhxD9e36L53b2N3dx/7JM8DEset27cl3D78&#10;Arrxw1M3fpvTLxCCcufufal84Mmzl0xYFJBHz3h8JG2S/11B/hQGKRFwXoiBqBJ8n0QvCu3/mfjv&#10;3Weq+Cd8WS62L3D0BccEReB/h8Pje4ToLuR0enQsako9xK2j+9i7dRe7B3coEEfY3CE53tjD+mds&#10;bImqt3u4wZQhqt9ubW9j+8Y2tq5vYn1hCctTTBzjE1igWMwPDhGDEuYG+4k+pooezPZ3Y6afQkBx&#10;mOqlCPS0SQIhhGK6r53fdxDtmOkT37VgoruZItEkTSe7//F5rLOBqMc4MdFVTzGpp7DUSZjlsnmK&#10;icAcl88SM521FJ0azPc18J7owcHyKMVjCNu8JzanurFBrDO1rkz0YHWagrI0icP9G7h7uE/TsM/k&#10;eQsHtymWnN+9vcc0tk/x4HnZ3sfq9l1Mbd5ByUQqQtockDJHA7ekQ/a6Au33VahaNvAZk6FiW4fq&#10;JTdk9tKgLhoROeKA4n0HdL7ToeWlFtUHJlTvuyJlVgOvcgoCE8KFNhmi6J6T160QNy+TGkyGNNhL&#10;fTO5lVjBqfI8PMttpV4lXGKUUPlZSW3BdCF28BW9ctc4wpfO2YMJxOwjp6mVkSzP00wyXcSSq8q0&#10;uNZhh7IVUcagh58YNsLbQRo10CnQFqbQr+GTIoP5sihYtoZXJkm6RAOdlwxqZ3uYQ+Rwo0H0YoLx&#10;YJIPqjHgSq8KUTMUJTGCYbUaVyuN8BNdsjNZ1d5VovDhGRQ/tkHFI1vkHdggceqcVMPONU+MOU7j&#10;yeRlCjlPU2wNt7hzCK0hxxQr4ZVkheR2M3LHXRHXRSGrs8elJltENJ4Wmrtnn4MXU0houRL1R1YY&#10;/sYW/fc0KB5VIaXNHtFlMnKfLUIb7DD4WI6cZiM8Q8il15RwzlEgfo7X6o4DanbPk+vI7zlKGHyY&#10;+Dxs4EJB9qfAiLIeIbD25nM4E9+jJ9H6IHfhInwZ3VJ7fJG14QtLoS3UV3gRrqgZ55yovkYoL8jg&#10;4GYFK0dbWMIZ0YIVuJhtQNU+ncShinBA6W01LrfrcLVbAb8cUT3MHhoqqCNF4UKZBhE1znTuzgiq&#10;NcK1WI1QzvtmmaAOtkJQhpECwwvIlOESyQMe8EBkjweSe9xRNuMt9dUfUuEE32hnuDN6BWU4IrnO&#10;HfF0zBcTqeCRBiYnD1xr9ED+vCuq9lxxpU/LG1qPyD7RV5eeJ90bcf3OUnfN1WuuGHzgiJZNiuCk&#10;DnkDGlSP8SbudkblkAvC85XwYZKIjiTpM07XbSuRv3KejkqG8ELGSEcZgnzVuCBqKVzmhb4kg9yJ&#10;ouhqB0cXO8gczsFisEGIpxx+jta4eNEewZesEeCrQ+PoDJZvP8Y6SXljdxf7dHSHD+4ykdzDrXvH&#10;uC1eEzwQrwse0E2L6rFCSJhOKDAnJ/fw+OEd3Lt1Azsrk9hdGceN+QEcrJEQFgewNtyI66NNuLXI&#10;9DDWhLmeMgw35WB1tBFzvTVYG23D7sIgNmYGsTQ+iBm64xG63trWHARHW2C+aIWADKarejf0T9D1&#10;ztzAyvIWNq7vYHNjGzt02nu7N3FA532wv08xoagI7ItW1P/AwS3igCLDxHJ4567k+E/Ea6mnLyiM&#10;T6TqrUeiHIE4/iIOXEeq6UUREBDlKUd/x6lISGUNX/BZBG4f8dwRtyhWEg6J23f+tzg4FDjG/u1T&#10;3GLaOBCJQxKOQ9zYvYWN7QOsbu5haX0by8TK2hZW125g7foNXCc2KRobq+tYX1zG6uwclicmsTgy&#10;TKEYwFx/L+b6mCbEtJ/Tvm6iC7O9HZihUMxQNKaEGHQ1Y7yjUcJYZxMFopmi0cyk0UIIoeB3n4Xi&#10;P6MOox0CtUQNxjgdJybaazHZXoepNgpJBwWF60xxucAk15voqMJQUwn3o573yjB253mPTHZifaKd&#10;SZUCwus929+ImaFWLEz0Y/f6Em7dvMGEtY29vV3s3tzFzh6T1t4279ttrFFAlzd2sbB+hP75JbTs&#10;XEXFugsCK9V0x0yzw3bIndNII4xm31Agc1ODmC4XxHcZkUVxydiwQ8a6jElEhuonSgx8MqDzOwXy&#10;btPgdZLsmCyMFWdxudcBWTfsEH/dCjFLdojuV8EjQwZTxjk451nBnKqAIUoF5WU5NGF0x+QmFQ2u&#10;S5gYeoJclEdOiZBDJwad8z0HbcgZaCgGmiCa5gQV04IOSZ0m1Fy3oG7HiQRuC63nWeiDHOArDGij&#10;Rhqtzy2KCSiDz3MWjS8duXjjoQu2g8qfzz3/x4Np6UK2DqE8/ssU0tAmPvOVGvhlqOB2zYEmTY2M&#10;AT0TmhKlT+TIZQqpfGSHoj05okfOw6P8a0R0a6XheJ0i5bBcs4VbDEXsEgXNgyJGUbxCM1y964fM&#10;aQ1S5h2QvqI4rYFafB6WxK9giT0L7zSer0ktGg/0SGxVIbZB9BAsQ9chOYxiEt6kRN6sHkkNJhpw&#10;CwIpsKljStQeKtD98jxa7n2Fntv2WDjSYnLdiM41R9Tv0ARMaKU3Fjona5zVnMGZVDrwzBkLosdN&#10;iBywME14IWnaFbLQ84x6jHmVFgSQ9E05LjAn0OnnkSwrtXT1JFCqVmCeMwqXPRlHlSjbo5gc65E8&#10;y/TQzItWYA9Xxjl/JpGADip3uQMjlhbRdS6IbnNj1HJFSK4n3FN4kXlRLhW5wCNBjSgmjsROH6RR&#10;QGLavRjRnBGV74HMFnckDfrgSqUvKlcuoHYpEPGV/kwfRoRlm7ldJ8TU+CKhwQ/ZM65ofuiCAjqe&#10;Sx0qZC7wRI6J0cPckNQbgORBnpAbQWjb9UTDuiOqF5zRQUGpG/RAdYM36uedkTJC4RQXkWJ2Kd+E&#10;Qm6j+pYdSmc0iErWwN3Mm1t0/EhXEx5jhnOgijcnxTXYBkZebNEgR6M/Cyc3a3j7WsOfaS7Q3wbx&#10;GRFoX9vHwv59rG7RvW1uYvXGJrYO9rB3fISbFJP9Y5LaXRLjPbrj+6JWkyhLIO7dwYP7FI87e9ha&#10;ncGNxRFsCyKgkxQJ4+Z8L26Mt2JrshVHKwPYm+3AxmgDtplC7q6P4O71MVwfa6WItEivMLZn+rAw&#10;RCc80IWRnk7UlxegvNwXNX0WpFW4ob2jARPDc5gZm8Pi9CJWF1axsbKO7Y1N7FNE9m/eJLmI6R6T&#10;yd4/RGWP4Pz+/m1CJBNR4C5arT/FyeNnuHfv5NT9H1EYKC5HnBciIQmGtJwiKkGUt5y+FpPAdW//&#10;HRRbkv6tw7tSdyASbh1K3YLsE+J12wHFa39fQOzHKaRqtXu3iENpkK3dm7dxU9SYEsKxc4DrTBpr&#10;m7tYub5N8djC3Mom5pZEg741LC6sYGlxBcsLoibVIlZm57E8OYXF0TEsDIvEQfHoE+LRdQqe03li&#10;jgljjmljtqcVM92tTAIUis5GEnoDRtvqMdJKMSDpj5H0x4kJJodxYowCIIkFRWGE4iDwz/Mj7TUY&#10;aq3CcGs1t1GN0VZ+T4z9HTUY5zoSOsQ65RhqLuXnCt4DvA+ke6GZ0xasj7dhbZwpqJvbYFqZYkqe&#10;G+3D5socr/EWdna2sLVF4dymgG7znt3axOL6BhZWtjC7dIgOGpKWQ2f0P1OSU1QIq1PAJ9MeUe0m&#10;5Gxp0fRWhvJj8V7egNJdA3J2tah/q0DzGzUq6MrrKSCNJNXW9zI0PFch/6YRgXUkaZK5Z7YcCYMO&#10;yNyQI3mRrruWz1bA17DE2ZKT7GFJYCKI0MJ8VQNTBBMGiVYVLIfSyxZyNzuo/ZUwBeqZIlQwhpGI&#10;Q62hCrCHg4cCzjE6pI3QeHYpkdQtXp850MSK1uA0uQm2TDF07CVKaQyh4Aw1POMoVmFipEV7eCcr&#10;mVJI7m4KGIOV8OdvnEXZS6ANfEXvv3lMQRQeMcKq6J7J9bIOfpEypDSqUbhqRuq0ClfqRAISiU10&#10;0S9HVL8CaT3euBBvgYL7r/G2hozHoKUxdQp1QJLo6++WBrW3HZC3KUPigA0yRmVIHrHFpWoZ3NPO&#10;w7/YBtlT7ohtNVHMtVIjzoR+ChbXSWywRmiZApfqVBCd2Jou6WioTZj+qMXKzxoMnthj5KkV7n3j&#10;gCfPHbC7r8bCrhN6DzUYf85ERV530J+Bh2hI2HBI573kgqxVEzLnDajZckT6jBkeBXpcrXVDKp14&#10;woQ7rowbETxkQDBPcgrXTV+3ILTZAfG9LsgdDUZokZEX2MwDckRomxzmRApCmwZXB5UIb1MicYJq&#10;N6VC9qIOOYP+KBzxQsqQG7zizAhnqgisNvBgfRBW6oqsgUBE1bsjotwHGR0XkT3siZQeCxKYDLLm&#10;Q5DWH4qccRdkT5gRVu7MSOeD8lVPJHR4IKSUYtPjhLJNd7TedUXTIzOiKI6pS0aU3eL3zVokTTqj&#10;/KYLyteDUDjrhZxpJplOC1JqtSju9UR1rw8ieJIscQ6So9FeUzO26pDa7oyiUTVKhlyRmmtC0GUl&#10;XEU3z/72uJJq5k0lg4Y3pujLxzVGC5WXFRSWr6ByPQuXIBu4+TN9BKlQ1FWPnu37mN86pHvbIVHx&#10;IVxbw8L1dVzfp4jcPZZqt9wkeQocELePjohD3KG43L2zj+31BRLXAK7PDmBrfhDbc/3YW6RjnOnC&#10;zekO7M10UEgaOW3D/lwH7q4OYn+2GzOdFZhqL8d0eyUWSBQLXdWY47JJLhtpqUR/Yy0GmorQ2RCD&#10;irwodNbVk0z66YIHMNk7REIZx/LUDNZED6/raxSSDewIbN7A7o0bFJUdigkT1WdREWUDN3dFOcEt&#10;HFEATh4+xkNRFVakBhL+bfG6SypT+c84+FxALSCEQAjCvjT9X3HazkL0IyXE4AA7/D/RPYj4X9Ed&#10;yO7O3il2T6fb26fdhmxt3cTG5g6xjc0bu5zuYp2isbxKYlyhYCyvYYaCMTm7jInpeUxNzmJmcgYz&#10;E1MU1HHMjoxhjultdpAprq+PqaKH6KJAdGC2m+Tb3Ya5LoFWogWzXU2YZpqYFAJBERgTokGSH26u&#10;IapJ7NUUAn4m6Q+3URi+gJ+HKA5fMMh1BltqMMD1BfqbqjitxCCnQ03chtjO3yHEpfIUbZX8fTnX&#10;L8ZAYxGmuiqxNNiAleF67lMp97uCaYT73tvAlNTE/6lGd30FliZGsLe9ga3N69jYuI7rmxtY4zVf&#10;XF/n+VnF9NwGxmZuomOlBuV07213dWggwRWuqlC+YkaGMKgLMmTuyNH5QkWX64gqovODAgO/Pof2&#10;b+3R+EKJijv2qDgSXdLTBb/Xo/WJC65WO0qF2/HdZsR2qRFSLdp0MEUEiVcoNlC5yWAJZxqIVklt&#10;1FzCZVLKcHAVfWzRxHnJCRW0NHkaVxnUXgqoXa2kUU7lJhvYaZheSPzJA+4o2pUhfVItjZCq9lHB&#10;k8TqE2uDC+m2cL8qesywgcmHv9FbwXCRBjpOhsAkBZwuUJQuGqEN1VA0HOHC9KP1pKj4cV/8mHR8&#10;v4aD5Wsus0VqlgaNVWoUFVsjuUQDr0vcH3eKpGgmkCcGbxK9A6ulNzt+USboPOxgovkUA965XVFy&#10;fTmcIxxwVfTj1c6kU0RznqxCSLYWV9uZRuZluNRuj4B6OxQu+aBg7KLUyWZYtXjF5gDTNSvoLp+X&#10;xgpxumwFt3gbih7TYpEB6QMGlK2QA9eUaDvWYmRdi6lFJ6zcc8HYTUeUt3uiY8kVl5KUOCv/CvE1&#10;bjhTueaGsusXUHKTzn3IiLwZZ+QtBOJq40WYwhnBylVIWzCi8K4WCWsKRA6pUbznhNybGmRtM0It&#10;i+qqrgguNiN9VYnCW7zYiyT2Xh2uTmmkEbouZOgRkEMib9GicE2Pcjr9tltOaDrh8mINXYEa8f2O&#10;qN0KRUJnABIa/RBV7oVrNRcRVeKF5DpfhFRokD3vihJGt5QpbwQ387+ZlLIm/JE77oSSVUdp8Pew&#10;WiPiR1x5EjxQtemFmiM3OhkLKu9r0P/JE/WP/VB/7zJKb3ij56UHup66IG/OKI12GJSmQcNSMAoG&#10;/eCc5AA1j9+L4nEl0wVXcp2RXuWOjFJ3XE3UISCMFzFVjTimppB0R6lLBKd43ghR9hQce3jlUN2T&#10;1HBwPMsb/bzUIaTlgjVvQEb3vmn0U0Cm129iaW2LoICsrmGOWCIJ37hFMiTZ7pJIt0Une/y8d3CL&#10;7nqfJHyAW/tbWJufpID0Y22yF7sLw1gfa8fOVCd2KR47k23YmmiRksfBfJeUQm6MNzNx9GN1pBlL&#10;ffWYpYDMCXRUYraNgtJaiomWUoyRiEabG9FX14DOKopJYzNJrh3jbR10wl2Y6OnF9MAghWQES9NT&#10;WJubw/XFRbrUFWxRUHaZpG5ub5FwtiXc3N7BLnFz5yYOKRgPHzzCg3sPccT5W+L1lnjVJcDjkyCl&#10;FoFbkuhIiUGkBQrD3k0u47wEisXe584HpQZ6FIqdbQEhDjc/YwdbN3aww+nO9i52KRrbQiw2tqRX&#10;UOvE6uoGVikWayucLm+cdh2yuIrZuWVMzSxiYmoWo+NTGBmZwNjQGNPYKCaGhjFJ0ZgeGCD6SbY8&#10;Jz0UZwqHKNieoWDMdLZQmImOZp5rCkd7A6aZNCZI/qMk9hFB7iT7wUaSf8Mp+hoqKN6cF8v5vYD0&#10;mSIg0C9BiEYNpzXoa6yW0Cv9luIv4XRbYrsSmigszRVEOUVHoIzbLOZ6BRhuKcbiQD3WR5sodrwP&#10;iMV+Js72KqajOgpNJRpKcjHR247djVVsrq9gbW0FK+urWFrlOWISE+I6PnUdfeNraN1ORQNTf81N&#10;JyYQNVLnlMiYU6Hytg7FD1XI2NWg5aUGTU9UaLrvgob7JrS9tkflHRLWCwf0vlOj7bkBvd/J0feJ&#10;aX/FDbntrqi94YiaEyaY10qUbJtxqZJJIkQFB4Mt7OQ2sFedhcr5HDwiVNC5qiDX2UBhOAel2Q5y&#10;C9MHxUPpYwtdoD30viponOjoHb+CTHMeVvKzOKsk2V+0R5h4U5JL8vfm7zyZYiwUKs+zMAadk7pS&#10;Ml3g8+3rABvj11A6MwH5ymGJEtWCVVLbEKcYNZyiNPC75kTSV8Hsr4chyB66gPNSenCjqOTF2KEi&#10;0RYxFDyfEDV8Y+XwiLeFI0VHbNvkS7PJhCKG/vWNl8MnXAm3AFuY3c/BwcUKaieKm6cdnCMNFCgF&#10;vFJkUhmwg+Er6XVa4rgKmeuibYoSYRSFgDQDwsudKEii/MROEuCrrQqpctClAiak9POIr7XCpVwl&#10;ophWmh7rUH1ijfZXOtSvGRBfYZLGZ69bMqB18QIK2txg5DlRuXAfrypxJq45iBeIJLztgsvtFhKy&#10;BzJH/OEef1rvOrTCjLhhC5IoLCG1GkS0aJDBCJowr0DGqh4JjGHpiy6IpYPPX7Sg44ETCrmtGJJ9&#10;SJ+j1I1AaIEWwblU52QHJA/rJZVsPtKj46EamRMaBBdYqH4uyJ/wpoCEIrzUE0HZYtD9q0wGIYit&#10;uIDgfDOa965QVcNwmYoa023hb92R1O+GzEGKTZsKcYMUkTYzErtdUbrqg5oDV+RuGFG+74rqYw2G&#10;v6WCvgtCyWYgMiYdUX+HTujAGRVMTTWrbiilWyrbdEVco6fUAjSijWJUboE7I6SOF6941AtVk57w&#10;C7NDYr4jEvMoJCm8aa/ZwpTAG4IXyZLAdaOYNHLtEVdihpoCIqNjMTrb0AF9DdfwQBRM76Bn4wgT&#10;y1t0uRvEOuZW+EAS08srmF5ZwzKJ7gYJUtT62aab3hGviMQrrptbmJ0UBNaJ2aFOTPc1YbaPjpFJ&#10;4vpwM7bGW7Ex0oi1wVrcmGjG3lwXE0g3tqfasc7v5npq6IarMdtRJYmIwExrBWZILFPi1UZTGSZI&#10;VENN9RSPBgwRYy1NFBYKSUsLRlpbMdrexlTSgfHeHkz292F6aBAL42NYmZnC+vwcNhaXsLm8jBtr&#10;q0wp6xSW6yTxLYrFPu4xWd2lON4WYrG3z8TC4/r8+ktgj/M3v0AkCEKkBiEM/x1Ex4Oiod7WBs8X&#10;hWFj/QauU5AFNvi/G2t0zKJfqeVVqfHe4sw8FqbnsDDHBLe4jKU5LuPypfllLMwuYU6IxuQcRsdO&#10;RWNoaBQDokU4Mdw3gJHePqIHY91dGO/uxAQx1dWOyc42THW0EM2EEIxGzAi0NWKqpQ7jJPwxkv0I&#10;SX2Irn6QGCD66irQW1uBnrpy9NQSnPaJ5RSDXgpKrzQ9Rc8/obueqKuS0FlTgS5uo1sCvyfENsW2&#10;xbZ6G7jNxjKmy1KihNsu4jp5vL6FWKGh2Jxsx/Ux0XK99rOJKJHKS8baa9FclofhziZsLM9hdXEO&#10;S8s8fyuLmF2icMwuYnhyEf2j19E+MU7huIiae2rE9Opxrc+A3Os6ZKzIkbaoQMk9LRre2qH+gR7t&#10;FIqWZyoUbugx9hsVul/rULKux+BbA02dHlN/cMDod1pp6OzYSprDRT0qDjVSOql5zrTy0oDMUWd4&#10;xyjgYDxLk2YD80UZIrMdkcrnVfTmLTOcpYg4SM+ezEzCo4how1RwidDC1kIyNvM7JztoRWv3K/aQ&#10;e5yBtctXUFMUdFz3QhrXpduXUWz0FBed23nYG5h6nM9C7sbfOltDfeEcPJkoLhSYEUrjGttphHei&#10;Wuriw0FHI+ksh160g9Ofl3rukJlsYXG3h9lkD5WTGoZAFaKbZEgcYvIZMSGxRceUwXVCSf75OkQ2&#10;OEgt4ROqtHANOAu1yzmmHzu4hmgRXuQN3yK1NMSvWyRFhSZVdCTrxH2OqJejkKY6NNYM5wAtCgZ8&#10;MHjsgpwBDeJ4bYquy8iP9kgblXE9GXYfyrC1q0VusyPyF0zImVWh4VCL+odGlK5bkNqrYqjQouuV&#10;Ec33tchbFN2uiA4ptTgT1cwLtGlB+S1fRHU4I7nPjMJ1CsKAM5JIzNF09Qn9HrAkkigDGbtGNEi6&#10;rkDooANCOikm192QRnEJKtMgqtkZNTe8ULHnipwVf1yqc0N4rQ7JQ87wy1XDO5k7zdQQWKdA2rAa&#10;Vfxt0ZwnXQpJ/IYPEhsuUDSSULgYRJdhQv64L1JG3FE9fwU5PeFoXM5ETl8kLpf7ImcoBEl9bozH&#10;3ogf8ENIkyMjsyeSJ7k/ExaU7fCm2+NNd0uB5gfOqDzQ0/2Y0fDCCclLRuTwxBTvWZCzYeD+69F8&#10;y8QbWY/CG65I6vZA8XIAUnjiPSMUsNeIi2eNkEyNVOvrMm+ulAZOs9RStUHneDtYKI7emVT5dN6Q&#10;dBmhjKJhObxJ6ByMTjZwdlVKjfMCk+NRNHsT7Ut7GJnfwNTcOqZJXtMk3SlicmGJD+YCJkhsC2ub&#10;uC5q+pBkt3fpoHd3sDA/g4aqUjRVFWFygKTVR9KSatnUYHWgAct9NVigk1wfqsfmGB/8MSaP+R6m&#10;kB4KR6VEELOdFJDOGpJcFV1xFcWDItJSgUm61DESjcBII50rCW9YkF5THR1zPZ1zA9NII8Zamzht&#10;xjCnQ8Qglw23t2BUEKlorzAo2jUMYXZsBPMklkWRVBbnsbm6gn0KySGF5NbeTeztbDOdbEmJ5eaX&#10;tLLFZcS2wA0BigPFVBII0Zpbwg0KA88NIaYbq6LjwXWsUSRWeN6WRBXaGYrE9AzmJqcwM8r0MDCE&#10;oe5eDHWetu4eoRhMj47ze7HOLDGHmYkZTIxNYmhwBH38vodi0d3dje7OTvQSfRTNAYrnYHsrj7sZ&#10;Qy3iXDRivLVBwkRbAyaJKaYNUYgtobWeolyDYZL5YA1JnOitLkUvr2FPVRm6q0/RRXRyeWdVCbr4&#10;XWfNKTpqSj5P+T0hpu1cr53rtAlUlqKlohStRBvRXsHvK7kuty221V5VjI7qIv62iOJC1BTy//L5&#10;Hzn8PhtjbWWY7mTqbCnCaFMhBmpyeM2LKYKizKQOXfz//tY6zE+OYHFuislsCtMLsxifm8fg1Dw6&#10;RxbQPryMlvkaRHcaEN2mQFiZDFdr9MgaNyF9WkHycUTtPRM6f5Aje1lHQ0fsKJA5rmcaUaP1oQY9&#10;J97oe+KN2n09upg0hj6YULXuQ/4xSg0FKw9MyFs3oO65ks+wCgUrfMbXXBFRqqa51ONCjmgMyP9s&#10;84DHFaYQiw2UTnLYu9lAzrQgMzOVWGRQOPF5tlAITNZQ+NvAo4Jk3G2AX/5ZuMbJ4HJVw7QhQygN&#10;r6jSrvI+C62vNcyeFAQ+xwrPc0wbDnAiL3hEMLHEyOEbqYFznIqOn+6+UAvPazp4p4qCcyYYr/M4&#10;p7DG12oKmof1aZMGp3NQuNhDwQQRUECTXuSAK/ky5LZRMIvFKKC23A97xLSI8d3lPA/8nyQbGL0c&#10;pETlG0XeGg1kmlDCMcgKrsHkH25Lw+OU83jDsjwQX+2CS6lm5NHEj782YeWTBn3k2OrJC0yKJrTv&#10;y5A9xm1PmLBzZGDadkBcgYJpRY3GEQsGNs3oeKPF2G916P/JHj0/yTD6q3PoemtPAyDndzL0vJLj&#10;TFiTHgFVKpSs+KB0zQXVe87ofG1B4qwJgWV6Coo74vt9YYo0MZXwwt/UoPKxDCX3ZYhelCF13hlR&#10;9RaYqeIX0iy4UuyBjFF3xHQ5o3DKFVkj3rhcb5ZG8opv8UL+titixpRMD2o03QhhTL2C+rvOyF4y&#10;IabWFx03U1G1FYOY9gDkTTmhnIlAJJKLWUbULSQgpzMSF3OdEFCqQfq4G9XbE2EdrogedEdsvwWR&#10;g0xEs44oY4wuuaGTukpue2ChetLdfDSh5qkCqZtq5O1a0HjCuH1sQQbjWdNdM3pfmxHVrUZ0owmX&#10;izV0IuehcORFY4pQe52Bxl+8zzyP4AQrpIpB7ztdEMQbx+WqqP1gT4gqbnJoRAdt+VYIKxe9YMrh&#10;7qmCMy+8lwfdQVYmCie20DK1hYHJVYxPr2Bimq6XpCeEY0yA7niUTnlkahYzdMnXSaSircE6HX0X&#10;ibqiMBcNFYUY6aLD7WvFREctNia6sEIB6S5LwzyF4vpoMzZGW7DJ1LFOlznbVUVnSWJoLyc5VHFa&#10;RbKrPIUQD2K8qRyjDRQPOtZhCsiQhCrOkwCbxKuXWoyTFE8JU5BnA0Za6kmkTCvNdRgU81w+1NaE&#10;4Y5W7l87Rns6MdbXjQnRKG54AItTE7ixuoyt6yKdCKxwfg3bm9el8hSRVm5IyWFdSg9SgqA4CIFY&#10;X17D2tIqnfAKVhZOC7JFYz3R0nt5fp5CNYOZkTFMDQ3z/wYoFF3o72hHX1s7+onBjg4MdXRSBE4/&#10;D3V2Y7R3gPs3hInBUYxROIb6h9DX1YNurtfJ9dqYvtqbGtDZ3IROTrsb69HbWIf+hho6+H+cl1GR&#10;MFpIusSEKLgW0xbh6PmdeE0lhIOE3l1RjK7P6KygOAhUlqCjsphiUEQRKKIYEJxvrSpES2Uh5wU+&#10;Ly8/nbZw2lRWiMaSAjQWi6kAl5UWE0VoLi1EE79rKslnisjn7/LQRrRLyEFbaRaai1LRWpLG+6ES&#10;C/31UjodZwodbWYKbaN5aKlGT30ZepqqMT7QjZnJUYzTEAxPTqJ/fAodI9Oo611E22QP1j+EoWXH&#10;ROeshHeCDdxElyJM4mJEu2tNOtQeWjD2ZznK91So2HFE2xMz8td0uNwuxtd2QOwQueWWBc3PlCja&#10;YTqhAex444SqOwokjNojeYwcRVfc8JRufdkWeTfokI+dkTHuissVBmiCZfBJ1eNingnecVqp+xJ9&#10;qILPsTvcwnUUjDNQqqzhoBC9adhDw2fWp1AF/3IdjagZVaKnboqezlPOdGAPvY8MatFDrbM97HXn&#10;oWbiMLo6QO1xDuZL1nCJt0Zgphxx2TpEMYV4x9njYqwKHoFykvxZeCQ6UEit4JNgy4RDcr8maoYx&#10;DTEtObjawMZ0FuecreBVxLRTqJbMuW+yNSKZHuI6adArlFIzg9wxBYqmVPCLVcAQYC+9wvJP0CGV&#10;ptxwkfxkEOnjKzgG2sKZYuaVYkQ4U1tEixaJVUYML5sw/0KOkSdMOyVaJBV6oKbLHSW9NPw8b8FZ&#10;KiRXqZFRqKCYqDD1UoWnv9Hj1gdHjPF3Q7/YoeN7O/R+o0YvP1c9kKHlrRrNT+Vof6XAGW20Elfr&#10;A1A8cwW1u07oeuiIik1nBJc74gJjVEQrBaZOC1W4HJ6pp/W0G040KD1krNnnTjJ6BWeJgVXUSOt3&#10;Qd6EK/JWHBFMh14w5oamvQu40mFGbJs3UnpckbmlQeaOA9ofqdH/IARZwwHImnRB2aIf8qf8ULUb&#10;iqxlb2SucjsLQSiY90JknQXBPKF9zygqS4GI6nXkDWRB/LArgmoU8BFD8la5I3NOj9xtAwqveyBr&#10;3oSWIxe0H3Cb226oOjTwoB1RSTEpO3JC3SMNup6Z0HbiivJ7vHmPTGi654K6PS9cLjMwyjKiep6B&#10;igkiJEUtdRNgvvYVvCOskZlvQmq+I6pGnKVuqH1iKRzJchjibOAYp4DuigzOvHEiS8xwD5DBomXE&#10;Vn2NmEgdsqvTUDC4isaxTfSOr2B4Ygmjk4sYpZsbnZrDyPQcxmYoIJwOjE1gcHySKWUBq6trdMej&#10;6CExN9B1dol00F4vVd8UArI83IrrI21YJhEs9tZgvruG6aONaKdYVDBRFJHUSkkM5QQFo5VphBgX&#10;EOIh0FyBsSa60aYqpo5KSUSGpXmRQmokkhxvpYiQFAXG6K5H6U5FDaLhzxjiMgltFJJ2CklnC0HH&#10;LtDRJtX0mhKtr0eHMDcuEsook8IYE8MUludmsUohWJtfYJKYZ5KYIygMFNNFng+BhelZzFNY50Vh&#10;NtPCNAVjcmiIBNfPbXdL4jDYxv9qa8NASwv6W5qJFgyIZSI5EIOtrdJ3vc3N6G5qIUG2orelHT1t&#10;nehu60BnSytFoxltFIvmuhq01FWhlWgXr4vqKqVXRb015dIrooH6Sum1lDhHo81CpE8xTvKVIMo7&#10;GirRx7TQXc40UFZ0CgpAO0VEApe3lVMkKAjNZSR9gXIKA4lflEGcIk8Sgy9oIOqLc1FHM1FXIKZ5&#10;RP4pCjgvlhXkENmoL8pGA9FUTNEoyaZoCGSiuTAVdTnxTEIidRShvzYPg/WFvMYV6K8r5nEW8zzV&#10;oI/XdaCLhmCwD0PDw+gZHkXbwARqu6fQMDSI6QdxuPEbLWYe+6FhyQOXS0UPsHxuKr7G1ToluUSB&#10;fKaHwR/UiG3WIL7RLL31EBV3rpIsM29oUEI+aHylR+/3aomkCg4UaPtGhok/yTH6A5MHn9+G5xo0&#10;vrRD1s1zKKaBLbotQ8W+G2LqXaH1USG9zQsN132QXG+C8aINNBdsEVrggYR2f2lYXZ2LArbK87Bz&#10;/RrexVpcFCMdJquZOOxhvqCG1l0GezWdvquVNGidGBTL1mgPW70VNK5KLlND5m4HnS+f8yhb+GbI&#10;EJLmgKtldO/NSgQk66B2V8LgK9qH8P9dzsPgd07qZNGSpoWW3KAiH5yz+xpnvqagBZ1D6iqP/6YM&#10;CQNqpPboEdHG7Q1YSYJ5uVSJlDYlgnJt4BxiB8cLcjj5iNdcajhftYUt99XGwP11t4cx2B7+6Vp4&#10;XGMaSlPgSqMOIXFMNBk6ZA3Q8C+rkFCvRmKJCql5KmTUyZDV6YacMVd0nXihed5M8ZBj41/sMfuD&#10;DGNMLFPv7TH+kxpDP8nR816B/rd6tL6VS9WsB76T8zsKiOKSgioXjtyBK8ie9CCBByJzwRUXu3Tw&#10;qNLAK92eaqiCe46agmJC8bIbkqdNCOmQI5TxMrpLj8vc2aheZzp/JxRvWNDy3AcZN3wR1+6CogWS&#10;936gVE0srVeHuiMdqh8xBj2Ro4wikTLgjcqlYLQfhiCl3w2FywFIX3JD8R0zSd0Xdbc8GXE9UcFk&#10;NPHhAt2IO3wLdIx2vrjWaUHajDvCKn0QmK1H7U031D92QtqCHsUUwc4Hzqhedkc2Ra3pngc6mUJa&#10;nzhTAA10N0p0PVej/akeJSeM1nQ6pbeNKGNCusLkoA34Ghq/M/AKt0dxE/+Xy9xjziI8ne6owojK&#10;Dh9UzXrgSiVvQtGHP12GKx2AMU60gBXjN9NZXFPA2c0Kej1vOpUtwiPouKKdcC2nDCWds+gYXUPv&#10;iHiHPIuhsVmMjBMTMxQVfiYGxqYwMEoRGR7DwMAghkiSgyTgvvZmDPOBFoWqw6LmVEMJRlvKSFhl&#10;dJF1mCdWh1qJFjrgMokURpq4Dt3l6bSMJFfBKYVFpI4mzlMwRAH6GAVDQPrM5QKn33F5iyDGKm7z&#10;dDpGghwlRIGwVChMDFFkhujIh1ooJsSgEBKRSNpaSN6nGBTo4PwXYelqw3B3h9Tn03hfHyYHB6RC&#10;6gkes8A4MdY/gNG+fgz3kMS6Tl9F9bd3kNxI/kwHIhl0N9Shq5aumeirr+V5EUmB5NfYQHCeGJRQ&#10;j8HmBgw2NaKP3/XUM2HU1aGjrh5ttbVoqaVo1FSjuboSjVVlaGRCaGJCaOG0ndNOoosJsJupoK+m&#10;hOf3NLENN/JcfQHP2RcR7q8tRScFop2k31qUh5biPBJ4PlpKCyS0Es1fhEEShRzUFuWguiALVXkZ&#10;qM7PRE1+Fmr5WQhCDT9X52WiKicDlf+E6twsIhtVuZn/WJ7L5WIbeemozU/n7zNQz2lDfipqsxNR&#10;knSFQpLM48hBe2k6hS0TPTX5FA/ub3UBOmpLKJ4V6OL16uvvRVfvEFp6x1HfM4nybgrwzcvY/hcF&#10;tv6kwNJ7N6x854bag9NGg3FtCoRkqySXG91hQPq0aANiQD5TQ1KLCldqKRYHbuj6wYSRv8iZPowo&#10;3JOj6FCO1HUHVB9r0f3UjJpjNerfqFD5VCm9Sun4qELNUx2aPzhg8KMjMtqccF5OQtVa8/k0wZ3m&#10;Twz2JNOTwEmsVxotKBgOw4UoJ7hfdIRvpAvMFxVwcHaAxscBCmcZzlIkzjlaQ3uBBHyZz+0VK8hd&#10;z0LpJ4PrVYqPmwzuV1VwCVHQ9Z+XGkd7htrB/4oDfGJk8E1QS4XuNiYmAg9bKE1WsLI6C3sZofsa&#10;cndbGP1lUPC7s+fP4KuzZ+EabYXSW+dQePs8SrfVyJ2jYIxpEEZuFeXEWUMGRDXY4VIFueWi6G5E&#10;dIeihVOIDg4mHp/BAQ5GO+jdmJqM5+FyVQ3/JKWURPzS9XC6QhFpkCNpzhapi7aoIDdPHLph87kB&#10;R39WY+G9Hs17Foz/7IzxX/SY+b0CU7/nuWYKaXvnjOFvdBh6aULfEwrHQ57vJ2qeexka3tmi9hGv&#10;wbEMZ9xzdMgY9kFskxvy1sOQtHABl5oZbbpNsJSJxoA6xA+4IpokHDHogsg+R0T3n1b1jehRI2rU&#10;AH9G1Gv9JhSuO6F5PxwlK4HIJoHnrpqRNOSD9Ck3RDVpkNBmohJakD6hQ964B2JqXVG25ILqbT8U&#10;bLghsc8fBeNXmTq80XDXG23P3ND22gPpN4zIvq7HwAt3FPEkXG03I3XME1H9BmQvXURUdwDi+1yR&#10;xn3MWHZBwrwOVcdG9D+zoO2eJ4q3nNFIMWl/ZkATnU7dAwOFRoXae0o0PGSqItK3ZSi7p0Dhvh7x&#10;PaJh41eM4Wqk1DABJZkRyqR2IeYc4or0yG5wRXyZE3zilfCP1yKlxYyUVtEyXgWvJKaRVDuEUnC9&#10;Aq1wIdgOZgsdDW9uLzcb+ATY4NI1R1yOT0JJ6yhahpbQMTCF3qFpDI5SPCgiQ+NzFBBifIbCclqY&#10;20di7Wxvoyuuo1um8+fDK6pZ9tbTyZZnY7ChGLPddST2cun11PWxTszxc1d5FoYpMCONpSQzISAC&#10;ZcSpeJxCzJ8SniQmjUJUyike5RiXBITzFJdxitV4K8XjM0YpIhIoLl9+P/I5sQyL9/5CTD6/1hpp&#10;FSJCSALSxETQSHye8nsxPyiJDBOCVM7ABMHUIKb9nPa1MjEwNXQLsWgSgtFIwahHV10tRaOGqCLp&#10;VaGruhxdVeUkQVGQXCWh7zP6v6C+GgPSKyiKS1O9JCw9DdwOt9VO8WmlcLRwG80VpWhkUmgkwQvH&#10;3yiRPsmf6CjNpSjk0b0XYpACMVRfhqGGcgzx3Elg6hCF5QN14tUVUwYTRCtFoZni0CRQlItmCon0&#10;iklsm/MNXFZLgRCiUUmU56SiNCsFFTlpFIN/oILLyjNTUJaRjPIMzmekStOKrHQJ5VlpBJcRFdmp&#10;/M0pqomaXKYOop6oSI1BZkQgqjNimIoy0Faahu6qXKmcpKe+BG3VRahnCmpi4urqaqd4DKK5mxjo&#10;QNNEPobvhmD5JzM2/6TGzLdqPm86jH6nQfMLOY0kyStXDyvN11B6n4UbnX5YpRKJ7Rqpl2qnhLPw&#10;K3RA7poJDW/U6PmezpYOt+6tGsUHWiRO8pmcEWNemFF9aELbGw1aXqvQ9VaD7pdKdL5WkuzolD/o&#10;kNprhEu0Ao6X7GCiAFjbfwVbm68oIHz2RPchNMJXKh2ZMpgi3JTwjDTAM9wA7ytOULpa45zCSmog&#10;rQ1WwhSugGeKEZerXOGdo4Rvtuh7zyy9EvOI1sApUA6Fow2TjDUs3ioYvc9LNbqUTucpGOegUNtR&#10;SOxhJzuHr63OwEFxFnYaCovyDGytz+Cs3RnpO5mTDBcK5BRbLUpW1Si7SQG5LkPalBYxI0wjM2qU&#10;TnsgulIH90gmDBd76C0yqJyV8IuxQB9gL1UVtjcxURkpJOZz0EbYIJCpKihficBcJUJrtKh9JkcX&#10;k1w3U0P/j2os/V6L0U9yTP5OhaU/qzD/i4wiLEfHOxkayY9V97QoviVD4jRNwKwJBTNGFEy7oGbb&#10;DeWHCjS/V6PpjQzF+xoUrJtxJm7ADSnjLsib9UHSiAuu9msQ0qtHWJcrIjtdkbXmzIipR3CHEl71&#10;KsQtqZG+qUDlkQHX6ChCOvRSXMplmug4vITY8kCk1vpj+vAaRh4mI2XCC6nTRqQMOyOR/xXR5oiA&#10;fCek9zNp9HqimeJRc+SFrC0j4gfdkdrug6x+M4pXnVGyb0LlYw1yj5QouGlE33MtBt5TqG64IGXK&#10;D6kUn+wNAzK2nHjgFKw1A+Im9MhZ5zqbMuRvaFF1ZEH1gQvK9kQXAjz4x0wah04oP7ag8q4CDXQ1&#10;JUxFBZseyOX6pTuOSOi3IGWQiWnEgoxRTxRM+kvjvF9KUuBypB2CQ+QICFPhWjGPnVE4t98dtSsW&#10;XGSEFV2Z+F+1h3e0HI4utlK7D7PjWRh0Z+DraYuIGHskZDkgQohTQQSyqjpR2zuDNopI18Ak+oZn&#10;0D8i0ocQEgrK6CTGxassCkh9dQWqSWbVRVnoqi/FTH8LxjtrMNpajsmOKmxOdDEVlEkJY66HxE3h&#10;6CMZjDQKl1xMkOgaPqORhPffYERAKgcplQrTRz8vOxURgiIiJRXiH6Jx6r4F/v757yJSR9QzKXF/&#10;WhpOy0haOeXnQU4HuWzgn9HcyGR1mgx6pfKG02TRzUTRXV/DpCBQ/XfR6KJQCHQTQjR6SPzdVaXo&#10;FWUO1WVSQXXP50JrCZViKpaVUVRERQGRVGqYWKolARI1mtr4fSvThlTOUMpUQGKvJ7E3FGaT/LOI&#10;DLQUZZJ0c7j9AvTX8NwyiQxQSL6gv4b/U12CHqaUznKmjGKKR0EmnX8GIaZZ3F7O6bY5FclCJIzK&#10;3HRJNEoyk1GUkYTC9AQUp9NsCKQlojQ9EcWp8ShOifsMfi+QmnC6TnqyNC3jb8ukafJnoUlChYRE&#10;VBE1mUwfiVFICfNDWdJVdFdk8VhyKb65aKuksJVzv3js1UQdz3VjWxfahprQs5yJvG5fpLSrcf17&#10;M8buWzBy5IGJJ97oe+yM7CkVQgpVuFSogedVJSx05xFdFunNgX++PZyuOeBimRFRQyrET6lRdKBE&#10;748qNDwxofWFES0PzAhpUuMaSTRvVya1Xs/etOOzTLN3z4RBOuO2EzNan9Alv7BH8305mh6SL7ZM&#10;KN7Uo2jSHbE1Fpg9bXBeexZqPn++GWr4ZWul10/2xrPQRtvDxGfUP9aI6CoPeGTp4FdshFusCUHp&#10;7oiu80d4vRuu1lsQUe8I/zIScplWGkPHNUwHC02h2sMKSkIXfB7O0TYQw+866L6iOJyBveU8lC5y&#10;yJloZCamDyO/M1jhvNoKdkpRm+ss3CMoBGkO/H8D4msMKF4RxlWHyFryzrwGmQsmqbPYmGIXBKRp&#10;cDGLApxvwrVqGuUWX4qzEd5RWuj8baT2atqgMzAwDV1tsPAaOCJ70AelG+5Sten6Bwq0MD30fFSi&#10;+6M9ap4wxf2gxcQf1Zj+vQNaX5Irb1sjc4epkf99bcoOMZO8br1qxI1SzKfI38vk4QM5OVmDxrs6&#10;tD/3Qv8nH5zJmLMgZ5OkSbW7WOSE1CEzrs0qULDrhIwFR2Rxo6Uk8ugBZ8QNBtC1O6P8hMr5SIeE&#10;OS3ih9yR3ueOa20uSO0IRUA2VWvQC2O70ejcjULeJi/8MyaPbR8UrLpRtbj+uC8y572YHtxQueaK&#10;3keeTBaOKFjxQPO9QFRsezANOSKHZF7/iK7knpkEr8HQCx36nzsh67qB3zlRXS0oPjYja9eM3F2t&#10;1Igpe95I98PvjswUETPytzQo2tEgf1uHmgei90/RVsVIwXGloDgyhtExUWQadr2RL5LONtffNqCF&#10;AtNwX/wvBXTGBZdqNAjN0iMp0xWXAm1xLVaLtErR4aALIgqdGZ0NCM9whM5sC4ubLVy8tdDqrGCh&#10;a1Crz8Oos6aAqOHiZQ1PbzvEMvLGZ8mRXBCIcrrv5sE59M9cx9jsGsaJqYV1qfXzwtIqVpZXsDg3&#10;g5GBHnS11KGhIh/9TB+i47vNmX4sibKP0XZsTPVirK0K090NmO1rxmRnA+b72zBHoZnta+F8K+fF&#10;5zbMD3xB+2e0YeEzFvvbscjp0hcMCrRjaYjLhzo47TzFcCc/f8Zgh4Sloa5TDPcQvZwX6ON8HxaH&#10;+7FALI6cTr9g/p8wN9j7uc+oXgpkD6b7uzEp0NdFdGKyl9MeTkUPtV/Q3YEpTqeJ2V4mr88QjflE&#10;m4xpgc4WTBGTHeK8NPM8NWCc8wv8v3me1zn+x7T4j552jHP9Ua47wu+Hud5gc63U9mKQoiga6gmI&#10;Vt6THQ081838H57fnlb+d9spOD/d3Sr9z0RHo9TSXLzaG2hk+mmoIMSUaBTtOWrR11RLoaxhqqpm&#10;AqpAc1UJmiqK0VhZzGvNBMT5pnJ+LhNpiJAKzJlaaCYaSzkvCszFa7CyQkn0Wr4UxPN3bRTCLxAF&#10;9Z1cJspfhKg1UwgL4q6gqSANK8MdmGin4LdVMwkyidVXop3i2tfTyxTch+aRYlRMBaBsVYPgGlum&#10;CQUqRp2QXKVDUq0ZXQcXULvlgovFMsjEKyTfr2C6ZoOLlSpc6TLCI0cB1wQrBJEU05dp9rYVSJ4j&#10;KW0ZkL2uQnibGrE9NGN0vDHDTmh4ZcbQH2nw3smRe8sOceNyZK84Yv53weh66oaWhyaKjQ75a3wm&#10;x3VMGUrEtOtRuWFG+7ErqlacEVHhhLC806FktZdlcLwqgztNXlADRaFQD+d4knaHDwrnAhHZxIQS&#10;J4dnjEFq++WeSdKmqFyu0yGsTYe4ERM8k/RwC3ZCSrUPQvNoJvONiC31huWyPRwsVrBSMF2ozsHk&#10;o4DK6ZxUmO7gcgYyrzOQe1pBYZTDTm4Ha4qMxskOtoZzULnYwfkCU0+4DMZABxgv2zGh2Uq9hV+S&#10;eheXoWDJhI5Xzmh4ZELnS2f0P3FH9bYrMvu9cbVZiwKew+hOmvxSI9pue2DoGz1anrmg9akjuVSP&#10;vgcGDD/RI2XSBhnrCpTdk1F8LRj8ZMbor2Xo+l6B+jfn0fjxHIpP7BG/fhZZe9bIOVAjZ0uN/D2m&#10;oyN75N6Uk0cdpFp09cduKLujwZm0SSNKb1kQu+AkdWWSuWJA2nXRc+YFVKwEoGLVA1MniciZDYML&#10;XXPhkCcqb2pRcUfFyGVB7mQokur9kNzig0gqd1xbADJHXVCx7In8STdki/rD7/Sov+uBkrUAFK36&#10;ofLAD60nwag59EfDLV9U7ooCbw90P7mI+sceqHvoiZKbXhQfHxTvGFFHgi9Yc0T/Uws6HlpI/ho0&#10;vKRgPFKi4oET8hkDc/eUUs2r/CVnVO24oumOEa13eBLve6H6NsWKAlX9wJs3rAJF+0oUU3TSGY8T&#10;xnliR5lAeJHKjygsDxn7nhhQdpfiwFSUMOKI6Eau2+uK+C53RJQ5SaP6Xbwqh5PbV/AOoCsJNsHg&#10;IUN4shOCringF6ZGaKQFPoH2cGSc1els4aQ9B38PBUXlHMxmuVQj69JVBRLzNYhMcURYeCTyq1tR&#10;1z2F5r5JJpJJ9AxOYGB4AmOjY1IBZjvJpqGyEFWFaagtSkFPfQE6KzPRU5tLwhJlEEwaTBtjrRUk&#10;ilw6cbrj+hKiGANMH4NMFYNMF4MN5adTJgvptQvnBYb5ebhRvM9nmuDyEeld/ufXXKK8REIlE48g&#10;0C/lH1WfweQhkomoidRah3GSpiDpU5zOj0qF7l+mpxiR0PB5Koi2VsIg08sACbW/4bShnNQWgqQm&#10;oU6g4jPK0V9LcNlAvWhjwfMgwN8N83dSmwuxjpRCiqVE0EMibaezbqLjF0llRKQkkvgAf9PHbYi2&#10;GF1cLqrBdlQUoL08H+0UbTHtKMsjAeehu7IAfdU8r1LiKMMAf/PP6OP/if8RZSVtpbloZmpsZGpp&#10;KGACEUmkMPNz4TZTSHGe9AqrjmmkIi8TJdmpKBIJhAmikKmj4AtSCaaNguT4U6R8QRwKiSImEwGR&#10;UErTEohElKV9TiJMLuVEBZeXp8ahLDkG+dGXcM3PBTlRIUxjFJ7iDDSX51CwClBFgaoqK0cHRbBz&#10;KgFjTBc1NGOFG2qJrExBDlDQaZvT+HnYgvRRR5RsWZBFYbjSL0dwkx1JSIOapxpU3BTDZmugD7aR&#10;ep2N7FHjSqsSIfV8VkqV8CyX40IdSTRLifhBNar3nVG2a0TJnookqEXHMyfE9vM5nXBE/roRmUtK&#10;ZCzpkbtqQMVduvdbOqTMqZE8pkVSuxmRLSqUHOlRfWhB72EwIvOcYM9EYoh2gGeuiolCgwtCRCrM&#10;cI1WITTVEwFJLvDJMiG+3RNhJUZcaRF99KkRVMgk0OyExD4zQnNN8It0gidTiFuoDAHkQ9fLGmlg&#10;NgeZDA4OFAmNrdTuQ648C5mSIuJ8DvoLFAqnM7CicNiY+Z2XArYme9i52OBCkgUmbwVs7KyhovFU&#10;Xz4LTeg5qTv4uBYTwst5TpjWqpm6Gt4paJqZKO4Z0fhIhoRBA5J4TvIOKeZPtKh/YULbWz06P4oK&#10;CSqUHSvQeN+EhV+0mP1eg7o9VxRsi7SnQcacHnFDGlQdcFvcXvNzGXp/cEDzeyWyb8lQ/lCJ+pdy&#10;1DPdldxRIP8eBWVLjua3GvT/VoWub9Qo3lfhTMeNSLTc80LZLS9U3DLQkRtQtOuM0uu+yOmPQNFI&#10;AnL6/BGU5QSfa3TiGR6I7qDrmGYqYfK4VOEK/3Qjwiqc6dI94cuTnD3FbW24oGXHH3W3nZDHG6/8&#10;LkXkkQ8qSeaVhy7ofuWN4Q8X0XLij6YnPujhTdLx6BpyGLtyd7j9RT0dhzPq7rqj9r6RIuOG3qde&#10;aHviwoNyohjoUXGPN9ENit4Nxt1bamSua1G6x+RyQ8MkoUUZY+38w6uo3wlB6rIOeQcWbldHoTEh&#10;Z4VRbyWIUZrrL5qRMUWRYiKqPXKiwOiRuMoYPW5AzIgRSaPO8KIj8c3RS12sGEJU0HjY8sLbQeeo&#10;hExxHu5u1oiKNSM6zYALQUo4eVgjhGLi6HIWjkwlXo528HSylQTF3cMBF3yV8HaTw9XRHt6eFBiT&#10;DCl50Sjr7kRx+ygqO0fQ0DmE1q5+9Pb1oY8uu4nk2UBRqC/LpOtMRX1xIgkogeSZS0EooCAUkZTL&#10;KR4kpvxktJdlcT5HQlclSa9KoIAoRE81p4R4hy9ewwj08nNvdRFRTAIUBcTFJOfPqKMQEUKIBuoF&#10;YX6G9PkLRKeN4hWWqJEkam3VUoBqpM+iptLwZ0jVg0UZATHwXyA1fqMg9NaUcv9KCJIwib+ziq75&#10;M7o+o1uARC7Qw3WEGPRXC7GgOJLURdlEf00J+rheD4W3i667Uyq/yENbMYk7Jw3VGcloJGm3ieWi&#10;YJz/Kf6vnSTaVkbRkAQjn+eQv/0iIIQo/+iiqJz+P/dD/PYzhGiI/xH/0UzREIXWtTkpqM5JQlV2&#10;IpHEeX7OTUNNbjpqRIG4VOaRjkLuTy5FIjspDtkJsciMj0ZWfIw0zYy/hsw4Ijbq78iKi0R2XBQR&#10;iZx/Qh6X5XN9CWKey/LjidgI5EaHIysyDEmh/rjkYUbKpQu8j9IpaOmoK81GZUkeykqLUcNrlVcb&#10;gxgmbdFTbR0Tes2mE02UBi7h9rBcsUVwmwxXevXwTuXzwgTQ+FKJpre2iB9R4VqHHOWbojGas9Sl&#10;SWq/I4nbHm5ZVtJY5S65TOErKiSvaRHSqUVoqxmV5B/RRswryQGGy7bwTZUhscWChC5PJA45I3PO&#10;mc+nFiX37FDE57ia7rr1vRYtb81oe6VFzrwKYRSm1CWaym0N8qadkFrnBddLRrgkqmFhynCOV+FS&#10;qyNCq5xgCVZB76qGf5y7NEzwpUpH+Baq4RYpetu1gV8qE1GtJyJK3RGYasHVXApJogER8Uwf5Lor&#10;BSZ4XFXBTmsNK7mVNFys0U0GnYuMgiHafdjBfMkOMo+voY6wgxMTkE5U64047YPL6bIWMq09zsls&#10;4JWlRfK8J2IHnMhR5E+a38oDnpO7PN77ClQ+0qGEYplNAa05cED1ngG15MKSp9YofHQeBQ9kqH3p&#10;gPZnMgy+NJPX3ZC1oUL9cwd0f5ST251RcqxCzw8qFOzLkTBP0R030hCokUF+rH/qjPZPRuTe5vlb&#10;dkLFvhE5XJ5N0al7p0XRga3UeWPpXTVqTjTI5HU7s/I4B31PXZG7qaRz12H5eRzm7uSgbTUMrdfT&#10;kdBzGQHlZnhF062XXYA/hSSyS4MQMVg+l0e2eiK0wgUJzReQNRCG5D4f5C94ooKpov2RqLqn5wXn&#10;SbhjQvMLb7S9C6GauqPuWIeRdxa0Pjag50UwOp8z9bzyQg6TQdkRXcW+BQ0P3KW64XmbWqYePQbf&#10;OKP+CSPVrprb00milLSsRtYNV/6HN9KZItLndTxpSpQc6JlufFDOWF2xZkbugpkXRyXF4NxFI4rX&#10;LlDBfZE+wRMlYvS8KIMRlQE0SFvSIXlag9RpC92MgdH3PGzdHSDztoHmog1krg5woINwD9XCP9oV&#10;nhfVMDGuWix8oIJl8HC2hk4meuJlPLXYwYMi42Z0kGpiOTvLEegng7efDoGRXjBTVLw87GE22CPg&#10;Gh+24WgkkvDS6rpQ2jKAmtYeikgPuikgLSTjxppCVBenoL4kGQ0lSSSfaLSWJksisjzcQqdfibo8&#10;Ls9JQGtJllTfX0JZNskwm2SYy9RC8iNOp4IET3E6f1q7SLhn4djFe/xekrCEWpLxZ5zOk6DrKByS&#10;kIjCY5FQRO2sz9V9iTEhJJKA/KOc5EviEZDESAKdO9FH4hfi0UPxEkLXRQiS7vov6CR5d1UIEs+l&#10;MDBtkeDFvvZRPETakFIB97Ff7CdF6PRYuE3xW0kI8tFGoqwngddmp6COZF6bIwqY00j6PE/8Xrzm&#10;EcIhCZR0Tihcn4XkP4PLygimGiFO7SW5UplHE1NGgxCP3FRUUzSEeFRmJkioyk6miFDA+P9CPMqy&#10;01CSlYqCjBTkpCQiMzEO6XExEjKIzLhoTolYCokEISRfxCQSWYQQkWwx5bIcIlcghp+vRSDr2hVk&#10;RoUTl5EeEYbEsEBcu+iNMC8npEWGopnH1cBjqeIxVFaWo6qhBpl11xCYZ4RfvhxRjVpkjirRvuGJ&#10;y9kqXKmRSR0dxg3KUUhxiGtUITBLw2dej/HfqRHZYITMQLIOdpA6HPRJt0IIhedSmxL+9WoEdMmQ&#10;vKNF268N6HinRlSrHC6xcrjHqeCbrIZnogNMwXI4hitxpV6P1Bka000Lqh8b0fuzBi0fZah/ppdq&#10;Tna+1mL+D2YMfX9auN5wRL7ZMCJuVI7QJj3ie01IJFEW3NZwmQ7uFBDHMIU0TrjOIocd04LrFbr5&#10;niBENzkjIF0L51gVzFdUUruS9L6LSGrzQ0yrE2poZOuuW1C7aEJRPxNXrTMCmUSMPjJYAjQwByhw&#10;McoNJtHVu689nKJ18EihQOVq4F+ohCqIycNiBe94A8KzXOERRMGK8oJ7rDOyF7wx9jsPjPzGhL7v&#10;LOiiKHb8QMf/O4rFUwcUHulQReIuIFdXkidbHqtQft8OhScy5J7IUfXYER0fjKg/0TJV6NF2YkH7&#10;cwrrByVqX59Dyq4tsu9wvaf2aHitQOl9JYqXzMihQc5YNKBMpJhP1IETkfDcUHCdXN8nw9VJUf6h&#10;Qe1jpsAVJZKXVTT5nL/OBFLOFav3zHQMBuTNOWLwdiAm7/Ah2gxDzY0LiOylIhJhxV6Irglg0nBE&#10;xYof6jfj4ZXjjITOMEQ0+CO12w8Jrf7IHLlAF+CEJjr5nucmxi01SrcZk44pEA940Dyg3m/c0f6G&#10;ieONI5p5kJ2P3NH8iErJuFt9hwq4wQTBqNr6XBSSy1B05Imk6+5MKVyfLiNvx4RiCkrtEz0qGe1y&#10;KSBXB4yMsRS5STqaeXGCTeg/CGUa8kTWtB59/3+6/uo50jXb9saqV4EomVnMXGJmSFRypqQUM6uY&#10;mZmZmVYthu7VuM85+2z7wo6ww2E7wleO76/wdzM8nle1evfZYV/MyFQq4cX5G+OB+dzqQfR4EQGi&#10;QitvhO4DVvTsM8J9iJ/bq0Ur7WDlggwN6zq4ThjhOkiILNlgoZ1UZW2CKjcVsqzNSMtIQiqTvsKu&#10;hjlLgbztWpS0G5HToIXWsRUG4xaY9VuQYUqCVbsNNjqLAiqSmkoTGmscKMyTobxYiXyxsFWpAxl5&#10;JmQXyWDjd+rNyWhw6VHVmo7trUweI3OITq9icoEQWZzH+NgQEnEfhoM9dB89WExQOQ/1S7E47MKe&#10;mRgSnnYEO2sxymQ1HXJK7dwzYRemqS5FzEbcBI6AiU+aUCaAIkV8gK+JEIpbJESq6EHGkFD7Gy5g&#10;WSRgJnYpuYuZzYxV4VQIkl2ThAPhsY/wECGqwErDfKVRWQIcv49OEsOKf+/UF86GbochQCSBid+3&#10;KlwH3ZBQ+JLSF9D7LyE6sJcEFAnHRcYyt3uF2yuS/BoBLGDxz/iXv4UDExAQ+7hASMwy0YuY8Dsx&#10;4qYzYMwSIAIKwkkI1yJCAEq4CwkYwoF8CeFG5gkMEVJHOT87E/JIzVRitNOoAAXhMezpxJC7A3Fn&#10;OwZdHTxPPYQI4eFzYYiPEXcvIoRIhM+Drn5CpAfOzk64uwmTzg64OtoIkzZChK6kvZ1u5AtUWpvQ&#10;39LAxw2IuFob4ObfHvE3H93NDehvqEVvfTW6a6vQUVWOtspSNJUWoraI93VBFr+zSeprGeM5T4wM&#10;YWh8HC19rbBVK7F9VI2unWrku5KQ0ZGEhoAJ5X16tC9q0Mrk0r1fjsnHVsSu6NC5oscSk8y+vyiw&#10;+M4K1w4d8jtlSCvdQnWtYL5Igc2VjEa6+sSbTN67oriqlp/ToNgr6kglwVIrQ89uM6YJh8A5isTL&#10;eVTJFKqLeqx9k44Df7fjxH9Yse83jVRTa/WzGaf+nI5Tv5mx62clln6QY/ShmolRh8WXduYKBXpO&#10;K+G7mcJ8wYR5zY6KoAFqkwLbUrZApkrGNvU2bDJugq6W93STCmURI2KnHGgft8NRp0fDmA3zz4qw&#10;9jET+0Vyp8saortZ+6TF9CUHKjts0Jpl0JjS+H2pUGm3IrNWjiqPGdZMFWSGbbCWJ8NYnQRjOR1J&#10;MWGZT1FZrIIhVwVbmx4dC/nomyegmPf2/KrA+i/ctx+1PEZpiN83YvwpYfKROfVnBXb/lZD8RED8&#10;pMDk52T4LhEYj0qkZbvFQCDPfSW8FNmBC1qM3+NxeGfA9Cc5PPdS4H/CY/FQjuhLBYGqQPOsGpUx&#10;OUqmZEh8SMPB/yMFwW0Nsr2iaKUc+YMUu+N0dVMK1M3wfdFUnsdklFM8hAm0Tf4r2Ujwh4cvFiB0&#10;2o7ELTOVfx5CTNgr96sR3l+MtUsuLN7woWW9GAV+BeavOrB0oQU5delooz10HSiE/1gRxi5XYP5B&#10;PUZu8/k9C92FAcHrKtpJDXzXVOg/Q/rd1WLpgwk7fqaSoDsZfqHE4hva40e0RffpTG6XwX2Oif0C&#10;AfHUxM8qMHA7E+57WZikjROlDzwXzIjeyMDs12bS0oSu41QwOw3oPGhB/ZoKTbuV6DhMJ0EX0bOH&#10;7uWkDrc+deDsuwY6Iw3aDunRd8iCMO142149to+p0bRuQP1O3hQranRMa1BN1SXaOEVlzRSCQAyT&#10;k2WLKp+0qKW07VEr8postJ/JkMn+AIt1G0y8gFSarTCbtiHdmgKt+g/Q67YiKz8VpXWpaO3VoaPL&#10;gP4uK5zdtNDbDcii+yiuUsGUsRUaTQrSHamECQFTZUQbE793chXxmRWMTs0gEgsjyEQ3KJoaojwn&#10;Y0yaY1TfjLm4C1PhPvTWFVFt0uUxYY35uulGqKoZY+Ix0IeJQD+Tm4AJwUKYCKDMRjzS44yYaBbx&#10;8jm/Tww7pRqdE0qdSVOEaNZZoBpfpCtYYiwyGYvH1S9zIcRckH0Eh+gb2SgYmJCatDZcx6A0CkzE&#10;TgJDhGh3F7HGWJVg9J9uQziMDbgRcoTF4hcHtSDgJ4WYt+Bl4vZQ8TP49z+bl0RIzkC4lI1mut8B&#10;skqYLNNlCWexQDDMMvELgEwx4YsQYBHNYVL/hQRQbsuX7xJQ+f03RCzECFyGAI7oT5kKuHisNxyH&#10;AMeobwMecWcbgl0NCHU1ItbXTpgQVHQ9CW8fw4VBRtjVh9iAB4lIEEPhECL+AQQ9Hin8Lic8PT3o&#10;J0icAiYEi7OjXXImwqH0C4gQHk6GgEk/odFH19HbWIceRle9iFrpsa2mCq3VVWivq+bzSnTzfcP8&#10;zbGhGIYG4xieHMPUrn40Rk1QVqdK94ZYT1uR/hUMOcnQ5CZLiyfVDerhP2jENO/R6E09nHvsGDvt&#10;wN7nhMIhGeJ3NDj2mx776EhiJw3Yzvc3LjEHHNHDc1iP2kk6g2UHgosVcI4XIqdTh+xuNVp36zH6&#10;Woal37bgwH+ocejf6TbeKxC+psb0RxVmvzFi+TsLdvygxcrXCuz9swo7P5uw+EJDRa6hcuffP6bB&#10;y5wweSsHwxTHkTt0Jp9VmHtKKJ01wneWoq9bi20qGd3AJmiqZFDWJMPRZ0T7Ht6b/GxjQomSTjVC&#10;K+kYOpqP1rF01AYpLg8oMHWPAvWmDrv/lIqd72xonbDBuj0F5kIFVDoCRP0Vcus0KGvVIDdXg+Q/&#10;bIFcsRkqG4+fXYGt8j9IEwn1FI45vUZpomHnDopiwqN+WU1YGAgD5r4DOmyfTSaojcxLYiSrBSvv&#10;TVgnYBb/rMDyv6Vg8rvNUs2x4dt2gtyBxHMjRgjRYcKy9zjP04IS9Uta5l0HVuguZr+TwfdIhqaT&#10;KdJSujleGUp8CvQe5WefWqWJjd0XNOjk/4x1FA1OJSpmzSgbTUNmcDN07SnICiqYQ9WIPzRj09CD&#10;Uqy8sePwT0zejzUYvG3myaeiOF+AvffbcelRCH/6t2e4/M1BtFG1+84aMPuETuMwFfxCNnx7c5C4&#10;VobhKwUIn9URHFbaSAcWP2gx9TIN4yTdyFMFxl+LERcWxG7YsfA2Czt40g/9JsjIi+2BFqsfHRh/&#10;YOUFpob/Ci+y8wbS1EBnoUbLHhU8V1XSPI3JpzbEbjP5X7dwh/m+C0z+O410SkaJilXTKlROMcEv&#10;q1A1z8+uqDD1kBfWSxOWnwrnokb4FOFztgKDp/LQtGZA04IJdXNUWrtI/HMZ6E4QMiEFnAsOVMUc&#10;kGcr6TjSoChUIi37D6jo12HodCmap7NpfeVQqr6CXb8NFtUmGHSbYTUnwWTk31bCRPcHGG0pyCxN&#10;Qj4vshxxA1qo5Aimzkae4O0KVJTSumdsI3hS+f6t0OkJG1chnP5qdAYjCM7uRGxyEeGhYfgDPkQC&#10;TgzTXYxF+jEa7MakaNIK92I27qb6rICrsRzx/hYMUe0OuYXy7cKQpwvDUjOKSF7dTHK9ElQmREhg&#10;+U+4SMlUDFkN+zAtmmJEMNFOR6mw6VJmmdjnhphAmVwXmexFP8WOcdH/IaAxKoFEzGAXfR27CA/h&#10;TsT/hcsQ/SgSML5AQ3IydB1LAkbDAhoiviRo4ZIIjY2Z0x7Cgo9fYCegJ57PCUclIsyQ/r8Rkitg&#10;chchQYXfu9EUJ0YibXSMCygKWG64EDobOgzRDLZCePzeryH1m0iwoNOQ4sv38ljMMQQ8BDgmBvql&#10;5q8R4SzoYoZdogO7DdHeJp6PCrqAcvjaahHta5MAMsz3DRMgwn3E3P0IESBDoQBGmcRH4jEMx2KI&#10;h8OIBoKIhkIIEShuZz/6unvR29GLntYO9LXRkRAo7i66k64WQqWZEGlGH4HSRwfS29KE3tYW9NG1&#10;CPi4ervh5Xd4CSRnXze6CB+vm9fSYAzRSATh2DA6fZ0Izjtw+LFoTtWjfsiA2kETitwGlPiZbAIq&#10;tMzp0b9kROKkGXs+mDF7n3lhpwVDh7Owiwls+o4W808Ij/cG7H1sxOI1KuxpPcoDGtT6ddCnU4RR&#10;hVf60zG4uxyzJwrRMmJA5aCKyUqDiZcWrH6tYQ5RUo2nYe1bJkwmvrkfkjH0Kg2Db9Iw9k6FhR+V&#10;WP2TAkP39Ihe1UpDYUcpENc+qXH8TxnY8T4TY/dNmH+vYrKXY+/PGgzz/7G7dCg3dKgI6Zj06Rwy&#10;eA/z3q5iokx80CN0n/s9YkF+C5/vsGP8ZC4aw1mocdrRt2xG/z4zfGeM/B0TQic0cB3TS8tN1IXM&#10;sJUrIDd9BVkqHY0xBYV0cdacbVIxxaStW/GHzZuwaRPhUaaUmvYy3YQV81fzER16j1kxeCkd/Uc1&#10;6DqoRtm0ErboFmynQ2vdb0JBIhWeEwQ2j2f8vgyrP8mx/L0SrlNM+vxMy7oOzssqjH4jR+x5Gvcx&#10;HeN3cjApze1gbn7Dc/NWK3WGb9+ZRqGuRPuSBrYaGcoGDei9pEfgYZq0sNfUdxpCRYmyoB6FMS3q&#10;d2ngFHNVbhsRvisGL5gxeNeOTb5j6Zi4ZcLOrx2Ye6HF2F2q++tGBK/qEbykxs5723H160ks3u2l&#10;TSJovinCwtNidIiJgyczECcUpu7mInQ8F137hW3SY+aFDuvfazH4QIbRJzyBz21Y+Uh7+9FKEvIk&#10;84KbfWbF0Z/zsfLJgtFnBuymqlh8pZTIO8mLznvaCv/ZDAROFcN7QtTqN2PoOS0jra0YKeXitoVv&#10;MOHztz2ntktNTxVjKtRMEwhzBlQNMzEPawg6Cx0R33fdjjj3a5quaOVdJuYfUllcsSN0PgPhwzmo&#10;HzSifyYdy1eq0R7hxRBIRR8hWRjTw1Smgjw/DRUJM9KdKWiZzUTPsVxkemg/6R4MGVQvVBc2fTK0&#10;mlSoCRS1eisKC3jDVBiglJPcmiS+hwCxpSHduBUlOSkoz0lDeV4S6iq1fD0FRlUadLTAavUmFOZT&#10;tZVaUF2XB/foJOKLezA0vYDBRAKRkA9hAiDq7cCQrwMJfyfGCZD5YR+cTWXoqi1GgGo31NNMxduG&#10;mLMDMVcn4gRJnI+Doh1eSmJdTHiML1ARilmARSTCcb9Q0wzRFMOYIFAmxUgiJu0pJuoZJndRX0mo&#10;+CWRbAkR0X+xS5QSnyQ4pE5xUepjo29jjQBZI0BE34loBlsW0KDjEA5GhBjlJDmd3xM1k7MEDMas&#10;cEVM1LP8fTGaSfQtiLkYooNazMcQo4f+00ltxO+fk0Y/iZFPhK6oBSX6VBb5WxJACIY54UAYYnLg&#10;stT8JeZufAGIiDghKdzYl++StkXano3tELAd9xHkdBSjAgpingUBEu5uRn89wVFfBifhEeisQ4xA&#10;GeTx3wB6jzTRL+7uQ7C/m+eSx3oojgThMcQYGRpCPBpFjIl9aHCQr8Ux4B2Ak5/3Rerg8RIUoomr&#10;pws+50YMMPzOHvgIB68UPfD298FHYHg9dLNeNzw+L9w+D3qcfejs7kaIbicai8Pt5vlc7sfa6SxU&#10;D8jQO2XDpXd5mDxnQtOYAc0JNbYH1CjyalHoTkWxV0kXrsXQfhvW76dj54NsDKzb4NyvlpatnRHr&#10;7Zw3oVGU+AjK0b6gRWaHXJo/ocuQMYGqYK3SwrWUi5lzDuxkzph5qULoBqHzUyYWn9qZqJks+R0j&#10;TH5zTGhLv8mw8qsau/5swK5fTVj5owprf+bnXhsweEuJ0CUlnIfTMHSV73mvw9IzNWaeqxC7okb3&#10;PgOGHvJ7XmmZ31RoO5gCD/etIaKDLGUzjA1yDBBEI2+V2PmbBvu/q8PoVUL5hGhKo2s5wXx00IHW&#10;eS369hoQvqxFnGI7dNqM8fs6hI9aUBVUI79LB0N+KhSaNKj0abAWp6CgawuMhduwRbMJX4l5Iupt&#10;sFfp0T6RgZ61LAKNee5yFkJi+Yl7GTwGWow8sMPF324/pIHnkoXbK+bfKaRFtvoornvoksSKhEGC&#10;LHbFhMR9gvGiAa4rzN08lkEK9/hLOSIE68A5uoXbOky/pEthLhyhIws+NmDt+wysfWNC1yoBNp+F&#10;UebWnX8yInqBcLiRhYnn6agZNcDRm4rKvSp4n8sxR2Dv+JsK818rMf9JhU2ilIAobLb2IR0LfBzm&#10;yZrkl08+I31vyDByz0RXopHKNB/80YoTn6oxw4vFtbsAA0cysPAsA4sPszB9pVCCydAt2q9HZkwT&#10;RjMvjPzOdIS5QYnHSiz/oOFv0Qm8yuUJsGLfh1wsvjVj9QNp/kGDOSqOmecEyj0d+k9pSVUtvIfT&#10;MXmlGLvfFWL9uzwsfKPH0DM5+nlQYncIg8/ZmHxVIi3Q37XPipp5ParpQlpp2wbOWdF1hk6JtlmM&#10;yBq+xwvtgYqhQ+KeBQu3yrD7Ziu6xxzIbUhBfpUaJc1adE5ZsN1vQe+udNi7lNjGpJ/rpCUm9Pzn&#10;zVQNKpQPm7A97oC2SI70ciN0BEiqciusRXrk8uJQW8VEQjVy01Vw6NKgUabAJJqo9CmwCkA40lBX&#10;YqADUaK6Uo68TBns5hQY9FthoROxGpJgp5LJ5MVY1lKKgdk5DC7txdjcEkbHRzFIxRwmBGJewsBP&#10;FxKjCo460VSejaayHHja6uDrbES4p21j4pkY1skEE+VjlECJu0R7fIfUHj8kkhofh5nYEgIsXqGO&#10;qaR9vUiIDmACZZQJWMQYHcqYKIcREjARzoSuhMlXNHUtig540QH+pSy5GGK7JkZUib9H4xv/YyxR&#10;5S8mInx/GAv8zDyVvvj8HBO61KQkhXAFG8D4PaSE/SVpCyj8DpGNprgv8KBTEbEBEH6O7xcua0Ts&#10;E/dvlPskhtKKpjpplBUBOE9ICGiJfh/hPpZFv49wH6LPQzTh8VhP+p2Y5HGQHvn5KR4L0cchja4S&#10;4CA0hpyEdH87gh2N6NpejLayPAKkHKHuRun4StsghZg13kuo90jDcz3dbXQfhPH0JBLDhAVdyBAB&#10;EiNAooyh4WEMJUYRDEYxMFRP5Z+N+KEidLtr0NvVjgE3v8fnRHDAibDfI0WQkPAPMPjoJTQ2wOFF&#10;n8eLXq8PPXx0DQQQo6sd4Pd297fi/J0s/Nv/zYxjj/QocOooonTY9cwB3y4zskWHdo4CNir2QqcR&#10;PTv1GL/KBH7Xish+CxqGtKiOqdG5nobSRBIsjZtREk2julbDd57C9JoOngN2NMyZkN3PRH9Qj6mr&#10;VMZ70tE7b8feby04/A86jW+V2PcnOoaf6TDeEhpv7djzYyF2/VSEvX8z4dB/KLD/bwrCRouFr9VS&#10;n8euHxU49g8z9v6Jeew7HdZ+SMWOb5RYZ05Z+CAnOAxo2yVGaKqx9nMSVr/divEnMgw+khEMeuiK&#10;VVIfS+iKA5FbCsx/ZG65bsbIUwreF8wTHwzY9wsd0UcxKY9i9KYB04+00mur77nNr7mdHzaGHE8z&#10;97nXrShrZ04ptyGjwI7sasIyNwVyVRLSmCP0ok5WkRKBM3lYfOPA0F09xp5YMSFWYXycgtnPG53b&#10;PYv8rj0lCJ/Ihe+4CePvNJj9Pg3Dn+QY5rb4mJc7jing5+fn6IZ8Z01wnyR4jjowSBAtfSsGI2ml&#10;iZn5fjlCh+xYeUDonadAuJGK0FMBETt8u61oYC7rpAPL79My51GMz6vRe4HOh46rfYcRvTfp2ngt&#10;rP5kwcqPKuz4WYn9f0nDpul36aSyBnu+y+BGmKUiZpNPFFh7Y8LsCwOGn6ow9EiBqdcEAGPhkZGk&#10;V2GSqmPydjamH5qx/jETw1QdU/doP58YEL0nyqgbCR8jJh6LIWfpUv/G9FsdDvzRjJ3fO6SJipOP&#10;rBjm/yefKTH6WIfxxxZESVOxfkf/FVqoyxr4zpkxRjUzwd+NEACTPFnDT0S/ih6Jh1bM0SZHHsoR&#10;pL2K3aQKEZU8+fvhl0oMvSc4CEDRHNZGS+g8xpN8qxzjt/PgJ+XDBF7nEqHRr4CleDPU5j/AWrkV&#10;teNmHtAMVHjNkOWkSgvFtC9a0b5s5QnNlhbrr/RYUe7SwFyUCi0hoTRvRnqtBlkNJuRUWZHfZIRn&#10;zo7COhWKcuk6MjYjg47DapPBRDjkpitRaKdisW5BDSFUmp2CPP4v256GHCq0PNrqouxkAiQFOtNm&#10;1NBRDMytYmhhB6bm5jE5MYKwT8wXIBC8XRiLOKUx/A1l2WgozYaztQZeMWyzqwXBHjFPoANhxsbM&#10;ZTFXQMxibpOaVCSXwpA6eEUSFG6FSnqQCXeQQBFqeZiJciP6NqAi2vqZyEVI8xkETGKiaYtugipe&#10;lCZf/pfYKFUuQtSTEhPbIlKV2dlBBhP4DFX+DMEhNZtJIYDxu9vYgMbGLG6n1Fw04e/na9xnyYFs&#10;OBUpYlTSX+J3AAnYiOY5ofzFfkZ6WhDtbWVC78UEv1f8nmjCEnNDFrkt4lGM0BLNYFKH+IALCSb7&#10;hGujk104DalzXMBWHCsCOi7mVjAGCO7OykJ0VBSgt7ZMAohougrTDQpQi+G74hgKeIh5HgM9HfD0&#10;dCIRi0iVf8dGRzBIgETpQiLRGMKM6OAQBkfHEE+MwDNaQ3GkQeO6DC1D2ejuboHP3Ytw0ItwgBGk&#10;O2UE/F6CQ8DDA5fXCyejn9DoodPolmIA/ugwQrER9NIFVfdmYuSUEe//ux6f/07VvUcU9jNh+p0e&#10;iy8NqPEooc3dgqxeFZ18Jrr36jF7nSqcDqR9hkJtPRUtU0yw57MR3G1BZtM2OJpTpJXwpuj8V5gf&#10;Bs/SlTAvDPJzs69VWH1GJ0DnHztplUq4H/yzHkf/mxY7CQExO3rXnxXY9xcN9v6ixIGPOTj6bT4F&#10;pgJL79Kw82vxKKf61yPA5Dr3OE9qWRCL1K3+KRWjTOyz7wmZj0qpSGP8sZZCcysWPv8Bs5+SMPcx&#10;GUtMxLNMyu6TDrjPME8cMWPgMBPsGTOap20oi6rQvmZB+KSYV6bB1CvmKir7BBN29ILoA2IeWiYI&#10;Tlowz1yz9FGOFcJn1ycdhs5q4F1xoGe6AMFdBWgPWZBfoUFuqwXVk2o0HybQ7qVj7CkT+1MZIk/V&#10;UotN4m0yok/18FI89+7Sw3mgBA3zRsRvWTBOoT33LXMaj0HkOZ3WCzUmxZSGp6IIbAaaZnieZtTo&#10;2W1C1bwKnQdF34cVras6ZPSmoXlOx+3LxAAdWP8VJVoPpHG/laiIiPIuctTOmJE7YEQxnWX7df7/&#10;FPNWXxIaDjPnfq2T5uCU0YVWJFIRv0uA/mrApoH7TLjXDDjyXQn2kfQBMcmOFJ55xoPy0oipN0y0&#10;90lr2sHh+wqCQIblZ+lYeWvDOAGw9srCz+kwSwJP8iCI2duxhwpplTHRDBYh9dc/W/n9BdhFl7Pj&#10;Ww1WaH/EhbnwDYHxQIOxxwqSnQfnaTZ2fsjDzNNcDFzjybyjJhi0VAs8gHxfw0EluveLDiYC63Y6&#10;pp7lEnIWjDxTYIxgEdu6QjWSEMPb3ung52dCl3hhnDWjeoUW8BCt2TE6p0N56DxgQg9tbcOsGn2H&#10;rHB0yyHPTYW+JAnpDTqUemxQlPO1PBkPsB1lbgvUdAOFblJ/nicrkQ1bqQzWEiVSDX+AzPQH1IUc&#10;2D6QCXuxA0X1GsRJ7xa+3xezIb5oQxXdjMGYBodNjrJSszR016r9CmUES0l2KrItCmTZFbDbkpBp&#10;3orizFSUFFH12ZNQ1WdGZLcPkflVTMwvYXp2RlKdASb8qOjTiLowOzyA1qoCNJTnoK+5Cu72BrqQ&#10;Zvi72hDspjJmhMV6JCLExDMCJMxEGhEuhSFgEmUS3HApG44lJtrymTQHRZOLUM5SbNRWSoghqEzq&#10;o0EPxphoBUimmHxnCIU5AQpCY5HQWPzy+E9wSLOkQ3xfUCoVMk31P80ELvW1iA5p8T3/P+AhRkpt&#10;DLcVzWx9EkCmvwBkVjiOLwCZ/xLidTEwQDwK5zLB94s+IAGQYFcTj0MrHYNwX6IZr4/vFR3xQcyG&#10;fHQY/E3u3yidwjCPwyAhIWJIRP9GiAl5EpC6WxHqbIKvpRY9NaXoZQTa6/kaoS+cICPA5+L4iiYs&#10;cUxFeZJQfze83R0Ied0YH0lgYnwM44yh4SFEYoQHI0iAhOKDiBEgQ2MTiC43wHOGCf6qGv2rmfCF&#10;Ouky3IgQGlG6mLAUAwgEfPDRgXgH6DS8HjoPD0FBgLh86OojQPr88IfH4Q3F0OqvQP2wBc4jJpz5&#10;bMR3/2HFjscUg2+1WP1Rjn1/lGMHE4goFVK9oEXdkhJZBEr9IAVU+TbYm9To3s37+GImDrx0YOFa&#10;Hip6zLBTGBV3qdEU1qN3UodF3rOzFHiLTMC7f9Bi13e8N44QKjd1CF5US3Mbxm9oED5lZY4wY8+/&#10;JePgv6fQXWgw95oweKfC4BU1Wla3Ic79X//aitnHWehkknfts8FHEE28UWI3ncz893Isij6SX+V0&#10;KWl8XYWRV2mYF/D4nESIbONvGLHjByUWv1cgyhwSf8B8c86O/oM8FswVwfMWBI9mw3fAhtAFLcWp&#10;EuPiex4rmXPkaJ3RYbvfjFYmZv9Z5rPnVu6PCnMPLJi5a8C86A9ifhQl6heZw9zLNmxP2DD01IzZ&#10;71RIvJRh+IUcEx9UmKCIn2FMvJHBf0+PGJ3Djm+MPK6itUOF8EUz/DwuwfNZ6D+jRcdRNSon5CiP&#10;MNEz8XcvO1A7Ycf2eQva91nQddQgdYiLpquudSNqR00oHdGhns/rdhsw9Y0diTdy9F/fhra9cuR0&#10;CODQaZwXM/VTUHGUr59VwnWFABX91zfUqBnVwVGVCltDGvKjcjTuUGOTjz8QvGdGjIp8+Z0VS1+L&#10;piQNRp/pMfpIiRkSfeoVVQiT/uJnHRbeaHDkm2Ls+ToX83zfzDsF1mkXRUGuFdpPsQjJ9Hu6le+M&#10;mHxvJFGVmP9MJfGTEjt/JWC+NWCc1nSRCmKGCsFziSeFdF/5aOXBphWkFZt4ZUbglhYxqpUIrW+E&#10;Vm3+o41gsnM7M7H8shijt+hqbjsINRtG6Iy8D9PQe0qLdVrCnT+YCBIH+mnpmlaZ8A+QzAtGklzM&#10;vjQiP5aEAr8MGV2bUZfQoZsW3da5FdrSjTIM2W4FGhbTIa9R8ARlIcNpQrJNLMC/FTVR2kRRXDJu&#10;RW6tCvp8OZR5SVDlbkMurWpRDR1IKUEXNKMvpEU9YVTfSZjspx0cV0FlkSM3S4+yEhPMGv6WWYbi&#10;PJ6QDN6I6iTY9KnIdCjgsNL5WLahIJsnN1OJgnoVQrvKEJwbQ2J+JyZm5xFggggz8UUHepEIuzDk&#10;70HT9nzUl+eho64C/S110hwBX3szBjpaJZD8K0yChEawuw2hLwCJMKGGmRRFbADk9xAg6UHMvRFx&#10;0fzyexAkg0zsQ/6NAoAjTP5jYT8mRGmNL+U05oai0qMosTET36gvNUWFL8qUTzBp/+5gpH4Wwkia&#10;qf1lVJMEDsbG6KaNvgYxBFY0BwknIsAgNXEJiEggITik2ACKeF0MrRVNVCuJiNRsJ/p/xuhgREe2&#10;AGaILi1AAISp5ofpMhLcxxFGgklezNwW0BDwiIljxPdGCJ8g4TzQWieFu7Ea/TzefbXlUr+HaMLa&#10;AAvfK4WA9AaoRZNiSDjCvi54OtvR18bfjIYxNTGO0bFRjBIgCT7GhxIERxwBQsRPgIQTdCBjUwgQ&#10;IJPvDFj+QYa+vXTd/DvA4xbwESDhwBeA+BEIDsDj98E94JPch9R05SRA+rzo7CZEekLo7o+hur0G&#10;1YEMZLQpUBZXYOG+AXd/0WE3hWXwnBorL3RYvk9xx4S2+tiM0SsZKI1SSffzOu5NgrHuKxhrKHha&#10;6Zj71BjYa8D0PQuGzxei1GvlPSZDgUuJxkkmI94DCxSnB4WLuJeG1XcmHP0fRuyhkl3hPT9+y8B7&#10;kZ9/koGl9zqMPhFlxLV0Jck48A8Zlig+57/hvUSR6z9qxML7TKx/Z6MANfK7mMCfOrD3jzrs/1sK&#10;dhB8u/+ahr1/S8Xit6nSyKwd3/M970U9PA3Wf0zCynfbsPN7ilm6neDTNMQoZOPXHWhbpbjcwWN7&#10;1gLfIbqPlzYs/SLH6k/c/m/kiJ6ne3ppR9ekFvkdOlQRpF1rdC5HHGgYV0tlSBrGtWhcJsg+KOly&#10;5IRIGuZeWhBnnh17opWGAbuPy+E+LUP0Ot3MFX7+khGBi4TRXaU0IXCKeXTwLvPHHF1CTInqIRNa&#10;5rKRE05BSUKG2nEdzwHdQ6caup4tyJ4XpUbysONDAXOyBQuvub9vdRg4a0fVaBaMvRpUjGeiZNgq&#10;rSa7/9+Yh39UYfSVFg0UBu07CMpzzFlTKjQf08FLp9h9xIiqcT2yelSw1Kihz06COnsbFIVbYGyS&#10;Y1P7fhlmxToZj0STk0Wa0LfzewuWacWmmfxnuBGJWxpc+LYGp36qwwzt7Pw7AoIndu+fdVj6WYYx&#10;UnmZtm35sxKJ5zwhb02Y/UjLRVDMf9YSRmImJJXMPwyY/KTHmKhj84S/9cks1aOaIMCWXlux+J4W&#10;8ZUcC1+nI3rfxB0n2M7lY+iOAzNvMrD4XTbG3xsw/MyE8E0LRh+YpQmDsYdajNBCthzjSREl6a/Z&#10;0EGLLWrwtCzr6bAsqCN5O5cz0UZqVi/JeBOokM4bQKwgWOhWI6tLDuP2JGnB+X4x6fCQHZUJE8Zv&#10;F6F1pwmKgs1II0DyOkj9PrESYQqyapVQZybBweSe3aqFwrgJWsMm5BaloqZFgcaeFNTzINd1UiVQ&#10;KRS2pyGFTqWgTA9LRiqSUzZJVXrttlQYDEmQy7ZCLt8MhXobdNptMGmTkGNPRlEWXQmhsr2NF8M4&#10;Ve/sAoYn5xAJBxGnUo8FnBgMEiTeLnQ0lKOFCrittgLdTTXS8E4xe9nT3gJfRxujFQOdrf8JEQkg&#10;TGgMyZUIgPS3I0KFHWX8J0C6ERXBxPp7RL5ElCCJMrHHCLPBAYKEyX+ESW1cVJiNhTAVD2FagEN6&#10;FLWbNta5mGByHxfBBD9OCIwTBv/stBfgkJqeRPA1wmlMOAL+juhzEM1Po4SXAMtGM5QAyH/2n0jg&#10;+L0Ji98rOvrF8q4CHDP8v/juQTorAUrRnCfciK+1Hn312+kaGqRmqeF+UfpDRCfi4tgIcHQwYdNd&#10;eJur4WqoRFdlMZoKs9G1vQT+tnrCohkxOjvRnBXld8b4uXhfJwb5PTF+pzjGAUJ8oKsdvS2N6Oc5&#10;mUgMYnJiDCOjIxidmCBAxqXmqsjQEIKER4ARHB5FeJT/O9xCt69H/IoCzVSg9aNGBOebCJEQgn4C&#10;hM4jJJqwCBBvYAAugkXAo89FF9LvQU+vF909AfS6BlGyvQ5qhxplTgs65x1ShQnPAQXOfqPHGpN5&#10;RVSG/hUjQvtzMXRSj8B+BVqmU1ER4v3jlSOrYxtsXV8hq/8r5PcpkN2sQn6PAT27mDAfWZhP0hG7&#10;w7zywMS8wST/2YCDP8ixl+5m+aoe0zcJDt73+743Y9fXeqx+ysLk/VwmTS38F6n4b+ol8XrwL0rs&#10;+VmBiQd0Nx+NmHqhwvBVLeYe67Hro4mwMWDpKRPimyzMM9nv/qsah/6HBof/ocOBPxspXBWMbdj1&#10;iwLTdDHzrwlg5raJFzJMMp9NMO9MfCND4LIG3n0ONM8xce5SwXtQjdpZGSZemnCIuWuUzmD8gQ59&#10;83KE6XhKXWqU+/VoXVOjdx8d4W4tuphf+g7o0bPHyISczkcN/Cc1mKI7mXxloCA3Y+AKBeQi7+1h&#10;CsdBFRrWNWg6rEbjHh3GruRi+LYFs9+L0Wh0XLdtGLxhQ+20HNmhNLSv69G8qGH+UqNwSIm6RRvq&#10;Zx2oWNKg9iCT/nkHPKeV6DgiijNmSp3oYTGy9nolmuZyUBPOR1O8mEDSI3jYBg9B4SMoIg9NzLNZ&#10;8J0yolrkRmca8rwKpLsU0LT+AaaGLVCXbIVmeyr0FTKK5mRUOjOxyX/KJJFv7I0eg1T1wzdzEbpi&#10;lIqVLbywYoqKZO5aLu5/iOHY+waMPhX2MA0L34slYnkRfKPAyDueiI9yaWZ4/yUVAvfTMPKU3/Ei&#10;G7OvMnjCCZK3Zuz7UyYST8yYpLWbfVZEW5xHCBgx/8SB1Q8EyBsjHYUR8bt0GnfNcJ9Mx9TdfOz9&#10;mE+Hko+Zb9Ix9pkO5Y0JU2/V8F01wXvSgcDpdMRF59UjPRr2W9C2mI3ysJUH2oxmqfS7mbY4G00J&#10;KyritHQ76CDmRBViI1p36dC4aEK+RwV5WRIqJhW0mGp0HeeBvainOrDCfcaB/E4ViqnSyvsVyG3T&#10;o2koC9YGDeSOzTDl8iBnMPlbNknrLytVW+lECNZ9dvTFdKhtZfJvVEJvS8EWw2ZkFaRAb9+CbXxf&#10;MoGh1yXDaFBBpknDVvkWbJJtgky+CTo+t5tSpBIoZaVq3vgZ6AtnwTnoRHBwjIkihHiYypMAiQU2&#10;nIizswGdTG7tDVXoJEB6Wur/BSKt8DIERAJMYCKRCYgEqIpFSDWVfgcIHyWIiATLiIoOeCryCJ1I&#10;iCD515DqNn2JCCES8/UjzmQ/HPBgTNR4igQ2gq5jQgQT/TgdxxiT+yhDeiQE/hkExpgYAfYFHhJA&#10;JBdCiIjZ2/wNaR6F6MDm32I+hShVLkL8XzgVAR4Bjo2Od6/UqT9KeEyG6GoIXVHWXAKIawMgce6j&#10;aGabJeCEE5ofDGPXtKjLNS4VU9w1NQpRg2t1dGNAgFgTZGGIMOR+RHs7pE5xsVqg6OtZ5fsW6LYE&#10;hIZ4zBL836hXOB5Rgp3HsL+b7qOV54XuhC5hcjSBMbqOEUZibAxDor9jhAAZHuZ5HoQ/FsdAfASh&#10;kQmE1how8cjExMBkvqymwzZi8DRF03In/EE//ANe+Hwuabi3+Fv0f/S5PXQfbvQ5PbyG6EJ6CZtJ&#10;N5qHMmEQZco7RKl1XtMzTFZnzDjwSSkl5N6ddOxMWBMveZ8/MqDQn0oXr0H4Kh3AaT2qwhoYqpMh&#10;L06BrSkNOX3JKHCrCCFRnNSK+ccCHDYKOgNGzmXixC/lkuuYfmihGtdj97dqjN2xYOZ5DuZf5UjN&#10;34nrdkRvmTFB5TxLBR6nQJz9yPf+RS5NSo5cNWLlM6HzsxiWr0fkuBnTd7IxczULcyKX0KHs+i0d&#10;uylu9/+FToGOYYFqfuYTHcRvdFjfER7vbAifUyB4xg7nCZ3UrzryUEkAGBE7Lwb8EF4P5QjdkcN1&#10;Xi41A/mOKVET06B7Ug/3rJafU8B3ThRutSJyKwXRq2lwHeDrYqmKszqEjtG9MBe591mk9d5Dl+g2&#10;TmnQc1YJz51kBJ/L0HZViUoe30wfgTBBeF2gQzmaje0xCvq7dFa31KgfE81YdrSu61DHYx8neA8Q&#10;tDue2dF+UQbfPQLttBFtFM8dR5V0MOkY5XH3X2Yev1CEvlMqjN13YOpasdSC0RIpRLUvA1UhCzIa&#10;VCgbVWLoFZ3jLT2cpzWoWyCYAjJYWrdA17QFmg4KZV8yHJ0EnpgbN5OE7MA2GGq2wV6rxqadryuZ&#10;IDMQe0Civ7PCd95GG2SlrSENqfJPvCrBmZdN2POwBXPPdLSbSiz8QKo9VsN7m7b0tgzeu7Rh/HuQ&#10;yiJKVRAnMCI3CIqHJfBd5iOVw+yjdAIpXSq1Pv40D/OftmPiFRX+YxumH9sx80pF0DBh37KglSey&#10;74IOnVfViNGurn0gWB5aMU6bO0JLvUBwCQc0SmXQtpvqabeVB8kgQbD3HIFysgIjlwswfDGPVtKC&#10;2jihMpMDc3Ma6ud1aOdnPGKhq2d67PxZRzVnhYU3QM1wOmae5GD8XTKGP2gR4wUauLxR4iS9NQ3b&#10;B9SoGJChsJ8X2L4iFAe00JVvgSojBTpHKmMTzLlboDVvRqvbgMiqHVnFKhiNm5Hh2AIH32MVTVJ5&#10;dDrWzZDrk/GHbV9BrUqCRiNDmiIJqYRHivwrpMlSJEei1yTDYtyKLIcMnt4sBKMFqCVIepgsA4EI&#10;4TGAMBNrJOiE39MFV08zejub0N3eiG4q6d62JvS2i4lmYo7AlzIYAiJMYAOdQgkz6EJ83fybyjnA&#10;ZBoiOESEpej8El0MAoMJMSiCzwN8TQrC5Z/BBBmQICNcCZ2R3yM5kuGgF0MEQYKAGPkSCboAEcNM&#10;9sN0Eol/CQki/xr+DaiI2lFiVFhCgOQLTIYJrkHRVyOC2xDnNkWFCxDOgRHsbJGgMU7QihFkI6L5&#10;ivAR/ToxtwAjEz2BtHdhWqrAu4PgWBXFGPn3sZ3LOL5rRXo8tr6EoyLWFnFIVOxdmJJifXIY02IQ&#10;QCyItYmEVBxSFGUc4jFK8DgIeIzTmY0ypDU7eFwCfTyGbu7LYAyjiWEkRhJI0IEMjY5icEQAZBTR&#10;4RE6kCEMRGLwRPg4xNd2NCJxyUERpIDrkB4Dpx0oCGnh28mkOEvB0N+HfqeY58HH3l709fajt9eJ&#10;ru4+dHT0o7nNDd9YKyZu2zHEe3aA4qj/cDpqRgzI7lKibVaDvZ+ZpH4wYe29BWMPxYhFMRPawSRo&#10;Q/BcOhrnU1HaLYM5cysq3Dp0rFtRu2JA/boCDTNqJk0mvSkr2ufE0PksdO0RIxaNmL6dh7FnDkx+&#10;rcbqTwrEb+mY7OgoXuux/o2JQDFj/WsD9v5dgwP/TUPXwFzzNcXqtwTarzKs/qjG3AcmYybWkUcq&#10;7PhspAspx8qbMiQuM3ESRsf+w4o9v2Vh6rMciz/TdfwxjfvAXPFcRyipESTMRikQhx/I4T1qQsMS&#10;7/GLGfAw2Rd2KZDTq2QONGHuWwVCD1LQdGAzauao9Ef16BizoWVAx3NAYL1MR/gmFf9hDfOiAdFL&#10;dBBzOrhO87WLqcjukaHYLUdZRIOWnSr00xWUzynQT0cQowvyv0lGhE4ofDsdtctm+G8wr/2kxvp7&#10;E9wHM9B7yIgmOpsStx4lPaLaLoF0kMd1jxKjl404/2MxxinwRZ0q9y0F3NcIoOsyuM7R8d1hPr9N&#10;V/FIgdEnKnQtK+GoTUZOqxxWitks5rHSSR3KJpRwXlJg5VcVmlYUKA1RSES1KBCrqhanwdoiKgSY&#10;UTmmQ+s+KwqjCtTt2oKK1S1oPWhCC4/ZpkO/1UEs8Tr32oQVJuXJdzpMv6HVEkPg3ttx9E0DDr2s&#10;wQhdwegTHXZ9r8XM11YMPDTAyY1sOUnFcU7Ji82EHd9bMfcxB9Pvs9F72oIBXnD9F+VoXtMifpHk&#10;pyMZe5CJnd9V8STnEgJUJlQj8ZtUUXQeYmRV8z4tigZFOZEMRF5aELtiQOK+jsrDAddRCwapDFa/&#10;V2P5YybtLMHxzEQb6qCCsaBxUo0M7nT/WjaVVCYCxzPQNE8aH8/G6M08KhgHxt+oMUO3tPSDuKDE&#10;EppKWkoemHlaWlruCTqvmY8aTP9A+/yRx+KVEZU8qPVTdnTSkjaOWFHq0aM6ZkSuOwXpjWnQEwim&#10;DCWMlq1o7rGhpIlAyuHfGQqYHCnIzKZD0X+FgpxtqChMQ5ZYd1mbDJUuBWnyJGg1cii0SUhLI4yU&#10;dDJp27AtlYDRfAWF4g8w8n0lObTHDQ6UZKlRU6NBQwvVRZ8TAy4vYqEBAsQNj7MdfV3N6CMMertE&#10;tG1ERxv6O9rh5KMoieGiA3ESLP2tG7OXPZ10J10t8PYIiLTDT4gIkAQEUHrapYqvAVEFVlSDZVL0&#10;M/ltRBcG+jrhE8FELQVf8zGBDwjIuPuk0hxRJs44k79wJaK/ZJAAGBLBRC6eb0QfhgjF4S//E53z&#10;YtU9EaLY4OiACL7G70iI/wvn8cV9CIUvTcxjCFcxRIBJ/Q2ic7u7Bf0N2+FurpGGz0rwkH6LAPGK&#10;/hxChNATAwJECff9y/PYtzwrrVWyPDZEQEzj+M4VKY7tWCZARCzi8MosDixOS7F3fkJyHglun1gg&#10;SixUJdYnifOYJZw9GPWIvhtC0UdoegkRPop5H0PhIBLx+MY8j+EhDBIkscQIYxSxLwAJxYbgC8fg&#10;CsbgjY2gPVzHpKJAQZccdUz6gVNmJnUrwhR+E5cy4RqpRxfPXUtjC9qbOtDa2IWWhk40NzJaeE6m&#10;erD3fSHWfpBj7hsjdvxmwd5fmOQXLcjqTYP/lB5X/paJiaM6VPuVcO8pQPxGLpN8JkYpCnvXbHC0&#10;aWAqlvOaZ4LssUitFAOHDcisE6N5UmFrTEbFiB4eJusxwmLqOyVzggor/M2df2ECfMJHgmD/rzlY&#10;+oX34J9lOPpvMhz4LZnOQYbd/5Bj+Ws55r9LwvKvKdjzkxH+80y6ZwxY+UTR+TIVYy8VhImWcLDD&#10;e54O4qYN83cKcfi7TMw/z+B7LNj1ZyPi1/R0BioEztHtMMeEmGtm3uox+kAtlSsKi218aYDnhJXH&#10;VQdTVRqqRoyYYBKO3qRjOLENjWMUjhSLxRSOuZUK1PSY4Zx3YOCQjeJUBecu5sMDRmyPahA8bcLg&#10;JTNaJx0IXuDvXdejdrcM5TuVaDyvRfcjDUIf1fDd0UtrwVcSTM4jmcxBKiRey3DwRwppCtvpz0p4&#10;mUMrIjzeHWlwn6DbuiJj4pbxt9Kx50oZJsTkbYJnhA5rmjCKXDOh6xRht6pG1zFC8pkGEw+sKOpR&#10;QibWL8lPgrKKYKOIrjiYjCqCzX2RnzmkpOvg+WzahsyeNOR3aZDnV6FkgiJldx6dE8UD833lggY1&#10;OynAT4ttpXi5pcGm3b9YME2Fv/gNHccL0usJ7eMjPcYe67D2R1GsjAdelDmnMwjeoP18bqJ6p709&#10;wYNzqxDRy7RHVwox/zAb8283Sq/Pv+F3PGUSF597aiJhSdXDJtI1CxNUIKP3bTjEC2WZdjP62EyA&#10;kOxUMY07SNiTOjSuG9C0RIJeNcF33ArXSTGhKIOOxoKVlwU4/0MNTnxDVfu0DIuvC6iQinlBGOA/&#10;ZEbLVA4ap7OR3a1C5Fg+Zl9nIyJKOz/S4fDfxFhxA3b/qiEgVVj/ga6GB77rJKH40oilT3oEH4iZ&#10;mFQVnzYmLHYfouLhCV58m4vwnSxsH7GjoMMCQ6EaxX0W3sgyGAu2QmtLRVa2ClW1FroQFbakbkWy&#10;YjPyK9Qo2m5Emi4JxdlJaK/WEypbkaraJLmNrcJxKL7ic1HqQCnNKVGovoIyZRMshI9ak4RMB61x&#10;RwFKstXQJG9GRRHVQ6EZ28uK4XX7EPT7GR64mLh7mDR7utvRw8TfxwTW39sFZ2833H29jB54erql&#10;cNJ9CHfSx3B2iGiGm9ARcxK8hI5HPBdgEdVg6Va8XR3w9XQSGIQDv0+EKPrnZXj4O7+Hm+9xi9cE&#10;SJg8xcS2gASSfkR9TsSYqEUTl+h8jzNiTORSMLnHRfA1ARPhSMTiStJIry8xIgHkXyAi3Ac/M+wR&#10;JUHEo1ipb2PxJOE8IjwGonnJz/3oJUSczdUI9bVJoJIAIoDz5TOjBNzB1QUcorvYT3exf2kOa5Oj&#10;WBkfxp65CRzm/47tWKILWZScyOHVeboQAZEZyXGI5i7RhCUWhpoXa5zHwgjzuA0StAkJIKIZzkcH&#10;NMD98tCN8TEaQTwcQiwWQWwoTmAMMRISOKKESISPYQLEH47DHYzDFR5GS6iVKlkARIFilwndyxnS&#10;/bnygdf2Gxumrudi6GgFhpbbCZ5W9Dkb0cNo89bDs1qG+QcV2P21GPlkxBCF2cpnAxZfMMEeV8B7&#10;isKJqnb0cjba4hmodNvRtVZAYWjD4PVUpLclocCngPOwWJ5Wh9i+ElRHtBRVvF8D6cihsNGUJqF5&#10;RYvgFQvvMSsWv9Vgiff5+jdaQiIZR/6nDPH7yRSGZkw/yMHBv+Zj7z/EENk0hC/TEd1QYfi5Rrpv&#10;9/yRou8Fc8kL/tZdG3rP0vnfU2Ly1YYD8VxQomG3HA1regzf0WH4qg2TD4zMBVTjVNZzHwix/XQZ&#10;MTOaqJ57xtX8TZs0Y10AL3JFh5nnfO01wXlBR6GoR6Gf6jxuQIVTj9ZRA1w7LMiuSUF9lDlqKhOl&#10;bi2ym2So7tKidUAv9YO0rfI7L5tRNqhEVcIE7zEbv88A720Fht4rsPxHDWIPRQVbCyLMr0MEbk2C&#10;EO5MRm5YiZ6zeiz+RY6Df6d7epaOyCXmp6/16N1hQutsBh0QwU1h7b/I/MR83DGdidoGo7Sm+Y7P&#10;Dqx9rcXQFYp5vi9ynTn1jgwd+5XoJUTGmPvqCAJTewpyOvmb3Wo0ndOg9agKVg/3Y6cebXvoOsJy&#10;5E/KUX9AwRws6mTR9X1Hd/iM23zXjJCYe8fz1nNOwfPAbTijQv3eVGw6/lM2Fj7Q8n1UkcRGHggb&#10;pkkuMepqVkyceW1GzzEjvGeMCF43o3OnFfWTRozdLeaX12PkajoO3OvG8OlSqcZ8hEqoZlnFjbJx&#10;40sw9EjMLbFg8qkdq595YG+aEbhkx8Hf1Fj6UY7wQ8LllAVtPFEtOwx0GGoMPlLDQ2U1cttIGDl4&#10;8Vh5QdqlOvhHX5bj178v4Zv/cZLb3cFk7yCorLwpTFj+nEU3ko6hm2UIn6G6eZWFWdrwUd4gy7Rp&#10;M3Qu4wTgCFVA+FYa9403wg0t+nhiJl7YMfYkAxOE3NSbLISvWzF0Kx39hxyEplVaXyDEi69oWAUV&#10;E3uSQo7Szgzktemhy0lCCkGQk61FZaUJ+eUmOKp1yKzWoro1EyXVVGe5SpTmKbCd1lBr+wNkhk2Q&#10;6TZji3orthIgmxWp+MqcDEepHlr9NsjSNsOapYHZoURLUxG6WgphJFjkyZtQnKvD9gIzMqxKqs1e&#10;eP1hDAz4CIxudAt4MJGL6CMwnP198LidBI0bXo8HAx43/HwM+70IUwkLx+ASLkXAhM6kXxTr6+4k&#10;GAgIJr8Bho/PBXRcXZ1wEiRO/t/FcPM1d2+PBCZ3P+H0z+A2MXyuPkJEPPbSKfVKjiTEZCpGjomI&#10;MOmHmcR/74yPiOfCEfB/orT5EGP4v0RCBAEiLe/6BRrSrG4BDim6Nzr9CVMBkAiPR5QOKShcWX0l&#10;WisL0du4HaKfRwLIl8+JZjKxONVhwuF3gOwT64BPjkh9I2LFwiMCIvy/gMjRNUJkZR4HxMJTYt33&#10;GbHO+jgWhqLcRtFB3wdnfTUC7WIUlph7I2af0425+gnjdu6/G4PRMKIESJggCQ/GEB4aksrVhIcS&#10;iAwRHgzhQPyRQXiCQ3CGhuFeaUbnPhPKowwx9JbXp/+GAju+NePGr81Yv1WE9cd5GL+chbFLuVh9&#10;VIj1F1TkvM8Sr0RzFK/zmyos0rUHzugx98KAmae8724w0X82YvefjJh9ko7YgVJE9hXDc8SEhed6&#10;JigzRkXn7jsF9v5mw56f9TjyvRXHKQTHLqejbzVTWuBp4XUGRZoRq98ZpBUG5z8RUn9kMqdA3fGT&#10;GYf+qsKuX9Po7A2YfWrEwb/QgfyqJVR0UvkOUdB19IkWs7zvfVTzk680WKYDSRAkYv2fwTdydF1Q&#10;U93TPVxUMy8p4TpiQegqAfKE+yHKHb1VYP4bFeY/6DBwUoPOJRviJxyojsmkdn5RCSNCdxC5ZsEC&#10;t2PhvZyvaRE+QnCuWFEzpkNxDe/fPA1sWSooFWlwZKrgKJeh1KlE7bAOPetmtNE99B/QMV8xTzJ/&#10;isnPxUEdegmn+FM5hl7LEXmqwty3Kdjxx1TCiq5PtIJcNqAxqkN6hEJgRQP3bQNzmxn9CxSt+8uk&#10;zu3O3fzfAHMMHU71uA4lPh06dmaj84waVXMG1Pq1yHeqCZt0zN13IH7eBNeeTEw/ont8psLILYfU&#10;P5N4qKDwNqFnrxlFiTSUj+uR49ZA35aMnBE1crkvXYSTiw7PdVcLz0M5AncJoBMEyQkN2veo6aA0&#10;8N/SYfEzXdBVOWr2yFF7NhUtV7Zg09Gf6SBe5kvNRLNMvlOPHNj5nRU+Ukqs7DdxNxvdOx3omMtF&#10;33oOLWwWhq+VYueP1Rh9SuV/JxtHXvXhwKMW7HvqxcS9akSvVsJ/uh5D15sRucWE/F70WXADvuFJ&#10;p/twcWdXPhp5oZG8H7MQvET3cMWG1j1iVqYW4y/k8F1VYoEuYPat6EjT82LLxwyBsMDvWnlRyINW&#10;yYNjxhgBMfJEjX3fmKWRWhPPuM3P7Zh+J2ZM8sJ8rODrVBrfK+Cjde48Q1vHAzrDEybKmAzfy0Dw&#10;iR4xcdPcJ3x4gj0XTNIorl46IjH+uuOIGu4LWviu6JHRJ0dSWjK0tO/lXjN0WUpsoZvYysRutytR&#10;VGZFTi1t7UIOPAvFcC2VoqzLjuJSXgB1akJmC/S5adIi+AIQKqsCcsIk2bAVSQw5v0smXInuK6lz&#10;vrjMhqaGfJQU22FQpUCVkoRc/k5lgR42SzJKK4rQ6/XDPeBHNxN9V3cHegiFXibyPsLDJQrxERpe&#10;rw8+3wD8fF9gYACxUFDqwA2L9ngm+Z42qnTRzNXdjYDXg0jAL4XoY4nw/UGvlzBwwtXL7+zvJyQI&#10;Jf7tc7skKPkY4jHg8yIoYsCLEKEmHgNeF98roEJHQpAEmLCloFMIMqTO+C99KyECQMAkRscy+CWG&#10;voS0Hrj0nA5COAcBD753iJ+RlnCVgvAgQMJ0UsGuFoT4KJ77OxsZTWitKEBlNtVkeYHUeS7Bh58T&#10;fSzSyoYEw4HleakpS2rOEn0iU2MSRHZMJCRoHKFLEasfHuL/DxA00nrvdCFimd41AkcMWY5xP9vL&#10;S9BXVw1nYx2cDfV0QHQDfOxuauAx9RAePAfhMEIEiI8g8YYjCA4OIUSAhAYJD0YwNgx/dJD/G+J5&#10;pkvZ24q9P9ql+zTykMn2hRoz34h7xYJ976sxe60E6zdbMH6hBBO38rH8rgDrX+dh7Tvecz8psPhB&#10;lBbSYudHHSaYuBI3rFh4a8bUWy32/EmLs/8nFY79Q8fvsuPARxsO/EIX8dqE8ftmadb0jl802PUn&#10;GcUaE9NjPZbeEQjfWuhcLNjzdyX2/U2OvYTKrl9ldPpKHPt3JQ7/H9J4/1Og3qNapohc+6sMU39M&#10;wQQT69pfk7H0520YecH7bb8FjQkq20UlmleVTJy8dz+kYe0v25B4KccElfaO/y5jMiZQrqUjcMTG&#10;vGRE05QRNesqRN8oCSrCgGCafmnGwlPmnGcUjXcJsXd6uhOF1AQ+/40YSWqEj8J4SDQBiQE4R00I&#10;H2aiXdaid9WAwjYZ8ivMMBhUUiuASrcNhbVqlHdyu9wGVAZVdCk6NBEivqN6DJyiGD1upPLXovuS&#10;iudmo+5WFwEh9qfviozwVWHhiQ19FMv29jSUjhlRxORcdUqBskU6hPgmhM9RrJ6gOBhMRp4rDUUD&#10;qeictaHAY0XTbjt8D1Rw300l/NRwHVWjfc2B0WsOTDxWS+VNQlfVmH1B57JgRPuUWFwvE1OiU/2C&#10;Bn2n1KibVMLapEH1HubBT2rELuvoGE1SdY/wU37nHS1G38kw8lJM5FaiYi0ZNSdS0EZQB6/TAZ7W&#10;o+8sRfsPaZj8LMMmMSJq+L4dnjMmqvgyxLkxol2wRozIOF/MDchBI3e4b18hYmfq0bBowhxVhlAQ&#10;K29z6BBIvSeZtM+FOPy2EQvPSrD6sQI7P9dghBf48BMjZt5R/Yix2t9aMUK1M0C7tfraiiUqlNGX&#10;Oqm5LH4tA/3HxUIqFjoKDZ2BGkOPNQQKlT+VzxAT/swbrVRYbfwtL4rXmVj7KQexe2JSlV7qjBum&#10;S+jnyVx8o+ZFslE6ZeKdgUAyY/wVQUOVMP0DLe5bkvShDu17rTyA3EYeuOAtWkJCq+esCg07zKgc&#10;NaFlnsC7kImB0xlS/Zye42ro6hTYokxGRlMaOvcQIMUKJKs3I4XuwJZtQlm7WNfdiq5BEwYm7bwY&#10;jTAUyGHUy9DeoERZhRyWoiQYHQpojEqozClQWDZLQ4CVlk1IUv8BqbxYtRnJqGxIR2mxCdkZVEI2&#10;JRTyZMhSUlHgMKEwXQO5bDM0mmSUVVWjy+lFV08fOukKuugaeugA+uk8XFS6biZ/D+HhFfAIBBEO&#10;UfUSDkHhRpjYB5x9kotwOfvhF0NBQ2EpsUXDUcSY1OIiQhFEg/ycn58PhqWI8LUI/xeNfHl/RDzf&#10;CFHDaSP4OmHl5285e7ok9yI1bxEmA1JfiajfJILgkiAiOuB7EGYCjnyJmLsXcYYAR0wARnSOM+mL&#10;xC+t9U0IiMmO0gin3g4MtDdhJhbC+cP7cfP8GVw5dUzqFBcTJwNdTehvqkJNfgYainIkyIiJk6J/&#10;RcDj6M4V6VEsbXtQQIQOQ8BhP92IWH5XjMISzVaHhPvga+J10fm+Z15ARKzlPoblsWFMhvzoqd6O&#10;rupK9NRW0f3UokdEYz33sR9jg3Hs3b0bly5fwfVbN3H89GlMLSzCw2Pup+sICfchIBIfIkSG4KML&#10;6XZHEVrqxJG/abD37ynY+Tcrlr83SM1Ec+/U0iilNSb5NYqt4XPZ6F8zIXBCJEneax/0FGxq7PxJ&#10;icGbGkTPmeE9aeT/CxA8lc7Eo8f8SwXW3isw8TINq5+U2P8rv4/qf+qFDSP3jRi/Z8Lwbd5rD/XY&#10;8QPdy3sjFqjyD/5Fg/Xv+N0/y7H+iwJLBMPc6yQmbjkGr8kw/Yb38UM6BarnxH26lG9SCbM0zH1O&#10;xTLhMP+nNHjPm1E3psXghQIMXqIQvJuF8VsW3vMyxF/9Ad67WxF6IsPcJz2mbxvRMEpHH1Yiv1cl&#10;rRzYekSLTt67/QfkzFMGApb7fY/7+jQNfRdkaN3H2CuH85QYGGPE5P1MdKzRhdw0M3mKSc8azD6y&#10;wLuTqnvOjK5lK7pHs1HSoKPzSENepwHbPXYUNZlgzJBJIVOmQKNLQmm7FRlVShT7tGheV6D3nA6F&#10;cbqVXj3MtVoUzTMxv1HAe0eGlp1GtO1L56MdTdNWNO+nU6HA9VPEhp+rMEM3NMuc2bKgQ16PHPkd&#10;GpT325DeR7dzgY7qgRpRuhqx3scKhfKwGDxwUyct2918MA2Rizyn+4yQZ30FVU4yWucthAfBeC4F&#10;iWcGtC6rUThAaM0q0E835rqsRfC2FtE7cniuqTBE+Mzzelr4QYEFOkff7VQ0HtuM9uM6OM9ZULOk&#10;QM0OPaa+FytAaggQHrw1Ko3x90qqdz0G75gw9lyH6OVsRC/kS+OXp5noJ6nMRVHD3iP8MC2TmAm+&#10;In7sFX/0jgFjD/IxcNOIGFWNGFkVvm4gkfWIP6By+daOQSoYUeZklKog+kjU2eJJ5GdHaVFjPImj&#10;twsw/kB01NvhvMyNYzL3XxIVfS1wUSWI9XeFBVzljbL7BzqTNyasvi2A76wdfSe0BA0t7HMChJZ1&#10;jNZ09QNvpF/UmPrIi/cpHczbDKx/K+an8GK5rdiYP3ItU6ooOXAzVRpB0rXXgAi3y3smSxozXUuK&#10;N+3S8mTq4T6hg+eEHZnNaiTrk9EwbYLnkoMXihLKvBQkaVKhpzOo9tvRssOEmhAtKdVR9aAcjiIF&#10;8vIV2F7Jk9ZnxPZGGWw5qUiRb0MqP6cwbYPcvgkK6xakaLZBZtiMwgoLKuk+cnN0yM5Vw2hKhVas&#10;NZC2CUV0LgUZogjcV1DLtsHmsKC2tQsdPS509Paii8m5m2Do83wBCB2Bx+eDVzgQv5/JP4AQnUVI&#10;lLqgS/F6xNwAuhA6ixDVbjAcZ8QQYkQiolJrjCDYiAgTXER6nWo4KmIQsfgg4oMihhBnwhN/x2Lx&#10;LxFDnCGaanwEWk9HK6OFTqaTvy36SsSj6IDf6Hz38XWxIp+/twuBLxEicCL8nxhGLIYbD3Q2SxPy&#10;pGVavwBENF2JuRx7mdCvnTmJn7/5GrcID7Gu+vnDB/DLt1/j1aP7kjsJdbfC1VyDUjvPb3EuXE3V&#10;kpM5tLKAI+srdBjLGw6DkBCA2DUzgXOH9uH/9f/8v+Ptk4d0JCPSsN79BIkIAZDdwoEQIDv5XgGR&#10;ucGItA6HgEdPfQ16G+rQVVuDHrqPGJ3Z00cP8e233+LU6TM4fOw4bt9/gF9/+zOu3LyNxfVd8EWH&#10;EIgnJHgEYnQg0Rh6PPzOeC8W3xIaP2/GpKjLRMUYvZGFmWfFGL7Oe5VufeaxDH3H0uA/Voydz9oJ&#10;BzM81+kYXjH5vtIifNWGxNUMjD2hWHtEF3LXhCAVatd+FTzHRMJRomtfGr9XKU3s9ZwRg0m0WP+s&#10;xd4fLDj4VzMO/pucbiMN+39msuF39B1g8j6TBtd5JYZvUqFeogpe16F4USap15bDaeg/IkPDUhoa&#10;15PQc1CAjLnmlQ6T36kQuCIWp9Nh4VUOdn9vpqiVIXSBAHqShmE6p7EfFVI/Q2mXCpbibXA0yJDr&#10;ViLTJUeRT43OndyHM3bURY3oWqCbuGiD7xxdBgEWEnGBLuG8jfc9cwxBMXhfh9UfM7D/HxbsoFOa&#10;fK6RlPr8/QwkDuchtJCD/oQNPVE7WiNmdE/b0BQ1o9plRH69AkWNCmSWKAiSVNQ482ErVKKQ93Z2&#10;SIlcuqjskAy6ahlM3dw35ruZX5TopXBuO8ykzxw3TGCIyXvbuc8NuxiLerQumtG2IsewqEZ+SI+K&#10;ITUK/GpoiuTI7NCin5ANiOb9mwrMPaUouM/9OadC7ALdHYW274gGtVEDdPkUqJUq2BrMKAia0Laa&#10;jsKoDNsnVGjaoUPFpBrZThWKuF/V03o0rVDYDsgJWQPE4KdOfo/3Np3an+RY/EsqBnjttKw6ULfA&#10;4z9JYTslXJUWZcNybJp/rcD6exvG3ooZ33QGHwow/z4Dky/smKAtnf0ow97ftDyw+Ri8LNYpp529&#10;k0mSExanmFT3Uc1fM8NPcIixyGLx+Z6DGfCfrpSWxRWdYNEHpP4Fg1SETJQ4mXpNaPAzK2+MmHsm&#10;lIIW7ptpfK+B6keJ/otaBK5lI3aJB+guLdpTQuiDEbNf067zM8uvCalHaRi9lU3g2TBFui/yQh8k&#10;rAQUVl7mYeW9g2pLhUn+b/RNmqS89v+sx8grOQK3eJHfo+uiXQwRXtGbGfBe4MEeVCLbo0P9tFgB&#10;LRfu6zY07tWgbtoM10UTmvabkNGvgnY7b4YDNrj3i23MhedIBqx0F/qsFPQv2tGzLxMtE8VUNelU&#10;I0bkdOhR6zKgyWNAcUEyetrNaOyyQmVIhlqVBqV+iwSQNNNX2EIoaFXbkGUjdGwqFJfoUd1gh9mh&#10;4vtSoNRsQV6OBvnpOlg0aciwa2E00m6XlKG124OOPifdSC+6XX0bAPG56TxE8xXD68OAh9CgAg7z&#10;NdFU5XQ5CZ5uVFcVo72rleo3AX80gQAVb5DACDFxRQQomMhEhAmMMJNbhEktQlBECYz4YEKaOf3P&#10;4N8xCSaEihQbI42EG/HQ7XS3t6Cns5WOpB0uEb3tcPd0wE334Olul0KU+PDxcYCPAcbva38P0DG4&#10;W+rhbKyGp6WODqJVmsMhYOJursU3717hf////O8SNJy12xEisDyNNZLD+IVQOX/kgDRh0N/RjLaK&#10;IhTbeKNmWuHhZwUsNtyHgIdwIHNSH4dwIOcO7sXffv0Zf/7pe3z/6R2O0ansIERE/4fkPr487hIQ&#10;YcwnBgmpevQ31qGP0Uvn0U5H0tPUiMtnz+DnH38kWOM8/jwfgRBa6B537j+I//f/9r/hzsPH6PeH&#10;4R8clmahi/DxHPQPxNDuHcDEhVxEzipRP6zHJK8/JxVtw6wRg1cNVIV6jN1wUGFbsPCiEEd+bJcE&#10;Ws/JVISvEQRUrQvvrRi4RCfxlKLxXSodhg67vjEjcUesBWTBgV9ERWy6fjF895EZUw+ZWJ+ZMXPL&#10;igXRzHtbjcXPCuz4XivNoZh7k4FB3sOxR6KZgwlov4XJOwOhW3aEXmjhum5C1aKJiUtLsWeEk/e3&#10;h8l04r2GIQAiSmgQQAdFP2sa1l7lYoL3cc1qMtr4+uw3KoQJuNII771c3h8ZKVDnER50H7b+bUxs&#10;GgKQkDyqRyPv1TYq5OBFnTSJz3NMRhgqmZM0dFEE7NcZGH2tJTS02POPFBz69zQeExWPpRb14XR4&#10;dtqwfI3vWclBV8SCwJoDbjo55w4q/FUxDYDHfUaBqpltKPSkwFiYjHKfGVn1ooAr3/uYDuCdGb10&#10;BMVzGlTu5rbxuITpSrL6UtG5UoD+3ZnS1IN6JvNcJnxtPQVi7RaYGjehaiwV3qMaZHmSkBdVoW5V&#10;i5qEHj0rpWhZzkQvc2zrHhPcFPLT10WfjRq+k3SPbyn+xQTFmB6ZfSaYq5VQ2NKQ2WiiiM2GpUWO&#10;1KJUwk2P5iMGmBvlsFQRghSzWS08js0qlIzwOJ3iMfpOiYVfkjH2TovR96kYpwAXS/tmNpnRt0cU&#10;x82C/6KFbiYZmxK0lnt/zESQF0/4Di3UKxNGHzukUUhLJP/c11T93xlw4G0Nlh5vl6bWz1Dp+66Y&#10;4T5vQjtPjFg8avG9BZFLFnTvIylPOTB2pxw73hZi8JYR/bxYQ1fE4u1ZcNFO+S4qMXpXg0VSP3bJ&#10;Sottk0YXDD6gsnqfidAdi1RqOXErHW6+f/JuujSMOPRErAlCm3uX8BKO4zYVC8E3/VwpbfcMbfrC&#10;ZwMvDj5+S7v8TMwi1RCIMuwSMzuficXiqWhecxvoaqrXVHQ5Bozcy6XaykPduh5WkrkqwYv8mBVB&#10;3nidO3kR7a6UFrnyXs6iUrCgYcqC3gMOdO/MhnOnAzP3i+Gna2kYplpbtsG/JwvevYXwXKbSuFWI&#10;nt3ZGL5biuZ5A3LKFKivU6O5WQ+dji4kZTOUWgWshWrILduwNe0rmIwqFGYokGXaiuoSC4qLLVDp&#10;ZMgpoGooUiLPoYFdkQqbaitsJgXMFjls2RbUd/Wjrc9FB9KHHgEQrxNOCSAeDNBtDHhcUrOVWBui&#10;v6sLLiavdlcL6noz0NhCleVqhjucgC8yAn+EyleCRZywIDziw1KIUUFhPkaY3KKEhYjY8CjiIhJf&#10;QjwfGmEMEyYihjDIx2E+Dg/GEY9GMCDgRXchhhkLmPTx0UlgOLsIFD6XgslfLOMqhhv3NdWiu76K&#10;Sr6Kyr5amjEuwsm/fQTKQHsDemsrcen4Yfz73/+KKyeOYjzgRZSAWhyOSX0cYpKgAIhwL77WBgkk&#10;PbUVaCzMRlNRLpZGBqU+DdF0tQEPhmiiIkAuHj2ITy+eYn4whIvHDuHX7z/j9aN7Uke7cB3CfUgA&#10;Yeycm8b8yBDcrU1wNnO7GhukBZ3EYk5hAvzpw0fYt3sPZqZnkRgdxwBd3ejsHI6dOY/f/vZ3HDh+&#10;Eu5QlOAgQAjqAYYAiCsYRZcvgvbhWjpknVRSJHBewyRuQZwJN3LRCheTg3tnJty7KMbuqzH9UkZX&#10;LZP6FOrmKNQOW7Dy2k5xY0AnXUPLXhWGbumx/MSG2QfCpetw/K8GHPqTHksf+R23bRgXQ+mvGhEV&#10;Q1Sv2eg0DJh+moXTP9Vh/aMdQw8JmTcqzP+oxDiB0n9Cg+gTOv9nQsCp4b9GAcn73H1KLDAnCqKa&#10;MPTIiuhDBYVZMpyXUtC6V4HKEbm0ZOr0o3KMXslD7xn+HpV21w4lbC0psLfKkN69CXWLKuQPypAx&#10;kIacoIz7YET3cSMSYjAAYTDxQgztN2KK7kaUcO88n4amQyno3KMn/EQTvQ7LhNfhf6Ri/9/kiN1J&#10;ZeKWodStR9WAKF+fh9YYj+daLoJHmONWqdwX1KgZYQLuTEUdlXzFnBL2vmQ4WpVonLUhz6NF7ZIO&#10;rjsyAmQbRr+Xw8s8V79iRt2MBbkdKti7UtByQI/uYwTScYu0FlHhqBzq+i1QFKbA3L4NzTtTEb9C&#10;JzGlRuW0TnrsWNCjbT0H6f1KZAXl6DmWDc/xbKw8rsL4jTJ07DbAS5cQvK6hmNfBudcBfb4Mm7Zu&#10;QkGrFdvHM1BKONgbRdkTI7L6dbB2yVHg0yLHq0btiJ3Xkgn27iQUcXv2/jcZ9v01mdeSCr7zGx38&#10;ZQEt7KLiRpeSeUysv2JjbtNj0+xbDdVHNi1cNkafmRC9xw9dpSV6pif5FZj6WkMFT+X/Wof5l6QT&#10;bd7UY1pnJu3ASxW8dBSirPqUaKq6nyNVqfRe5kk/Qvt43MrI5IEUfRNqjD3MRPcJBdpPpEpVf0VT&#10;UvdBLYLHs+A8aYCLF9jqh2yqIzH7W4PEc94YotQAI07b2XYpDYPPDBh6YGNY+LqZ77XQDTh4o1Bx&#10;0eYu/cILmbZ68mta+6cKaQncuQ90KJ81GOb2TpKq0x8JhbtmNBw0wUVqi8XmO/YRiOfSqc4KEb7B&#10;bT7jwAAp6z9hQ+hIHgJnxOxQC0FmwsRTAu82VdYF2ts9Rqo+bvNZO2Ln7WgI0uJ26+A+yu15STBd&#10;yIaPtnD4Xg461k10Jho0jyuxvZpWsEgFPSGiMxIA+UqojF9Bpt4MOZ2JQZWETDqTuiId1LKNtQWa&#10;u2gxu21I12+FXrENJrFYlXwztJoUmHKVqGTCauv3oUfMOnY70e91ESBOug9R6tsNv7sf7u5u9LS0&#10;oqO1DdU11Sitt6O2PxntPh16Q90EyCgGInQgdCGhGIFBhxERwIgTFgzxGKHDEENNpfkKEjTG/uX5&#10;/wqRmACMCH7PIJX0yHACU5OTGB8blTqRfXRJAiQ9BEdPZxvdSSu625rQ1dKIrqYGdFK9dzbUoINu&#10;oovhaq6T+jjCYoQVHUmws1mCgYsuo69uOzoqitFRXoTrZ0/h2Z1bWEzEce/yBby4dwejPpe0RniI&#10;riXY0SJNMBQhANRH+IgRXguEjXAcEjzoPgRIfgfI16+eQxR5XJsYxn//65/x3Yd3WBlPYMf0uAQQ&#10;yX3MTm44EAJEzPp3tzajv6UJ7XW16GltwXA4jIg/gPGRMan/49mLVzh66jSevnqNJy9fwxmKwMXw&#10;83gJcGxEHJ5IVPpf90Ac3SNutO83M+mq4LlEBXpfjvBd3jPHKNCOm9C724yuRSsG6ZqDd5LgPC1H&#10;Ro+G6tSItiWttBxt9YQYvm6gyNFjgsl8gSIofjmD17haWm3PtZ9C7bIW86/oQuhAhp4oeA8yOT9x&#10;SFW2R+7osJdib88bA8bu6hG/ySR2RYHlt8W4/ccQ9rwth/OcFn46g36CQFTSjtG5tByWw3ORMKK7&#10;TzzSIfFCz3tdi0a6iPg9M1b+aMX8u3zMPM2RmtiGbmeifacBmV4ZrD3b0LJPjugrJcWkGs5TWjTt&#10;UqBiMRVNu00YYZ4Sgleshjj9UY59f0/Cnr/Ksesfcuz4UYsuCsSCfjXKmIS9B3RYemLHPAXpFH9H&#10;3NMDzAfbwzx+B9MROJaB2EkK11uiDIgVfcwx9XE9bHlpUJvp/Gv0KA9bUDQsRl3Z4brM43leDG+V&#10;YeiDEgkK2uh5B4r8OtikCXwq1E5a0X+a5+m6maATfQ9M9ucJh510Df0G2HuYnFe0GDiiRdU0z9NB&#10;NaGvQ/OMEf6TBWjakY0qJu9O5tXW3Q6svi7FzLVSCl49ahcJSuZcMZghcT4dBd0GWKttaJ0RkwqZ&#10;+x7rpM9m+bntnXLULouCi0a00i3Wj1hR6DSgIGhA9Q4KiodGuh1uc9sWFCdkzN06RG7SBJzVo5Iu&#10;MM+nRNkMz9cDHTaJ8sT7fxYlRTIxfJ8Q+JSN0E01pgiT6fdUF2/oKG4kI8CEP/JIi8VnGdj1JhtL&#10;bwiUr3kgaH9dN2iRzzOZiwvjsg19R8xo32dAzbwDoQvFmCRkEud5omiFxp9q4DpPgJCWsQdUUHQy&#10;HbwRuo4ysfOgLr4xo/GAEZH7tK4/0hXxohglDDx30tBzRY6hlzpp1nv4Hi3bAzvaD+vRd1gMtWV8&#10;rcbEJyUGX/Mie6LkdyilAmlTH2WY/qCmIuI+vBTlonOw/EkMCyQEqZTG6KhGH6YjQds+JwqQ0U2J&#10;4b+Ru0WI3syFi6pIzCNZ+mjG7FsC5TbdyA0l4o/1SLyzw33Jgf5ztO6Hteih3S0f0qI8zoN+JB8t&#10;62ZEzhVj97Me9M3SPo6r0b5Xh4aoGk3VcvQ3G9FQp4cjPw2p+k1Ikm2VOudSFZtgyU9BdYUW1XQn&#10;ZXmEbUc6aqs1MGq2wmhLQlkdFUOlEuYsDbRZ25C/PR8NHf3o6aPLcLnQT2D0OrvgdHbC5+pBwNmH&#10;gW6qfibnAqpuo0OLjBIdispS0dKWiQ6fF97oGAEy8i8A+eI2BDSkGKHrYIi5Cl9CgEN6JDR+B4n0&#10;XPz/i0uJ8jtE38gQXcno6BjGRkcxPEQ3EhMd8QE6Ejfczi9zVfp74eGjt68XAbE+eA/dkqjlxcQf&#10;6hVDYjdCDM8VneYCCP6OJnjpKHrpKFpK8rE6OYabZ0/j1L7duEGYXD91AitM6v62ZgTpbkIMMTpL&#10;+iyBNNDeiOlYCBORgNQBL2ajiw50aZguAXLhyH58/+Etrp48gj/98C1e3r+Dcb8H40GfBBHhQnbM&#10;TmGdABGP8yPDUr0rj5jE2dZCGDZiQOo8H0JMDEiIxHH46HH88bc/4+2Hj1jdsxfX797DzMo6ARLF&#10;gAAIj5fkPgRA6NqcoTAdSAw9g364j6czseux700momfpxm+JuRoUMHuVaFs1Y+1MI5Z57QZuiMrY&#10;WWjb5UAbnXHn/ixkuWSEiRikYqTAUmP2sQELjzMx98KG8BULE7YW24f1FH9G3g9K7PnNgv3/U49d&#10;/yaTiq1GrhnQfZT31TMN1t5tDF7xX9ZQBFJoPnTg4OMaLD3IQscuKteoWE/Chp4TRtSupqFyFxX0&#10;DeaCT0ac/j8bseffNISFHSN0Osu/KbDn78l0NWoc+iYDi0/Sqda16L1MQN5RI3SZyfyeg/exgfe3&#10;gk6GeYCJO37bSlip0SWGnu5nLtmjwv4/qnH0z8k49EcVVr7fhvH3SVgmDCs8cujLtsG5YoGXOUrM&#10;Bxm9XICuXUzSx3RoWlbCR/CFzujRs0z3saxD4GwGj5Wo/p0ON/fFWL4V2S1KVNCtVI4oELohugCY&#10;pF8TplLVjHRU0M1k1xmRXieHtmgTNJXJfL8dFaNWtNB9zP5gRPikBhUBHZOyDZk9dDUBG4piCgT4&#10;//oJO8on1Kjfy+NFpxgmzCrpfNp2UXhfyKIzyOb5oii/aqL7UcDepkfOAI/VMTu6FtIR3llMR5WN&#10;3j0O7P2R4Kfod13SIPRcgwnmzYknFL10hk171Cjp1cNUqkD2lAalu9WoWKLbWjKgmK7MHvgKBbxW&#10;pt7LscR9LKRzMdXxMyN6uPakY5ProowWU4nuwyr0HaNyf57BZGmiFaX9pc0bfUHa3+YGPLNg8XkO&#10;Zm4XYfI644mVLsCKOC/cxJMijL+qR+SxjSSmKzlhh+eEDjXrGnQcNWOYCXfqlg47mNwP/1JCNe7g&#10;AWCCvSWj2zGgj+Tuu5CM6WeiXj0TtyhpIsoNvFBg7COJyAsq9Ii2mDeM734KPA+2InBPgIgK67pY&#10;N91IRaaVlm0c5nb7aCODD9SIUDH1c//mPssxRTc1955uQ5Svv0KbeVGB0aeE1NcGhO7SUT0WIxBE&#10;E5cM85+0WPnJhMWfzFj6lo6H4BkjbFY+a7mfdvScNaH7EAl8hftJhTVwnVDjd0R5IUUvUOkc0WDg&#10;FJU9b8KGMTFk2Ia156UILzrQNehA+0w22hKiSi9tKk9cW5MWhRVKaDOTobFRIZTRmRRsRl3chgaP&#10;CQ2VOpTnaOGw0W42WZFXYkBufjJ6QnKUtipgy6HKKaAdLbaioqoWDU3taGxoRjcTmLNPDM1tofNo&#10;hqunEb7Oaqr6PKgMSXDwO7NL9ajg99fVlKJrgAlLACQs+kGGEZTWixCug8lfchJfIMEQE93+GeLv&#10;/xqi7IYAze8h+kX4HcMjowTIOBJ8lDre4zFp/Yt4PCrBJB4JMcIYDIcwxMd4MAC3mH/CJOzv6USQ&#10;biUsAaRLgogoTS+AIPo0AmIyJJ1IS0keX2vH8d07sI9O4hrhcf30CWmCn3Agwc7WDXh0bxSRFJ8X&#10;80RWJkawNjWKWb5PVA0WYBB9G2J47oUjB/D/+L/+X6TO+KsnjmJ1bEgqWzLH940FvHQ6g1ifnsAa&#10;Y50AWRwnhLmNvm6x5GwH+jraMUCoD4o+pXAUQzwep86cw7sPn/Dx62+wuL4T569ex+wqARKMEBob&#10;4BBNVz5+xhONwkX30j0QRRdBMnGtAuMUMIHjegxfF8LHLE2GjdyzoO+oFYvXyrF4Mwfhc/z/fask&#10;nBp2USHv2A737hp4DouKC1rMfKfD4FMlXbcKY3dscJ8W/SgONC2YUT2qR+uUGKllxugTOhHeG8N3&#10;0xC+qYGPqnz5GwP2fU23vseOqrgSTZM69FMclQ2lSaU/amN2mGtkMNWnwN4nR9mwBt17MxCmqg9d&#10;pvA8QmHJxDb/wo4E79fJ92noO5QG7zElJq/a0Mj3l4/yPuW27/hBg3WKPjExOXzHSMdD8FDU1Ub1&#10;aF8loA7wOp7QoW2vWnq+9ycNnUWa1Mx94B8KLP20BQf/mIbdzA9No1r07RQ1AClML1oJX7q1q3rM&#10;8XeW3ymx8IH5gCq8elhMFjaj0meAi6BxiVYVOogBCuzG/WmoGs9B5EwJwnRQ7XMWOPfZ4dzNezZh&#10;gyU3DfpCOQpcGihqt8HiTkHzdDrK5zR0Icxx5zNQFVHTyaRBk5kEZU4ySugQK9ZFbhLL/6phqlSg&#10;cSITbXME+74Mbo8GLWt0kbuNFN82JnQF5p8TmvtEEUsCpE+Fzr2E2qAeVVEDP5dFeFNMiNajuyap&#10;OGbTDu7HQRtKIxpsXzCgRSyFu0OBWkbdaRVKZug8umV0Kgp4b9DtnFHA0p5GV6vD3H0bskUzYn8a&#10;uo8r4aHA2BRlkvUzCfeeFrNHCYCTZtrQPKz9nEOlT4Xy2iaNX179ZILvipiBbkeYrmLofhYvqEJM&#10;vslB4qWDF2AGAreM6KQKCNw0opdf3ryulUZi+S/RAh7XYJGEXqOCn39p4cVuJRVFiXZesNfk6LyU&#10;inYm3uFbtKKveYJ5kvoupfE3aC/fZDCBZ/DmcCBwlyB5pUCUDiVOSxy5pkEXrWfgbDFidw0Yf2tG&#10;8D5VxVs6F7qX8Xdy7PxF1O/X0mITOpdkdBRpaDukQocoqHZDR/WgwOCbbYg9V2LpezqNX+SY/KTC&#10;NGOG8Jn4xBuH7mjyvQLrvxEQ52U88Dq0HLCjdFbLfdZg/IWwflQKl8xSm+/UG17k93kTjQtLKpoB&#10;FAifoLXlxRq6RRDyJOY2GZGs3wyL/StUlKeiqtnEhK5DRVCJEl68wlrWhExQazcjQ5cMiyUFjbSa&#10;zX4T8otlKCxNg6OIN2eWDHmlGljtCuRnmNGwvRRNtVXoaq5BTzMfWwrQ2JWBvAYDMotk2F4iR5Y1&#10;DfklGuRUyZFdyAuIKtwZ3nAfA+FhyYEEY2IiW4Iu5Iv7+BeASBD5pwv5F3D8/j8CJEK3EubnpPjS&#10;9DWYGMPI+BQSoxN8j2gaiyMqIhZDjCpbdLTHmCgFRIZjUUQDASn5irLnA3QiooZUqL8HYYYYnRX6&#10;HSCEgk+sBV67XWrCGqTjOriygIG2Rjy8cQ23Lp4jXGrhb22QQCMAIrkXARA+jzm7peYnUc5kFx8X&#10;CISpaFAakivmgRzfvY4X925LM87XheMQzVYEi5ipPkonMkEXtczX16bGJQeyyOcCdn5pxn4PId6F&#10;/i4+94gBDX7s2bMPf/zjn/Hq7XucuXAJ//1//E88fPYC3nBMKl0yEBEwjzP4nOGNROAOR9AXjNGF&#10;DGH8dLXUsd29y4auw0rMEQZL3/B+fWWggqYTp6KfuJiB8as6DPH+DlzXSv0G9dFs+HdUIXioFGs/&#10;mrDz7xRMHwyYonOInGQiv5CNxkkzWvfYUDkn1pEQ1WbpIg7p6Ex06Fy2wH3WKg1umX+ehYlzGShr&#10;V0GdmYK6sBnbYxo4nMmw18mgLNwCdSEddc4WWGqV2E7RVDttga0tBdrqrbD5kij2tJj7RtS40mGK&#10;TqRxnslvLhWuo8whTNoeirWpl7ynr4k1g6iCf0nBzPcEzAMLehe0KHDr0HXIDu8pJvaTNniZx2pm&#10;VYSkEd3zVMp+FeYImiO/arDznQaHf5bj4HdGjNBFhS7qpBFpgxezsfTUgV0/i7pbSVj/kwz7/j2Z&#10;bkuHAYrUhkkNMpqUyOhnshYDfHgPu04SGOdzsfCpAiU+GfdPhtaJDNgoBM0Vct7DdBVuDaFgQUFC&#10;RQemQ+u8ARmDW1G7m/ln3oRSD91HL11JjwWlTgeq5gkXilv3SRUqCZA2fxGquwqw3ZWJwL5sOA/z&#10;+Ism84PC5Wix8JSi+AGF6yUL6qYsqJokENZNqFkl4NZUCB5jvjxcypxjx4FvKGaXRXOfjP9TE2Ra&#10;tJ1NRjedVusBOqFlGbKjFKItasjsW5Fs2iaBqJnOtXaKkKYT699DVyYqENyhoHihw+ovamwae6NB&#10;4plQ6mJ5RL7xgBEDPLDzr0Xntp2JkcmPiVPUWnFdptq/YKOVy5aG9c6IkVpveZJF581VI7y3MtDA&#10;k9h7ihu1S4vcARma53hiqcz77soRf8UEe1tJVaChy7Hyoi3B5LMM9F1PQsclKvGDBiokWrvLRgTp&#10;IkZebbiKGN3L7NtseK5Y4T5PFSD6Tx7KpOFl1QsKdOzWY/AGt5MuyUdL23fGTNhYEaN7SnBH+49q&#10;UTmuJJ2NaN2rIeHNcIv1g5/QAV3TYvolP/9SDec1Nd2UBnM/KjD7rQyL7xxM/LzY6IZEhd4pKpO5&#10;zwTTKxnBZIb3Hvf1qgU9oormY7o3Opcxuo2Jt1bMfKAVvimHn7/VtzMHXYtaxAmvsVeE2VslelfT&#10;kV9nRZJxExQ8YbasP6C+SoHCbDnyOmlVd1ukisFt6+nI7pIhM1+OdCtPfqsazb0WZBep4cjdhrJG&#10;JdJ5kxptKVCrUpGpS0VruQnN1emorbQjK10JR74CprJUWm85NPYklFemoZIgsWVu5TaokFtsRm2X&#10;E266D0+Ayjc4iEBEOJDfm7G+9Hv83nwl4nd4SH9/AcaXiA5uwEP0l4jP/mvEE+MEyDQSY5P8jHht&#10;YzRXhGo7IoBBpS0iFolimGCJ0Yn0dXQQgi3wfAFIgPAI9vVI9bn8YqQW4THQ0QInAdFdXQF3Uy2C&#10;hIQId0M1odEIFx+7t5fzsRbeli8QITyEmxEQEvNMds/PSI5FQGQPnwt4CCeyIGaiT45IzVpiuK5w&#10;JQIgAizitbnh6EbTF53L4ugwITKBeT4Gua3B/j5ubx/cPT3o7eyCq9+FQCAsDUyYXViWjtsAgTE5&#10;v4jg4DDEAk8SPCJ0HoyNR0KFx8Mt+kcEQDwJ+BZbEBYLHt1wSKMcxf0Xu2aV1tVYeKrH0BkmxPvF&#10;GL2pkpqkZz/JMfZGxwRAZU2l3ko3vPjCglW+5tlJQExmonFKTSAxAc+Y0L5mRxsTTYAJ03VGVGlN&#10;Q3mU98hSMYbPViJ0Ih+evQ745wtgzFRJo5CK+nXQlX4lra1ja0mDNodqtVkFU8NWWBo1yHIake6W&#10;oSimQtkM78dzSoJNhcX3Orh578dOlcB3JAfeS2LJBlFGw4yV742Y/UEN7w0Z7+VU7PgLAfJRAc8J&#10;FXJaVWiYsaL3gh51O/SoHNGjNKxGxaAS9WNqtE+bkN4gll6QoW/UhMiuTExfMuIAc9nSdTuaEnRX&#10;e8xoGrSif5cY8GLEwtcy7PxehtWPKqx9q8bqz2qM3KO7iWtQFKJ72WNBCRNrx3weeo7aMPaav82k&#10;nEf13zaYg4xmOocmJuoZPTz36GR4Ltz7rQSvWCOELmEkBRW7xdrtNjjqeN8WbIW5LAXZ4TTU7zMS&#10;HhmIXTJh+HwmakcyKD4dGD6Vh4FjGp5vOjK6kIFjdGEE5cgtA9yH1MjtpeCM0bWMGJAbFbPq+fkD&#10;mSjrpIAdZH49mYUdP/O1J3KUTCURaDLmaDqMC2lons1Cw1Q6MgfoljzpqAhlIL1GD6WNroj5pS5M&#10;5xNVoWWJcDumRfcFJbpPaeA8occqj8+m0WdMmDyBAVrCINWA6xJ3+LwOI7dN8B4XzTJM4vfEXAoN&#10;RulEhj8kY/ojEyGdQ4zvEdVxhTNJ3M/EzNd1CD7Ko5uhSqblqZ7mBccdGXxowRCT7sxHAwau8f20&#10;lR1XSDe6kuh9KqSnBAstpIe2tpZqqoMXxzChEbppQO1eOWpIzvbDWjQf1qBpF28CWlzvfTU6Cb1W&#10;ngzPCSMhoUL9kqitr0T5OK3sPgEFrbTC1naezJJBjTSmumyQLooEH7xnRpwAdJ00InQhH537eCNd&#10;IKzEYi9vlHQQdkLJwf0ySSUZpsXkxeeExEsNLS6dElWNGCESFqse3tFjmK/H3qXy+cYY6okPMjhv&#10;JKHrOG/CM+loWRELsxBe/I0QXU92mxK5bRrYyuTQ5chhKE5Fevof0FRC1VTWIHQDAABNb0lEQVSl&#10;Rma7XGqHDj4iMC9bsb1XQ4AkoygzDZkOGfSOVOSWyVDXokVhmRp2qwo6nRy5vJnr8gghRxK/Lwla&#10;Akqn3wZzFhWgU42CDv7fx4u+Rsv/p8FoT0ZBcS5anGGq3DG4B6h2AzH4w0MICoj83g/C5C9BQQrx&#10;nK8RAFJIrwlo/CdEInEBEDoQUYZcCsKC74sNj2N4bJoxJQEoLL5HRFyM9BLxZV4JgTJIgMSpvn0u&#10;t6TenQxRZsVJRyL6Ffpam9HbVI9Ouo7WyjK0V5XDI+BAoAREB3mHWCmQz+muvC2N8DHcfH9/Q40E&#10;Gw/BIi2w9a8AEbPPCRExlFfMKZmMhjAq6lsREuuEhqjQK0Zb7Z6ZJEQmpBCuY2ksgUUCZ3Y4xohj&#10;doQurr9X6nfyu5zw9vejr7cPHq8PYo6NLxiGZyAEXygqOQ5PIMLnPO4EhggBDjEDXTyKarw+ug8P&#10;ASJqYnV7htHia2VyUKJnn5wCSPRZUlEL93uKLvyhnUnEglmKmYHLKniYfMX64WP3zejda0GWaxvy&#10;vDK0rxrQynu0cUQLR7cMlTNqVNMBNK6YUToo5gnwmlmWSxW0eyi+CmKpKPIr0TdZgOCBLIQOpWNm&#10;fwVqOzNQ2mdGQbce5gY5MkMKbKf6Lx2gwk5YUDStRCG/u2ZOrBzo4D3Le4YuvWFWh5Ig1XBQAQOv&#10;5fJuI+8HGRpGRe0sHQ78SS0tOztwi/ngtRajn5Ix+TENa79osf6rGoNX7eg5YEHksRhtZWECJUh5&#10;DFa+U2DlBxldjRr+E2ZUhbWwViSjtEOPpiDvpX4VfMuZ6Bqj6u8zoiHCfR6nyIzT5dy3YeUNxbMo&#10;L/Ke7uWjDusfCzFxz4HtYSUsDUz2dbwXq7RMqunS4l6uYwqYa5OR2UqBt2pB+0ET+kW/1FMChvdv&#10;aYDugIm4fsTCfGBG11W6g7tMxgfkFIg8B3Qcbr5v7lMBFu4V87jmoHc/8+NeCtY3FAPMhyNntZi8&#10;SWG+U6ykqpH6eUI38jB+qx51I2aKaBva18XKiCrM3FCiqFoBmTYVmmLmDOa+lhXuzyNuDx1q33Ee&#10;+0UFsgmNfJcRQxdyEDlnQXFAh9x2E+y1OpT7s5DZqMZm/Vbk9unocoRA12OEZmL0qShbz9zO2DQu&#10;5l68UCB0W4bR1wqM8aD1knSeSzrUH0iTFMgMFfrUezWWf0vB9F+2IPEuGUNMnBMvdRhnMh15L8P0&#10;11rs/qUUe0m6XX9yIPbAjqgolUCVPi4Klr3jhf5ei/GXBvjvECDnCasrYlJMGvw30hA6pUPwipG2&#10;SouyWQVK41t5oamkSpYl8woUL1G1nzOgfqcaDQti2r6FVo0X+KRcGsbWd8KA8ilasSkrL3QTnQxt&#10;5mkrqnmCGqluCuhAjI0qdK5Y4TtNcFGxVc5q0LisRcdBCzJ9BNWskoBT0NkI58D3XbFh8jNh8i1v&#10;zjvpCPAgei6q4OR291M5+e+lIkInFH2kQPx5Gi+CZLTzBLadTcPE1ypE3m5F/JmCTs2K8U+izDMv&#10;llUzBs9lon3CglyPGrpcOezlW5FRr4DctAnZxq/Q0UAg5Ar1JkfvccKQdjR3ewpMeroQvQz52Rq6&#10;Bi1yCIqSQjXSHXzdpkRWBo9XFVVHgQJG9RZo1VuhVCdDlroJKlMyMqqolHqpWPqUqKQyyzDSehvS&#10;UFRajHZ3FN7wKJMakxUBEhAAEX0gjDAhIo3CklzIhhv5vWlqAyYCBBvxz+cSPOhg/jX4epQOZIgA&#10;GaIDEcUCQ4SHgEh4UAwP/h0iG5MRo4RIPLoBkWgwgpBPzJ73YIAJeaCPybi7ixBpQWd9DdprtqOv&#10;qU7qZA9/6ScJdXdsRFc7HYeAiugraYWLEOmpq0J3fTWczfXSqo2iOUx0gO9ZnMP+lQUcWl+W+jMS&#10;AS+GfC5MRoISJEQzlzTaigDZMb0Rou9jWRRenBzDCmEyTYCMRcNS01WA2xpwixFwbgz4BiDWOBdD&#10;o310IQIeA2EC4vcIERrhwY0QLuRLc5Z4n5fw8PAYuHhuegiQvkgfynu1UGRuQoE7BZFbFqz/ZMOU&#10;6L+8WgD/EQMiZ0SNq3S0HlISLmpMXLUhQEGX3rNNKt/tpPAqi2rQt4uOY5cNDTutqJg0oYZq3X0k&#10;A62iwiyvPRcFYYiCT/R3jp+uRVe4lEmf1z+/a25/LfojuUyoaljr0mDuSkPpqJiroEc9xV7BkBE1&#10;FHaFo2koG6VAu5rDPGNC7JYe2b3J0NZugqFyE9RZXyGnUU+XnAID79P6KR0iF/i+i6JYoZKCjw7h&#10;gREdOykWKQ5XKHpXP5jQeYj3LxO476qWSZEC7VA2Zp9pseunVIy9SCGADFh7Y4CTQrNhlO49bEUh&#10;tzWrXIWKNgMdgACoEc2LzEcHKAqZpCefGrH4mwEr/0jB3j8l4cD3+Qgdt6PUR7ffTrdFSOY2mdA0&#10;k4mpl1b07FQgj/tdFJCjaZlwad5G15WGlpl8+A7ko3EpA90H85DpSUPVqgzd5zTwM3+MPxcjUem0&#10;mCsSj+08vkWYelrM7S9F9F4686SY1qBG/FwaJu8TJLeYly9r0LEvFZ4rcsz/JFynDa4TFAvPrNJk&#10;wpm7egRWtSjol8NYLIPcSqB3yVDmU0nnefotXeq3KvQfViHDzTy6J4P7bMMSYde9ZED7TC62U4B3&#10;zOWgeTgfGX0Ee9yALOaiMopYMeQ7dJ77GxQVhuXYNPxMh7F3KdLqgbN0CJOfRHEvMwbumdB7g87g&#10;kRi9pEaYin/h+xSpvLL/roJORYEYlfcKlcLcHwmW79Iw9daOmTcWHhAFhl6qELijoBuRY+S+ClEx&#10;iuIeH1/wgr3gIF3NcPKi9tP59PGANq1p4T1rRPCWFsXTMmTHCLBFA6oJjgJa69yIAuVUJiVjchTT&#10;Ajs8TLyuJLSsERaHdegnkIRbcJ3jgdibCd/JdDiP2hG5QbvHA9uww4Rm2sjKKSXyQ2m0a0y8PSq+&#10;14TEw0zeZFRdBEjbQRWad+qlTvnhe9mI8oR4eeL6L5sIEdKfJ7D3thq911MJkjS0n1DDJxbAessT&#10;eU2DTh6X5vMEIu2iOA49hIlHlAzgTeg6pUffuhXlXbSEIStyqYhk9m3Iak9GVp0cFroRrXkbchzJ&#10;qK2UobpTg0qfBo7arXBkpyIvXYU8O4+FjdufoUaOTQ8LIaDXp8JsUkoTELPNySjLlkEj/4oQSYNB&#10;y+/UJcGanQJNxmbk1ltgLVZAb0mGQ5eKTGMqyqu3ozcwQoAkCJAIBvxMbF+SWSAyJDVjiaJ+AiTC&#10;jUghAeTLc/G66Cv5ElK/yZdH4WD+GQJCEkCmMDg6KRULDA7xdUaIABEhzTOJiSYtBhNtRMx056MI&#10;0QE9GIkyNsqrDIZCiAX8iDPCHhfcne3SaK2Bnk4EerroLjoQYPj5uogBho8wEUNrexrq0FlXw6hG&#10;F0Hi5ufmRocxT0gsTYxiiTCYGopiJOTHkN+DRHAA00MxLI2PYHliTGqmWp+ZkmKVMFmeHMf8KD9L&#10;gOxaXsAMn/e2tUr9Nx7CTqwWKLmqYR4X7ouXABGuwxukA6Hz+D0GpBAQ2YCHAMfv8HDzMy6em15v&#10;Aq2ufmSW6qCwihLcWvguUg2/pgK/qEf3TA6qqXqLnRQgFFC+ow64D9mYLHRIUBS5jxg3xAwTfKZX&#10;SXgwUV8th/tAOZrnHOijS1l8LvoV+F17DXDvt6N5iQ77VBYuvw5g9Vwjumcz4F3LhytRjKJaE3RM&#10;/GbRF1JNIFRtgdWVRnduwMJnO/b8hSDjfV7Pe3z4eRamP2Sg44QG2/md7QeEiON17tEgp8GKvBh/&#10;76JZAlbdtAKZnQo0jlEgHjFTLBpQ5rXC2qLC9hkFvBScQoS2H9QTIGJRPA0GzpkRvmBFgPfo4D0F&#10;Vpm/9oqBPoRh/w41gvuYY9bz0b9qw/QNCyYvZGOYx27slRk7/67EEPOcm++Nnzdiz/dG7P5Zhvnv&#10;FfCf1NLNaBE5z2PJ3+sSkwuPmKTySv5DepTHmKeYVDvm05HjpRjlMazZ6UA3he7UYxuG7pjhuatm&#10;LqFIPkyAiJpTT0Qhy0xpmfAh5kj3NYro26JsjIPfnY2aBT3GHxkwdU+N8etW7pcW4XuE5E0xsECD&#10;hY9arP3EPEMB7zyqweQLOpZXPOczGhQ6dcjgsbPSGdnamPyHRLVeJYpcCj7yt3gcjNu3oTyhxcB5&#10;OlbmNlEId+KtBdPfGKTWkvJJ5j1eT6375XC0JWMb80z1oB1dKw6UzcvhfECAjL0yIvScG/ZCxw1h&#10;krzLJHxVg8EXtEgv5Rh6p0D4uQKJtwbMfpZjhhYyQUfi5Y40HqdreUTK/7SFO5QmrSIYemDB8Cda&#10;zrf83wc5YvcNiN80Ew52Jnkr+kjeGl7IlbN0Esd0qNptRNNOuo5xGTyHefKOKbnBtH2zVNihZLoC&#10;/m9ZD0eMFtHHJOrXwNqVBBvtV9WKllZZhtJxFRq4Q2M3jOg6oqa1NCNwOo83RrrUZphOhSZmdTbS&#10;qTTSGnYf1aNqhuoorpMmOI284A30RAn/ff59lxcYidx+VKz2RkLvN6DrTDJC93kc7ungpMNwnqZl&#10;PM3tPkb7e9yE7iu8Se+b0biPnzmoQD9VjPeqFaHLamyf3Yqu/TpUJMyoGabNdumRUaeFtlwJQ0kK&#10;dGVbqGboIEo3oymejsIOM1LpHnKzt8E9oEY3tzuvRYHttXq0VdmlQoo2uolsm4rJn4DQbINBnwat&#10;lt9FIJhVm1GYKYdKuQVqdQr0Gjms6Upk5MigtW6WRnnpLGmQK/8AO+FRlssbtbkZrug4PHQdbgLE&#10;+ztAqIID0Q2AbMCDYPjX+N09SP/fgMZ/jQ2IfAkJIGP/BSB8XUDkd4DQfUhBgISZcCWYECJS6ZSI&#10;KKsSRZTw2KjVxQiGCZMwYsEg/M5+acSTiyGauHqbm6TChWL2d39LM/oJjr6WJnQRHq01VVK00Lm0&#10;EKCddCWTiWHMjo1gmsl/emSITmIQk4TGBEEi/l4kJFboNlZnprFzcQG7l5ek2LW0KD3u4Gs7lhZw&#10;YPcurPO1gMcNn8sFv89LABJ+hEecrivI/RHg+P8LEMmR/A4Qvk/EF4A4B6Lo8Q6hqTcIc5YVxkIl&#10;mqkaXec16BElSA5bUDumQfO0Hfk9TMptSlQzKfeKGdZPCjFJJe9lcqxZ5/3DBC46SZ2ncqVZ4217&#10;zKibZR54bsLiWzOa6AKs1WlojBAqc2KirAGxg7nwETidCwTSdAb6h8vpak3IGlWh59R2Jtp2bB9L&#10;R/u+DEyJ/hhRL+8jFTKT2+hjM+Y/mzH1zozJb9QY+ZiEHX9XYPp7JXoP8j4bLUTrcjbamQd2/dGA&#10;Hb+koXV3CrKY9FxiCYkzzAs+Awroorv2yTH3MRNLP5sxQ/E69FSB4RdyLL6kkj+VJy1rPXXehNUz&#10;ZiSYZ0YumaU+DrFvE08yIZaX3f2TXirNskihJ2a7r4jSHd/pMHqDCbRdBt9sJiJ0YnNPDYQJncBN&#10;JWK3CenzmejYlYnZV2VY+mxB6ALzDv+uGqFTu0Hx/SJNaskoHaRYHeJ2vsjFzON0tOyiuFxMR/Oq&#10;gS6Mgv2tKM/kYD7VInbPgfD5HLSu6qTS7YFjFpROMo9dMWGWQt2zYkLfAbk0v2XorRz+00r0UeiK&#10;4phzn5mbrhNu9wmTdzwPaxSZ/TKUJJh/Esy142kQ5Uk8hGBO9zboq5JRNKBHZrsaJWLy81mzNEXB&#10;dcAB13EK4bOpvEbS4LpFZ3fTiCgFdNd+urY+5luK+MZZUTYmAzGK802RJ2p47inhvClHnAo+fi8f&#10;7ssKjPCEhHhCAo9VWPikx85f9Jj/NhljXycj8VHMtUiC/7YC7lMqTL+Wk36k5XOj1G4oFkaJ3Esm&#10;ufl5MTPyaDZaDlJx7Fagfh9V+glegIfpcGi9mg9ZUU8FUj2vRN0OhWS3a3ZxY2OpsPdug709FcVD&#10;BMt5PfwXTahfN6NgjKqEEGo9pEHLfg3yptJQsaCS2g0792agZMiMkgghMWhEZULBA2hA5ZIVtQft&#10;qNxH5XWaVGXyr1gwoGmvCh3H1TxoMtpGOTyXtHQhZgLEgYpFOepoT7tPq9B+XIlauqbKBZ20VK7o&#10;7HOdzUQtLXTlCu35nAJlEwTZKlXRRQeq6Z62j6SicmYLmg/TGh7jhe+XIaeZ6sCvQu24DZZKBROA&#10;CrZc2k3bVpS0GlDUYIbanARteoq0+FRzoxJ5TXQOVQoYzKlIz1HDauUj35NOgKhkX0FHZWAw0LXl&#10;0roWKFCQpSBAZEhO2Qy1nMqQoLDbRUFHBXRioaq0TdCYCBsrwZppQVVTJwEyCjcdh8svEhVdCBOZ&#10;aIsXABH1mP7pQP4Jk38J/v1PyHwBxwY8/sV9iBDQGR5FfGySAJkgQEYJDb4mIEIQicKB0u/wUSTZ&#10;IOEhQiqfQpiJulwiQgSIKPgYEiGKOjJEZ/tGheGNGl8Bt1MCSl9HG9rqatFaW4MWEYRGc3UVGrdX&#10;oqGqEvXbK1BXWY4mvh70ujEcCSERDWN8KI6ZkRFMECKDQb8UCf5Ggq5nhMAai8cxOTyM6cQIoTOG&#10;mXE6lrFRzEyMY3FuFlP8W9T/in8ZGBARzXDcLzFwQBwLAQeXP/RPiHjFglESTAS8N6AiwYPgkODB&#10;fewPhNDvC6PLHUOHN46S7lKoSpKhZkJwdFKYjWtRP8tEcDwdw3cz0TJjRLHbiNYFCwZO8P6hYt7x&#10;Ihsn/s2GlQ9i8pwZYomGylE1qhNyZHYnoTisxvo70aFtp/OlEMnl9ZLD67vTjvQKFYrEiCGPDrm9&#10;OvQtZaJ7uogCMJ3unMn2Sgnv5ULpHi2ngm2iwHMdLUT4ZCG3hUmIYBDriw9ey8XoQwvdSTJ2/EmG&#10;tW8oXE/b0b2QjeCBXEy+02D5TyrM/ZSCmR+VCN+0SGJu9KEOYw/p4qn4myksS+jOxyj4RM275R91&#10;WP3WgDC3u2nEDt8hsbCTHpP3jdj5o5q/ocL6R0LpgxGTL1XSvI1xity1b7U4wN9a+1qN6TepmHlv&#10;wdjNDFRQoDZPmNAw5EBelwLxaxasfK7AytelGOWx9Z3OR+DcdgxdLcD86wwmbzOq5wjkvUlY/kzQ&#10;nEpH3bgDxQn+3gOCYdqEQrceNXEH6giG4SuE3F07Jp9Z6QCYM47buV8OlE7Ike9ToSygQ92iEeOP&#10;tZimoO+eMqNlXUmAEHaEj4ugEdUIWhidfD72gG7kB7H+hxIV8Y2SMWNPKXYpqMVk8bVfFVj7WYte&#10;HruycQWa1o2IXM1B6GY6vBf0Ukn/Bl4/YrGwbKcMLcxl4vhWTdMtXaSbSmhgqyKQhsV28FytZyK3&#10;U4lNvgepcF5VwHlOgbZdtGZHdEzO3MCjWniu8vm+NHhPipUBc+E5paCacCD+OosqQQPvOQMiN0n3&#10;h2bM8aQvSGuIiEVhZPDf5M68E2t7cANPU7Vc4wE9qEbrQS2cl3li9jChTslRsTONyVaBhmUVmo/K&#10;pMVVti+pUcgLOn9qGzIGFMjoU/FAaak69PycDM37t6FiVgx15TbvV2BAtO1ezoT7pCiEmAnvZSr5&#10;BJW7V4eGNR1c56xwXacDukxrv8eKwlkFCieYTDtTYO3ciqKolg4mHa1L/H7axrJ5JnnavPyxNNTu&#10;5gE7ZEe5KApHt1RN61w+xZM0qUDVrByl3Pa8URktuwKOUCpKeODzI6lw9CajKkEA7LGjnmRvIBgL&#10;YtwX3ujlYVpJJ5830U2VqZFeJNYA4WdylXCUKqFxEAyaZJj0yYTBV+hypqDZTzhUG5CeK0NZnQHZ&#10;+XQwWhnUsi2wESTleWY0tNEyBx3Iz0qDRrkVW7b8AduSttGZJMGeoZJAY3IkwVK0BVrHNqj4enZu&#10;Pmq7PHBFElKpDCeTmlC6IoGJhYw2amINSkUWRQ2sf4WISPa/gyUknMqXPpNQhK9Jz0VHvIDBlxCf&#10;IzSE+/jdgUgAYYQIog2A/Cc4RIi/xW//Mwg1UeRRCibYUCjyJUKESlBK2qL6byQUYAQRJlBESXlR&#10;Yj7k8zFEmXn+7fXAT2CI8i4+hvRI6Phc/fC7XQjzfaJeWIjv8/b2oLu1hRCqJXi2o0EKgqi2Du2N&#10;Tehpb0dvZyecPT3w0nGIemN+ATJuUyjCbZMiyuPEYyjt57DkMtz+MONfISIeI/CJ5xI8ogSHGHkV&#10;lkIApG8giE53CK3OGFrCbahepgvebUHbQhZ65uiulwzwUAB1817xn3Fg5mEG9n3OwMrjTCZ+DeJH&#10;M3Dmv8lw6FcVxu/YpEKLxW4F9IUpUGb/AaUDSviOUiTNa1FL9946qsN2Jr3KaA7K/VZkVOv4PVoU&#10;xpTSAk6Lj/IRv2uG91QOvBROPZeEE9pYrW7kmQEzr4qo3LMxdCUDg7e1GH/C3ML7qemIaMXQY+S1&#10;Cfu+ycT680LEzlux8jKD97MW3tvcvm/lGH6vxuQHHdxX6a6OaTH1kSL1I3MBxaK1XVTEVmD1s4EA&#10;ECuPmlBD8VgzqaWQ5HGgawlQXY9ct2GCIJl+rMH09XT0rVkRvmonvCxY4/fN3tRj6mI64WPidssw&#10;/kqN2HUjnHQ8fRR+HTyW8euZUtn0wHErhs5zX85lonLYiGyq8tjFDKx9TwAcN2D4gR77P9kxdKIU&#10;tYkM9BzIwuq7DIJDifKQBY1xM2zbVejkNky+Z+68RceyNxOtkxYp94jWiuqAFfYuHcrnk7H8lgDd&#10;x9eCouKFWE1VjdAxDSpDorowxTA/00zR4KfbWvleg9F7YsEvM0W9HUs8fgufxERKmgDhsMTxfKZD&#10;4i1d2Bs6wCcG5nMDpgmYyF0F4WnCCM9VUYjie1SPYgrdshAFyAG9NIFRNHmV0s22U/RXzeqR4VFh&#10;k/vGNoQfyNFHy9V2Qov+68moO6pB+QyTNslWNUNHsK5jYpShKJiMTl6wXYeyULcqloPMwvTzPAR4&#10;IfWf2YbIDZ7sZ0zg53XSGr9eUfr5iYVqiMqAJ0nYqNiNHIQfZaP3io2/w2RKhZ8TS6PdSqNySUPL&#10;ioUn34HmA1RPq7SBMwaGFjZXqtTR3babKn2Y6rsvBRm9TOB83ntYjASz0CkYCA4lWtds8F+yoOek&#10;jq5BCRcv6NYjMlQuM9HObuPOK2HzJ0HfuQ3ZriSUxEjbIT2tshp5tHYOvxy5URlKEzIeBzoL7nPB&#10;tJzWTYYKOppSEtziSyN8ZLD10kX0yWBo34TKPUoUEyj6pq3I4cEVVStHX7oQuuVE5wEb6lessHWm&#10;Se2T+S4NSkbpjMatKOkwQ09YWB0pyC5TQmVPhVpLMBiUMCmTUM6bu5XgKas3SqsbllRzGx1q2Pn/&#10;ymIrKouoCJqKUFHP/fTwGOSlQatMxrZtm5GazG2xq5BhU0tF6MRKdvnddDAtydAak5BTuB3tHqrh&#10;8BCcTGQSQJjYRBIT7fABARFGSECEISCyAYsvLkFK6gIUG6ARwBB///5aQPSjSH0pAghi5NbI/wKQ&#10;4JeE+r9AQzgQ8Twa/88gOP7zN778ze0LhqNSBOgKRASZtAMERyAYgD/g56OfiVyUsBdrb4SkCIc3&#10;/hav/2sE+ZlgQFQq3qhYLErei4h8eT7gdqOvq0uCRS8fe0SIoblOJwYIJ1Hp2M/PS8Hv8/O3BqTg&#10;dhEgAoaiyU/s8+8AcQ1sHG8BEQ8h8TtENlwHgS6arUQE6T78QfT5CBBXAK39UbQH3IicpZg7oJOW&#10;th0lMLKpCtO7eS9NK9G5bsLwiSyMHHNg6JxDGkoaPZiDw58tVNEyiiE9Gldt0sJE6pKtUBRsQ3pz&#10;KkrDWmkiYeucCfPnSlEX4n00ZIX/RAYapukG6J7zgkqMX83C1HUH5t4zUZ/LwNTTPCz/osHsd1T4&#10;7+RIUNGLihOiPPjIEz3dh5b5gclpVo32syYmaDu6KNC6KfJGb2Rj7E6uNBt+8o0RHcc1zEkqBJ+p&#10;ERfLwDLBDVyjmn9ux8rPBNNrHcKn9RgTJVLOWtE5bUZ6ewrKhzR0WxbUTxmQ2ZWCMibBzhk7HZYZ&#10;23lMYuez0TBqQgVF4OgdOwaPM4EvZsA9n4XQiRzEnquxxEQ8TyCJJWEjd9QIX1ejf7+RQE1D47ga&#10;XiZ8754CNE3ZmWx10gi1YYrU2acmrH9jwfqrLERP5KL7MBM1Hc8a3dHEQyXPlRFD3O++Vap/5qvh&#10;+wrCwAbfgQx0LRpQSye4PaFGRhvPDY/96DMblp7I4WWOLBng5w7JpfVXWqeZW8blaF02Y/xGKfb+&#10;koeJBw5pAvgKj/WeX3RY+6zGynsVpt4kUdgLmGux+mMyVn+VIf40lflZhth9NRbfWwlgFaJ3VYSf&#10;FouEdeShAau/0SF+yID/ZCYNgRh9qpZGkHrO8ho4pEP/BQ3cZ23Y1HGMG3hLiY5rWkReKxB8oEDd&#10;WSUyRphU6QJKmGzL96pRuTMFpdNM4oFkWHpFJ7Qcvbtt8Jwwo5ag2b6iRNWqHB2ET99JK5w8MI2H&#10;ebFw58tI0rZdGrSvicVX8uA7m4+iIS2TtwyNK3Qe6ykomU5DdkzYaYM02iP63MGNrCY0LOg6LUBD&#10;RxLWwNGXCn0r38sEnh+Ro3iYLoYXRuteHd0ToUcoNe4XdetVqN3BpDvBRB1ORcV4GjoO0UEsaJA3&#10;qJBGZRWO8XtpGct4UeRSIWRSWRmbk2DsTUEeoVIQoZsIK1C5ZELBLL9rRI+CKO37iBJmrwKK0mTo&#10;S+gcujWoW8ng79K68322Tjk07XRPs1YU786Dxa9HHi1ghjcN5uYUGFtSpBo6jQczUTJOV1H9/y3r&#10;PJ/bSBIsr5UhQXjvPei9d6C3oAMIEDSg916kKEoUJUqURFlKbHlvWq7VI3WrzfTM9O7M7t7Fxn65&#10;uLj/6d3L0szGxt2HCpAwZbIy33u/qspMBaw+JdypSmQWGuHKpalmKpHh0sOfZkZBO9NAEY/ZroXD&#10;mgKjgWZj5n4V2lBT44PbaYRJS5ryJKG4XNCIBqrkQzDbU+AMsNxS2ZhINe5K0ksXjzH9GHzlR2D0&#10;HEVqQSlaehNMuEPoiIhr7H9PxNEBRGKkEJJIlMvXId4p7ly+/v3VWMTy3//+74sgmP++SASSGJP6&#10;gohFkIe4PCYNWU6T+MciDOO//heX0cTC3///6xcG93XpjfdziX9daCIRaYnxGMRCYRf3SGgEEWEE&#10;XML/zyK91xvlIv6OSgYkzOS/Fr7fz3WKey8S7fzDrMRnNAmxRMU2hHGI7fIzMUmUWISJiP0TxyUR&#10;CI9XXB7sFsYQjiJEUxBG0t1L4xBGwvelG+Y0lA6xiEtXwjxIH209URpIL+o7+1Hf04eySDr8bXK0&#10;nbNi+JEHXVcpyleY0C8YULusQ9emh2ZiwijFYvWPFLSHDH1MvRPP7ejcZejao0CSDHquMtVOm1Ex&#10;7sTkTgivv8zj2v0E+s8VoqBfh7yoHuEdO8JX7IiIAMm6LVJ2cMTH7Vqx8sWM4z+QSD7asfLJgKlX&#10;ZkQovt23tFj5YMUMt9f/WE9BVaP1Zgpab7HuLrKNDlrRuebDwuN0XPl3B1ZoDNF7JkRfMdl/ZgD7&#10;0Y3CBQNyGNzK5nSomVGjdkUl9YHoI3FEr3ukvmO+WoatYArE7HrtTMxR0kTLaTFwoI5UokH5FNv+&#10;LIPlNSeGqS/1qw4UDFIET7hQHrMhrc1EU9EifN+MybtpJDoxLIgaXTeViD/WoPeBlgHQjHq2894D&#10;N+LPSBnUqMl3AYRvkwr2PVik4I89VmP0iREbv3ix+T90OPmvx3DmNyVOfKapPjVKI+YOH3gwcd/F&#10;c6OVbrrPPanCwEUfSvvZxpuSEWim6fEYxDTFq6+smHxgR8+eG8vf0Zx+0CJBoe9/akWMRpn4xorl&#10;F3Z0b6RJxinOqxj5NyHmen9Go/2oJlHJMPJSg6m3Su6bAR3UyeIJFbKjColg2s7QYO5yueXC7Asr&#10;Tv9NiZXfSGufnVj4wYrEEysNjoQ0a0AVyyCHIV3cEwnviqFM7qjR+I0KVSys1od8PcNCfGZCJcU2&#10;dNONlgMDqvf0aNsnoezoSQsquDoU8PAgHXVypHYxBc/wBPPE5k3RiHjgXTfpqvsGqdB76bLNN5Qo&#10;oZA3nzKiTSSPG37kJMxQMfF4aUbd1zToe0knp6uFH2kQuiNDhxiemWiYTnFvPZATd9WoOW1FLoko&#10;je/VLItOj6wcTAY5NKGipaPo3U9BN7eZs8XvXjGibMsAWygJpgpSBh1c9AHJXrDBTfF2d8uQEeEJ&#10;65LBUn8E5lqKe7UY9IyG0CmDO5QMdytJJWxD7rQDFVtepA0aUHbch4IlD7J4PG6Sk61Pg+x5O83T&#10;iSImg9wxJemDJLPigGXRCUOLEanzZpTuuJExZkAqk1vFshu5Ex50XK5D9qALDhqRPeMoMvKNKCz2&#10;Q2M5CldAjYJMC9JSdSio18GRK0OWk8TF920mJSw6FYrKaLhVJCC3EjrzERjMTGA5GuT7Nfw7CRnV&#10;3H8aSkaxmBpXDkeBHFl1ehgzk+EoJOGUqFHSVoH2aILkMUQRI4HQRLppHmIJSwaSkBaR/CWyIKn8&#10;g0YEWfyDMv7xvd4+iiOXr+QhXsWc3nzle/HBMRLIBM1jBolREsjQOM1hhJ+P8PXv35PI5e+LRDpM&#10;7OI7/7VeflcsfV/fF7+XtsFtR2iCkllRnKV7CEzwwgjFE0+i30VEujwkEr44xq+L+Ez8Ly2ScX59&#10;TzxmG+HSS1Hv5fu9/DvGJcq/xWdiGuEwaU0swiwEbQjjCpMUwn2iTwfXJS38Hl+F2Ul0JvXuH5P2&#10;W/S36WJ5h7ppEFy6e7nP3N8uaSGB9AkC+UohYnj3dn63labREIqiPhRHXVcfKmNlaNl0YYqCMvXK&#10;iFmRWj+5sMSGv8I0uf5HG079bsAmU3v4ngETFJuRfTH1qQMTL9VSZ9n7f2vGDoV/5I0WcQrbxZdN&#10;+PTTSVw86Mfy60xMf5uKSgad7m0XYtfsGLrjw8BjMY2qB7VjPhhLU5ic5dj8wY71741Y+VWOtT+K&#10;6Rt8JBMnQpt2tK7apactx3+SYfJnFYY+q0gaFLb7dmyQYNbfqXH+r3Ls/ocWs996Mf7FiDP/R4sT&#10;X1wI3bCiR1x+nrLCWXEYqZ0qxGkcwxS2xAsntxFATqcFhkIZqYt6c5IhcpYmc9+L+IELnRctqF/7&#10;Sibjzy0sHw8iYl70A1LVFQfK5w1o2SWdkQratpxoXndTK/SoZHBsuWTEkBjC5fsUEpAesTs0jR8M&#10;GGX5zb72SOVz4lMGdv4cwMkP6SQGi3QZ6TjN5exfbCxfDZZe6bFJUx1hyg/tmZB4SKG/Z8XcrVTS&#10;hZ9CH0D3KQ8yqaneOhk8ddTDmxbMvzAgckaDgWukIZbTylsLZl7SkElI4iGnnj2aB4167oGF+8xj&#10;vRPACKmwZsqJNv4/89SByW+p53cVCG7JUBTTo2zIjoZNIxpOmeGsUcPFUGmvUaBqxIKqCTOhgPWA&#10;pj/3mmR3QNK4zCBywigNq1I4q5T6BXlbGNoHLKiYsuNQnG4cuWNEzToL7KIJZUzwolNOnAcZeaRD&#10;3S0F6okuTVcV8MfkyBjSM7UbkTlohqFKxnSjxdi3JvS/1iN4lomexFK6yYSxr0TompYkYuTC9a46&#10;mQAsaJH6bPhRfsKB2jOsHFe8iN13YOCNEX3fqhF6rkTwdjLa7hlRd1OF4L4KpVflqNpTo/qMFa08&#10;oKpzGrSeZ2N4R/T9yMJ960fLTSPqRera0fB73BcaYeWa2B89iklI+SfMMLamwNuhRvYUMXFABVN7&#10;MrxxBXx9cpirFTAUpcBcTlNrUMJUmAwbxTlzyI/UfitKVgLwD5hJEVpkxUghEZLVDNO9uPHE/100&#10;Iy+pLLtPD3PlMXiI0s6EDr6YE3mbAZqNGo4OEkYff0dMrTjuJGl1IX81B5ZK7k8GMbXQhWAwB8my&#10;Q9AbjqAox448nwV5uTQQbwrcJpJUqui/oYBCmQSbnWTXYUNeo1EaTFHnTkYOTaKQBOPM08BRdgzG&#10;3ENILaJ5eNRQaZOgMPP/ThJXIysrDSSUKKeoRymgvWjv7ERXT0QS2yjFt1cYCMUrwvTbyxQcpRhG&#10;pc/+nrZFuhdpncIpbmyLV5H2w3yvh7/pkV6Z6uNM9f1R9A58Teb9Q4OkjwH0JaIYGAtLS2ykG9GR&#10;LsSGexAZDCM+HGZy76EAi6ULcX7eP8rvJHqk7/YNd6O7v4Pi2oGefv5urAN9Ex3ojLehKx5CONGB&#10;6Gjn12Wsi7/jd0Z60Dcqli5uk+vj/9ERbmeoB+GhbvRy+1F+Fh/vQh+3MTDWg6GJHm67E7EE18n1&#10;RhOdGBzvxADXFxlsR/dAB9q7xSRezRT9du5/N/cnhO54B9fbjTj3SyyxBPc5EcHAaB8XltWQMJoY&#10;DSSMjh6We7QH3Sy7zkhEWjrCYbR2ddHY+T7LoT0SQns4RCMJoa23DaH+dnRNNqL3fBbm34snhSyY&#10;e27G9D2GtzMejO3lYP9zKy7/7sT2zxrMv1Jg6sCCBYpqvbhPcsomjaA789iFL/9xHO//FMfycwfG&#10;n1mQuOHA0Dkn+i/pMPPBjBN/FsMQaTFwQFMgvZz+owPrv1ow8Yrfu+tEDuu0q16DpgWm6tNarP5I&#10;2vlRjrkPbKP8fR+JQkzWJsacW/xZh6nvSETffp0sbuK9mJOH9PRAhXN/UWP3P9XY+ZsCW39V4ux/&#10;KrH6gxFzP2mx8IXrOGmCv4kBkgEtd4SUIeZBf6RFXkgLT6MGLhpLAUlFPBUVpPiLy90Tb+zS5HGh&#10;qzSduxbMPndhlUK88EGDRZrs9CcNhijGvSSacgbh6hkPxl/bMP6B+3XHhn7qkNAZMbLE9Ec5Eq9Z&#10;Jt9zPQ8CaFgQBMNyusDv33Dj+JM8bP/kw+I7FWJ7Wog5WUQfMOnS0Cc9zUyHlos6qWPy5AMSzHUS&#10;y75fGtywcZkBt9vFoEsN6ea2XvD8XFegdpKhfkkrXWEZE8On8HX4BengJzVadsyoWSCdXKCxHdDY&#10;XzsxwvPZuuzE6MUMTL9XYe3fVVj9FyMiT0k75wgJ5yzIGteg46YeDSf0UmfRgmEjAo0m1DJg959M&#10;RUGjFeV9DK+1KtKQAg1rFpT3u9GxbUbdsgY2Go6gsdI5LQ7ljsmQz8XTLqeQ8su39Wi8bEbzeQfa&#10;rurQJLqusxBrWfnKWQkyB02wNMqQGVMgvVcpDUg29FiJ8uM6KV1Xn1Ch454SDTc0dD0X0gZ0yBpO&#10;QdFxPQVYg7wE6YAVIcQkE33qgRgKuX7FiaZdpgCidwcrRdVlDequpUijcPY8N2Hgo4H/K+GflqP6&#10;tArNO1o0nCbN7BoRXBOjVRq5fgPSiVbi0d9UVugMkpKjMQVpNL3ghgu1uwE4O0k9ASIikV84aeU5&#10;EwJ9RphohOrsJNiZpEyFR2AqSKKoky7a9dDVp8BYQlOpV6OShesJm2BvYIWNquDn8Ttb9TQPO7yk&#10;GiO3J4addoZUJBeaQqcepWtpKN7MRGDSDl+ClWQhk8aWiWLicka/FpmbDtiGUuDM1COvyovyWg+O&#10;JB+CTqdAcY4NXjNPVpkbXR3pfLVBp02GWS+XJqIy8G+3n+ctqIbOSpNIY2UoMyIjLQkeUper6Shs&#10;eYfh8cvg9Wlh5HdUlmT4g1q4SzQwu48gLVf8huXTFUBF0INYexkmR9qxPN+J6bk+TE/VYW6mBjW1&#10;mSgq8aO4JoDSoB/5JKXS+nQUN6aiui0dC+sU89EytK2ICY4CaDsRQPV4AMHRDFbodETPZ6N7Nw0V&#10;sx7kdFtQt+BBzaIV/cTgmbup6Nv2YvdZKRZuZZJUzehgCmw/nob0sBG5fQbM3s3A7DfpaCDVDV7M&#10;RBNTVlabHiVMVC2kv4HrDqx+dKLlpAGVEyb0nHVgcNeLxWcOzD/xI7bjw8g1D+YZjFae5WLiRg4S&#10;V5gm7+VI175j+160XGBaPevB5AGT3EUu5zPRd96HoctpGLmaylTnQ+ycG6OnMrCyU4T4nhsxikAn&#10;308vd6KgxYXBM4VomvShddKJ3k0fwttW9IqnA4n/7ccdiHGfEtyPvq1MtA3lIhj1oH8nC+2LOchv&#10;pRg3e9AwmYOqaBZqw2n8PB1lLN/IZCFqexi8WuzoX81D9EQ2QufsGHwhpok1MG2LMjWjJEZK7nEh&#10;vlKOxQuVLF/u720zy0FHsWLY2vOjk+XbRFEIrlsRvmTCtV/z8fy3GJZ53HPiyaDnPObrfJXuYTL1&#10;ikf83zP1PiY1PDRRPB2YIamMPdRLT0yJ6RzKF4zIijDcMcXO0czmxRBIn+VY/pdkbP2HDrPfWSRh&#10;jzP591xLRYiCN/Ca5/WPFgx/sGDtJxu2frFinQaz9r0S0y9TcPpvSdj+mxhORI+N31RY/9GGLhKB&#10;6AdWua7D0h8oeqPJ0Hvl8DdoUDVH82Q7H7pjRtddhloxH8hrE3L7WScofNNvDVh57sTsQ5qtIDHq&#10;2sgTmtkTB+JXUtG8FODix/BVG8oHU5AfpcgukxxumVhHWdY816GLalQtalA/YUftvJX1xYKxG3YM&#10;3/CiecOKUQr4zu80Zp6TOLVskCY9z/KbfiP6pegw/JTn4r0V4yQjcV+le0fc//GgmzroaNKiYtJF&#10;c8/D/Bs3QufFPVUT6klJQ0+dWHvH371PwchHBRZ+0WDuvY5U6EbdjBMV02ZpWP6+XT+C414M0yyv&#10;/S8TLv5vGS78pxzzv4jLhypMvjGjYcuA4K4atReo99fk0v2p0AqP76QLZ5/koHc6DZkNFgSqrNC5&#10;9DisPwKrmzo66OE5lknjmKXFZSidT8ah+kkPCke18IfVKF3Uo/2+GY1X7KjbtqFqlaQRI65QHBvO&#10;2lDMz6tOEAfpeAUUwNIZOhsLvu2cDflTJhgqlMgZkSHxrR5Ne0ZUbtiInya039ah/Ky4GU0EWtKT&#10;dlTovc3CfcMK8dBLYXagnoYQv21nZbWRJnQoEZM93TJilAe3/CclK6MWnfcpDHfpnjdk0uiR2WNq&#10;eMSN7FYlHF0qUoGOYn8M+YMG1LDRlpKqGncCiFwrQVbcAVOtGvYgka36GAomlKjd1sHTq4O9RUna&#10;0BLnUrg+cVPfBk+cRtEihyukhLWOhlInRxpFyxm3wBZi4upKhrU1SZqAKnshH565dOjENJdcV0ZC&#10;AysNObXNiDyKX/64AalzCuRMO+CP+5BK0XN3kXJIPc7+JKRP03DyVChps6Ko2YEj4jFbvQwl+RZY&#10;bdzPYAADsUz0tHO/smSwBo7CKIYY8DIlFGvhLJJBq0yBwy6mzlXB4zoCQ9oh+GrlFFkaXb4abrsS&#10;eguNxyyH3aEk8chhsaTAYJDBKB7nrVQhj/uf6VWitESH6noadMKH3ZtRPH40hfBABZw+OTJLDcgq&#10;18DoPQx3jgouoq09LxnBXheKYxQxJtDocw2678tRe16PurNm+NuSUbkkw9SPbCw/uNCwr2DiM0nP&#10;wxePGTDMFBY558HClQx0bunQe82IhOj9fKBB7jy3OZGEpc9OYrWfYUGP0YNU1LJhZZAcK1dN6GRY&#10;GXmqx9wfiPtE/OAOCZRL+ap48kSDtZ/FwJtiqBot+p+mYPGLG2PfUeBfyjHIdNh7X4uu18movsv6&#10;u6VEmxgl4aK4aWlmerVg6oUPg9+Iwf6MmH9rotjYESMJT76xcLtMwhctyIkwjLAe1kybUBy1Ii+q&#10;Qc2SGuVzSgqLuDF9BBULx9DOfQ0/UjIpOlAac6D9tImJ3C3d3zMVKVE9Z5HGUBPTyPaf9SMvrEd6&#10;J6ngci6N2IvqYTPiZ3PQdsrLNpaCCEW944YFzWcsDD8K1PR7EBx2I7KRhcHLPmnIirplJu5nFPyX&#10;BoT3aGKnfWg5we+x/FsvkAjYxnb+5MG5L06Shh5b/yaog+n5By2mxJzkr5QkBjEJnAnTj51onHeg&#10;ZTIdPQwLraeYfB95EN4X0xSwLGk8MzSQoYc08BdM/a8pUO9IMF9oFHcd6KTgdV/KQvy5G4nvkzDz&#10;mwyzv6qwzMQ/xd+MPSJFkZKGKMrHf1Vg7Rc5lr4ngTBELn7rRvOaF0WjYjI77tcjMQZUCqomvfA2&#10;66hheoTOuFF/3Ijqk0oM89zNP81E6YCYVEmPYdaN4QMDxu+6pEeJq8ZZ/0IueAtNMOUoUD7Mct4r&#10;x9BWFsoZXKqG3MjpoJBvuGmcfN32URf1qD9pRNeWBZ3neC5u2jB61cd9TsMEy7jzmknq1b32nU26&#10;XNh5mRp2R0yKJ558UmLqlRVj9+xI0IwirEet2yq0nCXd3fWgZNqL8E6QlNiGlTd+aaDHlltZDNVm&#10;UodJmsZ29pOYuVXH+mNE9JaCZMdjXuG5nLUjvs/zx7o6dZ/19aEBm59NWCStDNxn3f1M6nmnkJ50&#10;K2e77jidi/abNOBLSZgkuUxe96G0kyS448HmKz9OfnRhgAErq1UBZcYRWHJkKGLIbF1goKE2OpuT&#10;GKCcOBRZKYSnSgdrxVE07lpQtE6xY2V2Ncvgrk2BmwjjqpGjYMCEunU7QlfM0qi7tRsOFIzZ0HxJ&#10;i76nMrTdUiFL9F5cYCM4y0Y/okJOP0/CPB2UolJ7RoxIyYY1yUp80UG8YkV+okGUyaifyWDyOwfC&#10;92lcNKcWNp4giaT2jBmJ50biqxIzb2kwYnIXfnf0I+nkqgklo1ZY8uRQZh2Sblzr8lVQ2o4gUM10&#10;P6JFy57ometH3XFWsE4l8qaNyJ5RwUcqyRrWoIQIWrjE95bkyB4lUUW1JAQe1yk/ChfcNCIN/O00&#10;kFoFyUMDO9dhKlFJDdVSlQxLmQqWCvGYsRFpE35YOsz8W4wFJIOmNgnmKpZjkw5lq2LoZFJemwL6&#10;LJIBjcreqCKx6GBrUqBowEgBJ3V1WNBK95dny6CzH0NhrhG+gBxlRTaEG/3orbegh6YU7U1FcbYJ&#10;Xe0ZKOrkOn0pUMpTYCaV+G1yeO1yKGQkrUIiPXFfQ9Jw20hSViV0xqOwOllO2qMwkGQsNjX0Vh47&#10;TSO/XovUgAJpJJa0PJLnqB8TS1UYjwfRUudHbik/5/c8NA1nJn/r4zFkpsBWKYZ41iB/1IKyBQrn&#10;KR1qzmqYMlU8v0aIuZY795WIUhib18Uc1Qb0HJjgbTPAUkg67SEaz7hRMWVEzYq4uWjH1FULVr7P&#10;Rsd+DslV3Mw0YuAD694jNdr3DGjdY9DZUyNvMQm15wwYeMK68vTrJZKFv7AxsZ70HKhx8nc24Odi&#10;3B4TGkUHOP4m8jgF0fuCZJXSKAHh+zpEKK7RVwxN3K+SG1pp9IHlnyxY/1e+f1fHRGnEkriM81Bc&#10;ImGQuaBB7x4D1ZKD4cSGXNb99DjbSdyK9Fo7rMVqNC+noZ3HE5whjTYeZZhIlp7D77hBE3xvwtA3&#10;dqx/dmHhD3Z0HZDaL+rRddWOnovc/gWDNE/H1EOKuHjS6J6YetWA6dd2JmYxlHcuBh7Z0Xxdj9or&#10;FL8TWhQOuNB0wsmUToHdsXE9NMEzLNMpPY+fZvorSeC5FeUxK6wMARULNMMnTPI/UWD+oMbwfRsN&#10;0oKtf1Fi+We59NRUP8Vr4IFWIhEhWqP3KD6baRRlO9pns1DKMNR9wUmzVCG4xGO668Psq1RMPCbF&#10;3Lah+7oOwZOsCxS6+G2ek7s0oFM0w5MMRCy/AZbt2FvxNJKL5shQMWOmIJLsTotHb8VlH7bjU2Lw&#10;Pg0SYtDSixnS2E3jT8XVBzkFnaJ3z49Grr9oSYfaRTPqSQaNG3Y0rZvYPixIDbJOrpECGEJHaCKD&#10;NKqlX0my1+2o6UxFaqEObQskWQbeAZru3D0S53462mmOxZOsZxfTMfmsgOk+i/vsQvM5ktQtMe6Y&#10;mHvdS0LJxBbXt/aLEuMkj5bVrze+xRAq80/EzW0zqciEEWpZ3y0rw4gKMw8saOA5a2JwFr39+/a8&#10;rCuZyI850Xbaj8U34vFgauC8OB4LotdY979hACLRDHxjQzv/7yV9Dr1LxdSjUsyRWBLvaJovGMxv&#10;GNBxXtwDsmHkgRWt560IUS+H+Z3Z92400XByW9xoXSxC61KhNGHewGUS4TZNkEa2LvrL/CUF899x&#10;G1c9aGFbbL1lxsjdQoR53roZCpvPi5kj7TiUnxBiqkXOQDLF/SiTNcWrXA5NGYWxlYm0jwlTiGWJ&#10;Bh6aStU6hfe4jjvlRh8FP/ZSJk3+lD6UgtxhItG2BpUn9KwoYppFM1M3kz1TecmUAZF9m3RvRQw4&#10;GBLjYN1mKqBD9hOB24mJjXcMqLstQ8UlIucZD/LGxU0s/uaJR+psWDRFMSY+jjP5BRcpfIWHkU7R&#10;LqX7FhPfU/uY/MtkCFD0xRDFWWNaCrwGaV0GLmygJ0hD28TtMQuyu7QopsEVJbTSVJRFPKa6c25U&#10;nQoQz+wwVKXw+Jnm28wSoeSRINJJPIrsQzBkHIMxVYEkRxIUpAFrCekqyoraZYS9PgUB0py2nOJa&#10;pkVWn4lJWAP3AA2lnridR4GmUJvLj9E8dMjpTUN2hxWeWiVaO4jIiy4aHI2lUoeqehJJnp7EcARF&#10;aWoEs0woJK7XltKIs1hRww5U9SmQmp6C1FwNMir0SMtWwOfj/jmOITvI9M/3Dqv+CS6zAnaPBq58&#10;GQoiJLdKBbQ20odJ9GSXwRXQILPOhLRCGkE+t1PvQ0EvG2GE++M7Cm9WEjJIYd56Cu+YE5k1Jsj8&#10;SfC0UCjPOdBwxcTgYEHFlhoVmzpIE4SJ4V3uaNBJ8Q8fGFE4y3LJPozQKZ5nmko1G5q3k/vOdVQN&#10;O5iwM5HVa0ZAXPobVWH+dSWDRSNR2SGNeRRiUGm/r0BwT4Hc6RQ0H6dhzanRtCs6hlFoP1Ag3+qw&#10;9VfxAIgRnVf0OEEDmXjHurXuRuMa0+JTJzpum7iPJjSQckfuUAju0eR2VajaVKLytAbVTOXRp1zn&#10;Fy3GfuTf9/VMv0zfr0gFBzY0LTM4Mb3XHKf5z2mkulG1oeLfJGvRk3fTi+ZVC+buZ6FzzQlffRLc&#10;jWwfpE0xS2APw1Tsog6rb8wUEjMWHwUwwYQ6/krHJG7B9D0PWtd80nTLi98Z+D09PzuGxEslIrco&#10;usJUaCLhS+JqgRXBa4fRTlrr4HGE71kRu+GVpk8unmJ44/Z7L7gQuW7A0BM1Zh6JS10GlCwq0HhZ&#10;9LvSY/WTm4KjRuUcwxlT79JbEj+NcoqBrXHFQrJKQdkMhZe/jx0IkvDToBgEt8RcFTTIBSuyIhrk&#10;xJmIGTKbV1jO+26MfGNF9KoRoT0V99WGjps0wg+kRDGdwSUa2bIBnm4DgtSLyHk7GqedaN20YPR2&#10;AMFxN9pIG1MPM1jWLuT2MmT1aFG1osH0Uy+mD8SNcwONmbQ8S9PZoRifoykyxKSxDTpYv83FDFKm&#10;f2JAYtufc2GEpDlwR0060pCwWE9+dSBCkhPbnn8bwKnfsrH2ZyPmftZg/RcHFr8nyTCs1F+juHP/&#10;xc34yk2NNPbW5BuGWVJtPwk2QQ3b/qsaW39WYuWDntqYwjrP/XyjZr0hiT3SY4j0OvTaATERnZj3&#10;ZJUBokv0MeN5al30oXHUh/QaMYWDlQGL5fdchZJJBpIR6tWIFbWzLP8bJI1FEQy8iD+1kurSsfIH&#10;P5ZotOOsE9PiRv1rcX9YjxqGKjGcUyPPdVqdCvrMZPja1dJI5+FdBwpJyGK9zQseRM+S/Fe9aKPG&#10;TtKYV3+yYoiaPv5axzLxY+NnJxY/0nRJp7OvafYPjBh+q8HmL1Ycyppg5Vhl6mJKyp9VMKGzIkxy&#10;WbDAHtVBXaCEMv0Y1KlKHLUchbkkCZXTBhTPa1FzRnTiE0mPOzmogjZ4jKKrY2XSoZ0Vc+pnLUI0&#10;CzG5fCUbVMtVA9p5ArtfytH7Ro7Y0xRpVkKRJkOsbHUX1Gg4p0TZSTVsHWpkDRG/RcfGU6ygQypU&#10;sJEWr/OkPTahd9+MshUFosTD3kd+FJ9iY7ok0q8RJSsUB27LE6O4diWhihW8aFzPwmfCGbMjr8UC&#10;W7EBriDJoVmPPCJZEZOPoJKCBEmiyAB9AT8POWioXE8v1zOUjFQSiq1CCbXjMI6pDiHZdBRGJk1n&#10;twOBiBOBHhJRbTKNNgWmUhmNhRRXrSNmG5C+oIAtKIe5QIPsHh3cNBNTmRw2JkFblQGOalbydjM6&#10;xjwo7mOjrTWjLZKKTBqV0XqMIs/vmkhZeqU0dInJrmSykqOh34KuZmJ7pwltTFDloyZkUZDT6zVw&#10;5iugttHk5HI4bRqYaQLFA0zdTLrVk1oYAoehNnHdhmMwGFOQ3W5H5TAbdpcF/qASxaMUmnYLckI0&#10;ugkDAr0MB0xkExTR4iktqUyF7BG1NHd1076VdUf0kVEik3Wh8pSGtKiWhsuvOW6Ses1mD+hpmslS&#10;Q3SxMmcNsA5tOig8/M64B50nAiiboInxPJSyPjZvMWG9sSN3WUvBUyFyLwUNN9SopimVnWVdSLCc&#10;RD3heurYaEJP1Yi+NGL+iw7DfO2naR0XN5B/MKH7G6Y41pUW1q+qLQVabxjRccWC9nNmrtsAXyIZ&#10;/iFSYq9K6rhadlyDOBPWxHsfgxKDx0UDw48BY88tSFz1Yf4pqWGbx7nAUDPPVzFq7S0dU7sKcy8C&#10;mPomgHnW/eCkCoEmJTIi3NbpLCSu+1AYU6GJ5TFPQxL3BGYf87OTRrRvOZnq3Nj41Y7J9zQDknj4&#10;MlPrZTX6H/HYKVyhq0osfFRh5VUaurcDaLpIg3jA431PYfqTGmufPeingdSLB0nOOVkuViZfpseX&#10;ZjSc16CPwW3qhZ1pVY2JXxUkNj2WXtvQuqHgeaU53CTFbBjYJtRomTMjzPZU1M9Aw7ZStWHC2Dsa&#10;4w8aDD8wIcYQ2bTClLpjRO0a295phpqTFmQ2yUhDSaQPBQlDhslH3D+KTh/P2+QLGvNjLdqZkOvO&#10;U/zFKNsMeyEaat9NuzRf+uyPYjBTEvBZG1Y+O7HxhedvlyZ/QYwDRTO8JHqte9A8E0AG24wIkGKc&#10;ucHHJJB5O7xBEcxcyB9zIyvqIBXSCPn9ijEHyoe5nlEax0nRydKOBRJdH41t5rWX4u+iceoQv2FB&#10;NymjbUdNPTEgf9qIVpLqIOtUjGQ69Iz18oUKsXtKhlsK93st1n9WY4XhJXpDSRoWAUSJIZpL7DYN&#10;UYwJ9qMYiJApn+1B9BCfe0na2XWS4PTI6Gbwng+gbilA0khFhOeh94Btat0hzXdiK1DDXZGC+DUX&#10;idmODoaQIRLK3HeCTBiUSLn1syYkWN8GnzKwsc60iCkkxvNhzE1BZojHIC6xksYaeQ5FJ9Pu226S&#10;tVm6rNl7w4qqXh91g2S/ZpE6XfbeViB+34Dtf9Nh73/qMPnKi8kndnzzP0VnSYaVfRLtRxpIkBgl&#10;OvPlnlSi8JRa6kDobVfA1SaEwAh9xVHYauVs8ApYG1TSxDDeJg0FxI6iCQ3CYpx6VpDYSxdqdonq&#10;TPpV80QoomsL8bl5h5hIRKvkiW274kEtRaGJjVjMed5/j4mbKbGBlahkg267cYQGIcRaDl+E6zlO&#10;02DFzOk3oJH0MEzXLVvn9kg2Q68MrExEarp/zz0LCmkShdOslFtKdFzzMQnTKBaYSNb43roVuUNW&#10;pIVtcNRQXDso2F1mvl/IdMV9DplhrdXDkKeGKV8FcyEbQCKAQMwGT6cc7q4jcPXISSB2WENGKPwK&#10;yJxHYS/Ro2yKqXnQA10uxbGaVFR8DA4Ku8aXDGclt9NshT9GeiI5KTOPItnJ1N4mh7XxKHRFCuiy&#10;k6FLlcFWJEdFswm1YQ8brAslMQdqu3zSY7w2mxIqHYXenCLdr7D5tfClqyjsKmQUkwjKPcjMUiON&#10;56xmkeQybaaBGKVxkFzVchjsR5BZTKFLGNB8ksa0boGnVAO56Qg07mPQOg/TUBUon2XKP+lARjWp&#10;kaSSP0zz76G5UuyaN1xInCzG2I0cjH9gqhRjmm2wfJd0aDyrRem2qD8UfqbK/FEtImIGyZ8VrBcq&#10;dLMx5A5Z2FCMaNgwo/smA0eciXxKhTbifeS8GBZBh/RWpsh5r3TvrYuGNPCU2P9ZixaGhRCDRM9D&#10;HusNbu8u09M+t7dkQMaABukzTGtbGjTf06CeSbz1rhyR52qMvtRhRIyWTOEXk5yF7pAGzyrRxETc&#10;ck2G8tMpKKBRZC6rkc16V7zNc3COdW7rKIJMkfU7ZgQ3VRh+ZmI9NaFTzBfzKRkLbLgnf2RCpfAK&#10;M8yb4PFec2P+09fLMRP7OehZ9GBe7I+4tENabt60YuvHLhqCHXWbCtZ9GqwQo5ukj0dWtO/q0Xia&#10;AkFDGKU5bf2zGw0zBhSQxiIs666XxxBmchaXixc/JeHib1aKfTZKV0hnJL/wgQ5rfyJNnSfZrVHU&#10;PpP4xeB9NPspGuHIQzfCFIrJt1qKHrd1lXT1kaL3k1GiGdF3YvSWGVUTemQPM5xEFVBlHIGjXPS7&#10;sCG4TDFLiOvuFESW6/gzG/fVSrEV06pS7Pc0DHLpUnsuGEriokTLBSVGHjCx3mQbvaLid0WPdReJ&#10;XI/iZZ7P23YMsmw7KM7VSykIcR8GH4jxskhKP1LASGTjFOfEI4ZOnvPlvymx/e96TD90sBw96Lri&#10;xvhzD+KP0xC6LKZ5NSNx24HgvA+BBhsDFNtK3hF4SPw9l8UQJPloP+VCoFGL5jmWx/lUDOylonbc&#10;gO5N7gsTfjP3q2OTYn7Ch9ozrLcJhiIGGvEIb+imCjVr1KHHbh6rBg1nlJIulfL3fWK4dZZx5ZwS&#10;QVKSGDwyelvFYzOgn+Qz/zaZ1KlHeNvOusLgfdGM6AVS95YV6UMKNG27WR+86LnB801TGH7koNnY&#10;pXuEYuj9ghGDZEBLPzBcvDNj8+cATv85gIWXpP5hJ6pmaHp7or9IOgNEKro2feg+nY3cEbbVUwwm&#10;L1yk81SeNxIjg38r21f7RbYz6nT/PT1DCgPRXhZDuQNxBvo56usEy//kX7Q4+7sex/9CKvtkxSpN&#10;ZeMPPCc8592kvkN1TAxpY2yMK0r4o8lQZR+CJiMJ9qDo6U0MLFMhj8my9KwcVee10ny+xUTOwik3&#10;MmMGJnsD2i6IhGMhGbAS3eLBv7Gg+boavk4N/B0qlK6SJDacKD+hotAraFIUPxqVGDOnZpt0sKtE&#10;/ibFj9hVc5ZJickpixXZE5HD3yuDvysZZQs0lFNKNkgHd5xJeTUFqT2HUT0nJpSyonqVaaNfi0Zx&#10;jX3fhvbLDlZqK9dlRj6FyhvTwiLuOVSokNqohJumWCZuljfI4OxiOq/TwZCjgoNkkklCSOvgd+rU&#10;8PLV0ZmC4sVUlK0V0FSc0FVqoKXJpHfaUT2VIY1vpdAfhiVLDkeRhiargL/JBEubBb4hF/zE0IIF&#10;LazVRhqGAbkUWG8kmWajhD5XC7VLJiWFkjom3Xgqikc8SA8pUEiRLy+wINXPfbOQEij47gDLsJFm&#10;3eGGt0oFo12GDCcbPPdd3IgvGzJIs7qltepRMWdAzrAalmwlAtWs8McpeEyN9WwkTm5byfXpAyk8&#10;Dpb9Fmng3DFkd2vhdPPzHBIpK2U601H1kgarr2y48qgA49eZrt/pMfFOJ11X7dizMY3IUXL6COqv&#10;KNB+oEc9BXqADb+HWD34kkL5hsZC0SihQSUemBEnHnc/SkL4LUX6JhvTJS+yxCCTTEClc2ImPBLs&#10;fSZB0ungcysTHEngEQX8G4oSk2kPk13oW6alu370PfGi45kCFZd4Ps+QSngcJXukkvPJqLysQN0l&#10;nfSUXjlFvnBZh/ILWmROy6RgUcI6VLTO475kZoPSIUzSGH5rxuSvNIE/s07/ZEOYYtsrRmG+xmN5&#10;o8L8Pysx+1sSVn5XYOwD28NZBpy5o4jdEcLKen+R5sCEvHDHDjG0ds9VI0Vaja0/mbDxsw9j39HY&#10;Pikx8cNhDH4rR99dI6aZSCdes9xOOJA/SEpeNKNri0I47WKDJqV8kmH0+xRM0ZzG3sgw8/4wtn9N&#10;wTTLsXXHifD1VAy/MmHlB5LAih0tW3qc/qsCgzTchlNa9O+mMuF6SHVMwPccWPvdKE1j28aySbB8&#10;557T/F74IWaui3F9UxS2yJYJVYukxgTrzS7PEUUmtGdBxy7p/7aexqxhkjbyGNQkM9LXfT1mv89B&#10;+IEBQSb33BEZqucZCJZpVsdpgNcsmHxNkXzENs92XzTjQidJbuiWiW1Ij7weGWqnLIhdMWNZmgmU&#10;hkKi62MZTpJIpn9Lxugb8dSnGpOkwDEm+JgYTfcpzxf1Zv6Dm8ZrZZmQgk7pkRkWg64ylJCexJOj&#10;jXtelnOGdHksfsaD2CUHBm/nkmTcyItQ7Lc8iJxJQ+SqH7NfnFggyY1SqMXjvaXzRjSREOP7ehKn&#10;HfWXLAxIDCKXtMgLky7bGF5WHdh4VoZRGtvgWQ8J1ITxAy4MXKsv0zB+j2HolgFdpLVuhp8RUswk&#10;9zXxwIPiGQZHnrf4vhFjJLvh26TxbQsDLo2ToTt2y4U4zT1ySY+6FYb12zqc+uLC6uscbH+fir49&#10;LYYYohMHPkzezcHSiwzSUAADt5wIzpmk0QI2f9Fh+jHrhNSOTIjcIMWd8iOPoTLEADLCoNG250Qj&#10;iXXrGanvnRtrH0i5u1b03LVh/V9lPC9qGrECU8+1WH7gxuAFLf4vGgTDK2UrCj0AAAAASUVORK5C&#10;YII="/>
  <p:tag name="ISPRING_PRESENTER_PHOTO_5" val="png|iVBORw0KGgoAAAANSUhEUgAAAUAAAAFACAYAAADNkKWqAAAAAXNSR0IArs4c6QAAAARnQU1BAACx&#10;jwv8YQUAAAAJcEhZcwAADsMAAA7DAcdvqGQAAP+lSURBVHhe7P0FYBtnuvaNK+TEDLLFMgebNswp&#10;w7ZbbpehzLBlxrRhBjPLLIPMceI4iePYMcSxHccQM8SxHTOJ4fruZ+zd73z79v8/e857YEF3e0ey&#10;NBrNjOb5Pdc1DwzPGtb4n4yJiV6+xWL5wKK1XEmPa9b94uE9t4ryu/4EYP7sItawhjWs8c8ZBD8v&#10;7ZRlZ1xsV9ed244bF3t/adiy/tuLqXFX759dxBrWsIY1/jnDYLBsCg5uyb3zgQydnXsIHN0j4OS6&#10;S7d5w96MPGXb7bOLWcMa1rDGP1cw9XfoeF3AbevDRm2FMXDyPAPB4kvge2ZA7HV4asvW/RExMZf9&#10;Zhe3hjWsYY1/jiD48Xceqd215s6YQWdPBZy9cmEvzccC9xw4SvLg5qmEo3jf+KrNe49GRZ2Sz37M&#10;GtawhjX+sQOAS0BIz9dL1of02XtGQrAiCzYuxyHyCsOS21Jg5x6GReJE7nUn+eGhNRsP7QkNzXaf&#10;/bg1rGENa/xjBoNf9MGWz++9R3XDXhwNBx8VbMQBcHZ7Bx+9k4kM5Q08/ctMOMgjYSNNg5tfDkTy&#10;gL571u37rDzupNPsaqxhDWtY4x8ryPY6ndh99bOHNsT1ClzCIPTKgJMkAi6ir/GnP8Wju22c+AiU&#10;V0zg7p9nYpF7CJykGRDLlFjuFXRj7dJDH+3eXcGfXZ01rGENa/xjBMHPMSDg0gd3bwnrFjoFw1uU&#10;ArkoCnzXr/D66xlo75yBHwutBThfosYjj5+Gnf1xCEXJkEpSIBOGD25bF7vjq68uWK8JWsMa1vjH&#10;CKb8YmOvf3Dnth/bBZI9EMkSIfcIhMT+Y7z1x1R0tBswTeDrp7w6No0hejRTnj8zgUcfUMFdcAJO&#10;ciXcJSqIXUMGN6wM3BVx4opkdvXWsIY1rPH3GcQx54P7qz9+8N7D3VLpZ3CRHQbfNwIebh/jg+eT&#10;MEDw09NCrZQRXeN4N6cGeTenMUZ/sygtGscjT2digXcIbCWJ8BQmw1t4sHfz+p1fhCtPuc1+jTWs&#10;YQ1r/H0FU36HDtR/tmXj0V6p8Ft4yw/BQ74P813fx/MvKnGj2wA1Qe4aZeBNC7YltWBZUBUeiqtG&#10;ao8aw/Q6g+PJsilsfEYFB9kReIojsdQ7GBLRR20bNnz6YXV1n8fs11nDGtawxt9HEPxsf/zxwttb&#10;Nh264ed1CEu8oyB2OwGh26d47Y1kNHZpMEhwu0p5/JYFyxRtcI68ARfFTYjC6vCz1GokD2nRQ++P&#10;MAhWjuNnTyXA3e0beEr2Qyb6Hj6yL7s2r9/3Q0zMNWtnaWtYwxp/H0G8mh8VVfvru+/cXyfgf47l&#10;vtFwsw+HwCEMn71wDv3XtdDRQlcoD4wCK7K6MSeiFfOSxzA3aQQOGcNwibuKTaoriB/W4hYtpzUC&#10;ly4O49lnEyCVfEsQPACZxxEIHPeObFsbExtyonXt7NdbwxrWsMb/TjD4BR4/9+u7t/9wyVv2mclX&#10;ehASUn7uTlF4/Q+NuFFjoUWATsofunVYcmoIvKROzFF2wzZzgJ53YEHuIObm3AQvugp35dQj4+Y0&#10;TNyngJJLw3j8CQUEfLLUkkh4C5PgJ43Ub1sXnXzgu+IVs5thDWtYwxr/s0G2d2Hg3nMvb1v99VVf&#10;yecmX1JpPuJjEDjvxVsvV6Kp0QIT8a/TTMqPvK1/7ih4ig7wMnrAT70M3+SzWFdQC4/0K+CltoGX&#10;NYwFsW34WXorztyYhoYAaKTPnyvqx88fi4Lcax+E4iB4iEIgkRzUbN1wKDTsQLnP7OZYwxrWsMb/&#10;TBCbbI7/ePnlBzYfbfYRfAeZ2174S06Q9f0GLz9/Ci1temhpoTbKA+1q+CffAC/uFuaphmGvvIrN&#10;qmx8cPkMIsb68ExpJRxT6jAvV4M56Vq4hLfil6omZHePYYI+z7rMFBT34WdPRMBd9j1s+bvoMQDe&#10;fkdGNqw5cDTswAUrBK1hDWv8zwTxaEFYcNtv77xXWWnvcgRSLyVk0jC4O3+GV15SoaVDx7Xm3qQ8&#10;3juFVdmt4AU3wCamH6LkLqyOPY1vStLQqK2lZdqRo+nE76/0QJjQgfkxg3BJG4KY7PB9iZVI6VVz&#10;/QQ1pASLS4bxzDOx4Et3w0EWjkXSKNiJjg2s2xRwIDbsuhWC1rCGNf57g1g0d/e+gidu33K8yF4W&#10;rbeT5cNRkgUHt8N4/bVsdNzQYYoWukEZ1z2O1am1mK9shLOqDyJFA7bFnsMPJedwbeIizLiAcXUW&#10;xtGKQo0avz3TCFF4FVxSuuCY2QH7yMu4J60Vcf0m9NL62HXByvJJPPmLLCwQHIONZyqcF2cTEI/3&#10;bFh3cEdcWLlsdjOtYQ1rWOO/PvYcP/PAijt/LFzoeUC30Pck5klPw9ZNgd/9/hza2o3cdbtmyrDe&#10;YdypKsf8hKvgZfXCKaUaGxMysbvsJHq0rCdgBYxDCTBNpMCiPUNW9zqKNL14ufwK+NFnwEu+Dpvc&#10;MSwMb8H2tA7EDRo5RckgeO7CFB56LBs2/GA4yDPg4ZNmcfHY1373nYe/Kchsso4YsYY1rPFfG8Sd&#10;ufsPXXp4yYYfC5yWHtDZrYgHTxgFJ694vPTSJXS3mzjby1p7Y4cmsEpZgDlRBbA5dQNzUhrgk6jC&#10;11VZaNQVw2I5B0zlAGNZ9JgH8yCBcDodatTgrLaF7HAlqcAq8BI6sTB9As4xbbg7oxURfQZ00/p1&#10;ZIcvnJ/Eow+mQywOgS0/Bm5ecRZX2e7rq9b98JUy5pJ0drOtYQ1rWOP/Log580MPNj2x7b6EwoWy&#10;EwS/VPAkAbDjf4G33z2LjgY2khcYMFkQTxZ4W8Y18OJKwMuvJ/hVYLnqAr5qKEKV/gKmkQPtZAz0&#10;YxkwG8pgHi8EJlSwTIVCp4vBMEpwxtiOF2obIFfWwia+BzYpw7CP78JqVQciBnScHWZS8Nr5Ybz6&#10;hBJSSTA3bG6BLAp20n3dWzfv+SEnpsYKQWtYwxr/d0GoWRD8Y/Vv71ofctHRPVDn6JeFufJ42Hvv&#10;wxtvp6GlcZLhCIPEwIiGaWxVtMOZYDU/swO8nCrI03Px6ZVzqDM0YBJFmNLGwWRMgslSgAn1aWj1&#10;BbAYMwFtBGUwDOZU3LAUI3+qAX+qugbPqEuwUbRhfsYYbBI7cIeqAUl941wLMwxAzel+PPFQKhzF&#10;EXBcmg1Hnzh4+Ry8uXrF9z/Gx1/xmt0Na1jDGtb4jwUhxiboxOXfbb/jcJXMNcDoIVHBQaKErfAQ&#10;Xn0rj2wv66AC9JvMCGxUY4NyCAvCWUfnKdhk98I97RQ+ayzENV0JRo3nCHqUhhxMa1MwRqAbRzrG&#10;kAyNJZF8bRygiQfUSph0KkxZzuLK9DV8cvEyfKIvYk5CG+ZkDYMXXYutqkvIHhjCNLsgaAQunp/C&#10;w4/lwU4SBltpLFzEoZBKjw1tXx8dEh1Qv3p2d6xhDWtY428LQotdcPDl57Zs+rHKX3TMLHGIhVCQ&#10;BFvXA3julTx0sot9FKyLSnDLMMGvBfMU4+BlAbz4W5AllOLz+suo1lZg2phHoDpJeRpGbTYmNUkY&#10;NccQ/KIoI6ChtOhjCX4EwqkkSgKhJg5mlKJushVvnrkAf2U5bLO7wUvrhGPSZdydXY6U/jFuSi02&#10;zK7g7CQefTIf7rJA2LkFQyJLhKdH5OSGFSGxWVmtt83uljWsYQ1r/P8PNpnpnj2V7z14/+EGmfBT&#10;s697DJZLsiB03Y9XXyP4dXPCi4NfXM8INqnaMC/uFik/PXiZGkiyWvFBWRnaJ+toiQpaOJfsKpGR&#10;lJ1RmwQdwU5njoAeYdBbgmAyB9P7ZIF1MQRBAuEU5STldBopxmJcHb+GDy8VQxpzGjxlE+blD4IX&#10;W4c1WY2IGdRxEyiwBpjyS1o882QmPMQB4LsrIHVLhJfHsaEtGw8cP3nSerc5a1jDGv9OEEdcjxxs&#10;+mrj+gO9EuGX8JEehp9YAYHDEbzxyhl035wZmdFOGd87ji3xl2Gr6AIvz0LwmwQ/swlvNjaT7W0l&#10;Kp2nhQl+mlxYNMmU0QS6cMASRakAzGR79fTcEEYZRM8pdfRcQ/DTpMI8EgPLKC2HSlyZqMHr5woh&#10;UxRhTlIrKc0RzE9qw6qM6wjtV/+ln2BJqRYPPaKCh+AovGm7l3pFQC76onfDhs/3nT/f6j+7m9aw&#10;hjWs8f8NNp/fvj1Xvr57W+Cgj3w/fGRkJd0DSPntwUvP5+N6mxlsIns2mWl43yQ2JF2BcyzBKInU&#10;n7Ibktw6vFpfg1JtPUyWEmA8ngCWQqovDyYtg90JotRRUoSk+LQJBMd0ygyCHT3XBtD7h7hlLLp4&#10;mHU59DyNXg8jcMaQHb6EmukWvHPuEoQhReDFdWI+QXAed02wCnFD0xwEWT/EgqIxPPaoEm7O39E+&#10;HIFcvAOe0o+H7r3rYHBsZPmq2d21hjWsYY2ZIG4sioxseHPzpl03ZKIdWOEXC2dbAqBbJF5+/iya&#10;O03ctTY2tjfulg6bVfXgRTXC9uQU5mX0QpJwDu9VFKLacIXsaCEsU6TspiNhMCgxbSIrayR7yxSe&#10;llJNdndSCfM4qcOpUzMQVJM6VDMFGEK2Nw5TpgxMIQlaUzBM0wTO6VRax1WywzfxeXknPCMuwya+&#10;DXZZvXCOr8CdmdWIuDnJTaXFJl29cGEETz6RAJn0O0gEO+EtOQwPpx3Td20IT4sMuL59dretYQ1r&#10;/KsHm9Xl2LGzL913z55GL+nn8JMdhdAlCE6LwvDqCw2obyF2EVTYtbaotknck9GDeRHNZHknwFP1&#10;wD2tBF81VqF1glSfPpWgFkSqLQQGkwITZHXHEQOTmQCniQQmCIQTiQS0HFi0BErNGXp+koBIn5tk&#10;LcEKGE1xGEUiBhCNMYTDAgUsk/T5sWyyzq2oHx/Gp8VN8FWUYV7cVTjkdsM2thzb0iqh7J/irk2y&#10;bjLFZWN48ulYiAXfQyYIgpdHArwFEaYHtiadObTz4ubZ3beGNazxrxrM9h7bcen9ezft7/AUfoPF&#10;8uPwFB8F320XXn/9Cq5et3C2ss0ChHRrsSmxAwtDezE3TYN5iV0Qp1Xg/boKUn5sruciIg9Bbvwo&#10;LIZw6MyxpOSioTErYDYoCG6sgYNZ32RSepmAIY8gSFZXk0WyjQCoTqLn8aT0EqA2JxI8EzFtToaZ&#10;u1YYSp9j1wdToFGXoG6yHX8qroBvQgnmJ9WRHe7AguhKbCBlGj1g5EaMMCVYdKEPP38kAp7yg2SD&#10;EyDyiIdUHGjesOZwxt4f8q2tw9awxr9qEB+cA3c2fvbIlughudNe+AlD4SMOg6vzt3jp9dOo79Rz&#10;ExuwBo/jrQNYp2zEQkUfeEoT5qaMYwnB5r2KS7hK1nTMmAsLwQqmWJi0EdBpIkgBJsBiSoJFz/r5&#10;/TkJclwmw0LJHmfyz6/PLGfRJ8GoT4dBnwmjMR4wBhAw9xMAD1DGwGguQfX0DbxZWg332CLMz2zD&#10;vOwb4EXWYk1eHyJvmbh7jDAleLZkAA+THXYTHYC96wk4eQRD7r1ft3XTzpgjP2QunT0c1rCGNf5V&#10;gsEvKqT3wzu3pva6uYXAS64kmxgCV8cv8cJL2Wjs0nOtvay734kbamxKq8W8Y+Wwjb8B15R++MRf&#10;xscVV1GrbsOEMZ+ANdOia9FFQa8j5WdkHZxVMJnS/g3c/mNp1qXBSErRYCSImkj9GY8SBA8TAENh&#10;1mSSwmtH/mQP/lBeBW/VJdgqa7BI2Qr7+HZsTG2G8uaMHWZK8OyFYTzzdBbcBARBcSQc5ZFwEP0w&#10;tW7jrqjwwKLls4fFGtawxj97EA8W7TtQ8Mba7cFtDjICgVQFN6kSLm478OprGWjt+X+ntIrsUmO1&#10;shP2CTfhRJZXGFONDYnn8dGlElyeaqQl6gBzCsEvnEgTTHBiDR9JmDJnYhJ50JkyCIo/Dbh/L836&#10;FFKAKuiNSlKBcbAYWTcastisv6AuBSMTORiwXMd5bR9eKj4Pr4gMeCTXwDXtBuxDqnFv+lUkDer/&#10;0kWmonQSzzx7Bgs9AjBfngw7v2Q4SX8cu+uufWFWCFrDGv8CYbFYbA+fOPfayrt2NNvIdxIEUmFP&#10;6m+h034898dcdHXrOMXUQBlBym8LKSpe9C3MURnAT27H+vgC/FB5Ac3a6zCgFMYJBfnMCGA6kGv8&#10;gJZUoEkJHQFwypwNnSGdYPVvLe7fniZDMvSGFOiMaZTp9DwNJoIi9AmUsdBNRtLfWdCgBqVT1/Au&#10;QdA3Ig8LY2rhqOqHfVQdtqQ1IfbWzFRabMqGC8VaPPDzU7AVhWKRZzJcfWMh9Nw9ctf2AyGqpGtW&#10;CFrDGv+swRo8du8u+XDllh/bXVfugcPKcMyTB8FJfBCvvXoKPW06Nr8AuiijB6exMrYMC6KbwMux&#10;cMPbfGJL8eXlUtTrammJElJ7yTCPEfQmQ2eSNVJomUpLILWWAj3ByqhTEqx+GnD/XppoPTpTAinA&#10;VAJpFrR6UpT6XBgNSliYErTQ96mP0fcqCG5VKNd04LWSCojiL2JuQhPmp/bBSdGMu1UtiOk3c63Y&#10;3FRaFzT42UNZcHI/BjthBNy8o+HhuXto/aYfQqKjq5bNHi5rWMMa/yxBZd8lOmDoky33JPcskB6G&#10;0+0JmCvcBUfB+3j/nUz0NHHzq2CIZFJyvwlb066BF1PDTWbKS78Bn4x6fFh9FZW6RmhxHobxGBin&#10;FAS6DGg1DHSkzLRsDG8UJWutJVWoIavKXvsJuP0taTbEwWiKJuDRc20WTLp86LWnODVoNhEANYco&#10;9wATh4HxRLLc13BRP4JXGprhnlyKhWTdFyj74RDbjrVpHQgfMKGP9tFgBK6cGcZLjydDJjkCe2kc&#10;bCQRsJXsGl2/aW9wUvgVqxK0hjX+WYLKvHPkweuf3rUhrttFHAMH3yzMk8bAUfI13nkjDj3XZ6a0&#10;miB1FNswhfuTOuES1waeqh1zT7XBQ3kW79fVocZ4AxOk/AzTsTDrCU4GFca1ORg3n4PGXEBkSSNF&#10;RgCcOEGKMGDGGrNZXv4/rb9/Y+oTYTaSsjMS6FgDi5qNGskjEObPWGJLDD0n8BkIgtOkAoeCaZl8&#10;DKAFqboOPFd7FaKYUiyIacb89GEsTOrCmqwWxPVNc30a2WDmxnOD+NXDSsx3OgqnJaQIlyRDIN89&#10;tnntrsiYsAprFxlrWOMfPaio2wUernh3+x2Hur0FgXCTpMFJmgoHj8N48/Vc9F5nV/yAEQJCTKMZ&#10;9yaOwjbwJuYkD2FBbhP4Gbn4rLUCJZorGEcRLEiDRRPOjevVmHIxar6AQVzCpPksQZEgxcb7TpMt&#10;5vrs/d8oQIKmIYYUZjg9Z+uk16Zo/eosssRppPYSCYJR9D59D/uucQLlVAq0xlPoRgXOatvw9sXL&#10;WKwoI/veAl7mICnaOmxQVSK7f5Ab1cIgWHx6FA8/kgsXbwVspLFwFAVDJjs0tW1DVGp8eNe22cNo&#10;DWtY4x8tLBaLY0BA6Z+2b97R5i/aB5FTIESyONi57MMLL+Sjp4Vd8SN2MOXXNI0NUTcxL3Qac1PN&#10;mKu8Cd+c83j7aj5KtKUYM5/k+vSBKTICnGkqHFP6LIxZijBsuQC1iXWFUc4AkI340DDll0rqjazx&#10;TwLu30sGQGaxaV2sczXZbUzSa9MpMBhSSImyVEJrYf0J2esEWpbaWLLNiZxSrZ3qwlunS+EVfwn2&#10;OT3gZbRjUWwJHswrQ0bf8Ew/QRNw5qwaDz12Cq6yENi4HIdYroCPNNqweWXUyQRF55bZw2kNa1jj&#10;HyWobLseO3b1q589dKRD6PYB/MTB8JNGgO/6FV59NRNd7WxCK4IfZWKrAduSxrGA4McjlvAypyFJ&#10;q8QHZVlo1V6CAWdmOjkbyN5qyWpOBcJCADTolNCbmCLLJPVHsNPNAAi6BJgMmaQQT0FPjzMdnn8K&#10;cv9O6ml9elKR7LoiG1s8Sc+n42DSs242aRgF2W/LSbLEOfS9KlKHBF0NbZ/uCKcezeYKVA03cF12&#10;fBILwEu5gnknOzA34QrWqOqgGNBy1wTZSJeSYj2efTqHKoijcBWEQ+gaB5lL4PSdm4MSU1Pb1tMi&#10;c2cPrTWsYY2/56DC6npgX93OTRv23fKSfg1vyT7IhSfg7vI9XnsjC903ZyY2GKBM69bgzuhu2EdO&#10;YG4uwS9DDffsZrx+tQq10xcBczapPqIiN1cf2dHpUIJNxAyYuBEa9B6bzFQ3m+zanSGN4JdHkCrg&#10;Wm//0wD8czI1Oc1sMEGQXWMk0HI2mOA3Zikg+81Ay+YbZAAMpNwPTByCZZA+g1rUTNXh9XM5kMXl&#10;YoGqAbzsfvDimrAuuwsRt2Zuucmqg8pyPZ54NgMu/D10vBRYKo+HXPT9yNbN30WlZjYxCM6ZPcTW&#10;sIY1/h6DdXU5uL/ux21bAoa85fvg5xkEsfthCDx+wHMvZqKp08KpvhbK8O4p3JXUDLeoXrK8OvCS&#10;b4GfUYdX6mtw2cCWKAaGTpBMZB2cY2BRsz5/CaSuCHomBjwCoiaEXiMosut0BD8Da6AwZXBpMKlI&#10;CZIt/imo/U2ZQvDMgEWbSo9MXdJ3MDuspe0g22skdak1neRAOGXJou+jz7CJVTVs9hhKphrZvIK4&#10;iGr1Ffzp4mmIw7LBi2/CvKwxzIluwTZVJylBw18mVS0sGcFjTyjAd/kOXuIT8PU8ALHww/EH7z+c&#10;oFS2bqFFrBC0hjX+HoPgtzAo6Oona1f/SMpvN1b4x4HvEAqZIBQvvFqAVpI6rL2XoS3mlhprlFXg&#10;hVyGfe4I2cM2SBPP4k81Jag0XIXadBZmNUGHqS6mvrRxMLJ+fUYCEte5mdQW6/g8eZyeh9Fr8QQ9&#10;FaZJMWrp0cxUIQdGptiYgvxruP0tSevR5kGvy4LWmEKAi4WFTaDKWWJmh5MIjunQmFWYAMtUGMyz&#10;apWAbDIqYGD9E9WJMJkvoXqyDp+UVcIrphTzFC2wzRiHU8xMP8HwXu1f5hMsKh7AY49GwVO2EwLX&#10;HfCVH4bI7Vvt9nWBJ5MV3Q/QIlY7bA1r/D0Fg9+JExdfe+iBQ51S4WfwkZ2A0CUMrnbRePO1ZtQS&#10;9Rj82i1A1A0Ntmc0gxddDV7+TfDSr0CScwrfXz+HVu158oMEufFwaCbjoDdlE4RmLKzRyK7r5UGr&#10;z4BJS4Bi8/oxyBHs9AS9cctpUmP5BCrWJ5DAOLVzRo3pSDX+h20wLa/JhElzGmpDPsbNWaTykjmo&#10;QU0qkLYP4wRCdSwHvXGkYBjp9MhUJ6lPfSrGCcpGJMLCID5O67RcxnVtDz4tvYrF8ZUEwVYsTBuE&#10;YxwpwbQGJPZNoY+OD2saKq0YxbO/TIRcshNS96OQuUVDzg8xP7A1pSQ65Or9s4fdGtawxv92UHl1&#10;OPhj8bv3bN3TIRN8AX/PIxB7HITQ4wjefKMBNY0gdQQ0moGj7WqsS2iEQ0Ir5mcPEPyuQZh1Bu9c&#10;y0e9mSwvgQRTRwk+BDaC3bT2JAyaGRtr0qtmRmTo0mBigDKQCjSw634JZH1VmDKfJEDmEIAINhrW&#10;FeYAgZA1SvwnAaglBajJhZ7dSY4AqzErCYDMCpPCmySosTkCNaylOA5qguOkJY0gqaJtyYKOcsqc&#10;Dos5lZYnYE4wG58IjaEIJWPX8VplDfjxpWSHr2NRxi24xtRha3IN4m9Oc2Og2UQQ54sG8chDCshE&#10;R+DnmQapIAU+0iisXXn8dFjAaevd5qxhjf/tYF1dog5c/+yB9cGDni674C8OgVwYCL7rd3jxtdOo&#10;azdz8Gsi+B1oJtur6sL8hHbwUvsxL6MHXqml+LC6FFfNlaSyyD4ikMB3nFRTKMyTmQSiIsocDkqs&#10;McOsV3Jp0TOgMbARkMjisr/NulRK9h6th2sNZlaUIPmftsAMgim0Pvad7Lv/PLUWfS+7Fvnn9bKR&#10;IgamDmfSYkghCKeTYmXbTetQhxDRDtPjQa5jNbv5+kltF35XfRUu8cVYkNQMp9ReLAyuwdrMboQN&#10;mrmxw3pSg4XnR/Do4+lwFwbAyTUCzvwweHsf02/fsjf52AHlitmfwRrWsMb/dDD4KYIGPtq6Lm5Q&#10;LgiHzCMKnoIg8J2/xXMvZKGh08zN6sLu4XGwTYcNKU1YFHEFtpk3YJPUCIniIj6taUW1uhuTxkJS&#10;S2QvLWRd9UehV4dCO50Og7aAwMNA+Ndw+veSAZLlT733X5QMwv8/0mhMJTWaTWqQ9UVkDSNM1R6k&#10;54HQmlJxCy3IUffjN6UVWJJaAY+URiwiVWyX1IFVWd2I75vGAAGQXRM8dW4UTzyZC3dSgnbuYRD4&#10;xkLgtVe9et2O2OBjhVYIWsMa/9NB5XLRgUOlb21/IKHHXhgJB2EKxN6pcON/i1dfU6Gl28TZOGbn&#10;wno0WJd5Ew5xTVgQUQl3RRnWpZXgw/JqVE0NwMymP9Dnz6g2bRAslHpDFKYIFGpzDsHkPz+n339r&#10;/gT4/px6UwpGkYFxpMFgJpXK+jBq2JRd9KhVQqs+jWHTdZRqBvBOSRl8wjPhklgFu9w+8BS12JxW&#10;jZTBaU4JsmuCZSXTePaZPDhLQ8ETKjCP3YDdc5/6zjv3xyqjLt0++7NYwxrW+O8OKo8L9h8//cLK&#10;bd+32MgPwM5XBSd5Kmyc9uHFl3LRfcPENXhcp1T0abEluRXzYzuxMHsYwqRarFfk44fL5WjU3YDO&#10;Ukf2kOA3mQJMRNMjQUIbDYslETqkQItUAiBB5acA9L+dPwG+P6fBpCQApmKEADhJyYBoYTPTTJN1&#10;ptQPRsM8nkXwb0LZeCPeKCqEZ2we5ibWYG7ODdjHVmKb6gpih9R/mUrr0iUdHng0HwsEwbD1UYHv&#10;nwq+ZM/U5nV741Jj6u6Y/XmsYQ1r/HcFlUO7vXvPvrrqrh9bHZf9CJvFYVjoFQ1H0WG88vIpdLYY&#10;uf5sHZTh/dNYFXcZdvFt4KWPgJfYgTtSyrHjchUaJuvJ7laSIiLwjYcR+MgmMgBOsWt6BBcT2Uhz&#10;HNnIKJgMs6/9veVPgO/PaTYmQUsQnyIIjiMTU5Zc6I15BHdSs6wLzRSBfjSQ9j0GJlSgVNuG5y6V&#10;wE1RCF7SNcxXtREEK3BPVhUUBEGmpFnn8aILajz8SA6cBKFwladhkUc0XAX7Ndu2HksMP1pmhaA1&#10;rPHfFRaLxT4hfPidjXdFdS/yPACn26PB438PV+kXePuNbPTOju3ttwAJ/XpuGnteZBXmZvVhUVY/&#10;vEjd/OniVdSoe7j58zDNLO8JWExBpPJCYWETjWrYhANsUgOCiCYKRnZfXq4h4ycA9L+dPwG+/zdp&#10;X/SxBO9EaNns1JZ8TJhPQ2fKpP1kXWlOEPD3AGP7YZ6OxxBqcJbs8NtXWyCNLcLC5AYsymiHU/wV&#10;bMq8hpDZYXNs7HDZmRH85mdJkAqOcRB08VLBXnBEs3FjYELIHqsdtoY1/suDwS/yQPOf7tqS3OMo&#10;jYG9XwYWeEaREvkIb7+qQE8Ta+ul8mxkU1qN48G0LthGs2FfXZTNkMYX4+u6XlydmoZaT+pvkt10&#10;PBQm8xGyiEcwgTCyw8mwaDPpPRUpI4IIA6SOYMHG5P4UgP638yfBN5tsFpopUrTTcWCz1Eyb88gS&#10;nyY1mEX7GU9QP0bL7Sdve5S777Ban012uQNF0zfxQflV+MSXYJ6iDjYZfbBJbMFaOoZRfdPcpQU2&#10;bq7u9E38/uFE7gZL9t7ZsPPJgNDzhO6eTccSrDdasoY1/guDdXIO2Hvp9fvWBvWI3UPgJFHBSZZK&#10;quMg3n0rh+DHBrcBwyQAY69bcG9sP2wDurAgfQhzMq9y/fw+u1aF8vF26E3tBIWzsIzGwKwLgRon&#10;SP0EYhAxZBOVBIYMAgclu08vu00l1+3kP9uN5W/In4LXv82f+szfkmqC9wTr/8f6CibCYEjHhCUH&#10;Y9yIkSSCYCQs5mACYAh9D1O5yTAYCzFmuIxadQc+uHAFS2OrMC+unRT0KOYoGrEuoxZZ/cMz8wmS&#10;H644M4SHfpYFeym7DJEEV68oSKT7tOtWHUk6fqh61ezPZw1rWOM/GwQ/20OHCl69f/uBVi/X3RDz&#10;IyGQJXMNHi+/XIAbzayjBgk2sr0x9ZPYoBjAwggNeMkGzE3phk/+ebxRm4saczUmdOfI1p4iADLI&#10;KWDShJI1DMMwwW+IoKBmnYYZANWkAqdJBbIxuByIfgIw/1X518D76/ypz/wtyd2DOGLm2iYbw0wQ&#10;Z1PrT9M+TllSuI7TBnMCTCZ2syValqlcLYFemwKz+SIapvrwXuE1SKOqyAoPgKcawJyoS3gwrxwZ&#10;Nwe57kWsn+C58xO47xHWCHUUdiKyxJLj8JIFmbavVWSfONy0fvZntIY1rPEfDSpjzhERDR/ff9++&#10;NpHbx1gqi4CXKBQuLt/gpZdz0NXGTevJ2bL4FiO2JY5ibsAEwQ+kWqYhVZbg08s5aNaXkmDJJrXD&#10;OhAza8jG8cbComFD3RKgMSdzfeNY52FuWimNihSRit5j42z/m1uBfwp6/zZ/6jN/S3K2PYb2h3V7&#10;Ycmex8OsTSLlmwKTPpNUYQ43aoTtt8XArhmyFvDjlARM1KOyrxvvna+Df3IlHdPr4GV2kR2uxtr0&#10;KsTd0uAWLaUhCF4omcAzv1DCTfIN3GRHIBJEQ+h03LBtQ1haSEjj2tmf0xrWsMbfGlS2XA/sq/l+&#10;65b9A16yL+Et2Q9PYRA8XL/Hq6+r0HVDy93qcZQytV2N7dE3YR+jpkIKUitaeGRfxxtXSlE3eZaW&#10;yKEMBQzHCHwBREwq6Kw7CKkd6KjwU7JHaNh1QaYCCRBMLVlmu5AY/29mdPl38q+B99f5U5/5G5IN&#10;x9ObyPqSwoOe2WCCIJsdhoM/7bc6l2B4Ggb9aegNuaQCSf0Z2THaT58/CssQgdLUiqvqm3jz7AVI&#10;FIVYmNkOXu4gN5XWxtwOhPUbudZh9juUlY3giWei4Sz8GnJpFHyF8ZC679Tcc9e+6PBw6y03rWGN&#10;vzmoPDkfPdy0Y8umY8Nij+/hKz8OT9ERbnjbH57LwPVuHdfJmY3wiOnR4P7kNjiF9WGO0sB1d+Fn&#10;NeKV+lpUGZphsZwBho8S2E6Q/T0G4xR7JAAameJh434JbizVbMws/U3QMZPi05Mq1JmV9MiGof00&#10;ZP5L8q+B99f5U5/5G9JgUGLSnM7ZXa4bD5tKayqS4M/GERPs2GUAzUmYdGwuwVyywsmwsBstmaiS&#10;YBUFG2dM71lQgyvTdXivtAiyqHzwEpuxIG8ScxStWJ1yHYoBPdc6zOYTLCjux8OPR0Es2AUp/zj8&#10;vY7BU/rZ1F137QqPU7ZYR4xYwxr/XrBrfocPV3+8cf2+QS/ZPvhIwyFwDoFMdAIvvnoSzT06/Hk+&#10;P8XQNFbFV8AmvA72OWR9E9ohSizGm1crcMlQBw0uUCEn0I2TstGyqaTiCAwKGM2x9Gl6nUFwgoAw&#10;Tn+rCQAEHCMHviQYyRqz5dk0WP83d3b7d/OvgffX+VOf+RvSYEjFlCmHMgtGA4Gd7Qc3tRdL2mcN&#10;Wy6D4Dgzo7XBRFbfRBbZTBA0h1HGwDhBx22aXkMJqiar8W5REaTRFwl+zbBRjZHibsU9qlYoZpUg&#10;s8PnLt7Cz38eDYnwBwjcdsDX8yCkwq/VG9ccUUZFtW+Y/ZmtYQ1r/HVQGVoQGlr50gMPHOoUCz6H&#10;n1cwXGwp7aLw1huNqGk2cDct72Tw69djS3o9eIoa8HK6wcuogXfeWXxVV4AGTTEV5FwYxyKhIctn&#10;Np2iwn4aZkM+1BYVqUeyh4iGxUxKkE1oyqa1MhAczQmYQiKBk+BHoOQaEMYoue4w/ydk/kvyp6D3&#10;b/OnPvM3pJldw2TqTpdPVjeLAMjWxRpDCHDsWp+R9p/ssdHErHIKDMZ0Lk2GNHpUYoKW0ZlCYNEE&#10;wjIRRcewCI3aFnxaWg3/6FLYJnRjUeoInGO7sTGpFQk3ddw1QXbf4eKSEfzyVyncfIJiPgHQLYTy&#10;hGn72riC2JCOTbM/tzWsYY0/B+vqcuzwhVfu3PzddYngQ/jLD0LsfpQyHK+8SPCrJ05RAWMjPIKb&#10;J7EtsQlOca2Ym9aJuTlN8MjIxbsN+WgxXQQsZGkn2KQGEaTosjCmzYFRfQpGTR7UnDKKg9YUDpNx&#10;pgsIN2mpYWZePQ1Zxpn5/MgmjhH4hph1ZAAktciSdTD+yyNThpTcvTv+OmeX+cn3KP/8Wdb48FPJ&#10;fZa2gQPhv4Ubvfbn5Fpt2fN/+/6fMw1GbR5lPtncbAJ6GiUty6byp+NiNlKaozg1zGaSZhBkcxrq&#10;jaQITWl0fMLI/tLxYd1k2F3n9FnQoRolo234oOwaJJGXYJvUDdv0MThGtOCu5Gak9Gm52wywyxOl&#10;ZeN44lEF+M7fYKl3InzEyfASh1g23h6UrQi03nfYGtb4S1B5sYk8WPn2lju+6vYRfkGF5QDkoqPw&#10;4O/BK29cREMrlXNaqMdsQfD1KdyZ1o5F4S3gJfXDMaML3kmF+K6pBJcN5zBpIXBwU1odJesXDA2p&#10;GZ0xg4DAoMamkyJLR7DjFB4bEcHu46EhEKkZTFg/wDT6m5Zn3WDG0oFRdn2QQYuBg5ZnE5IayU4a&#10;aR3aKJg0EbROgqSB3jeyZO+z21lSsttaGkhp0WssZ96jZOvS0eusdZZ1QWHT6/852d9sXQRlC6lS&#10;i4m2yUhAY/DipsGibWFTYVGa2b1CmMU3ECRZQw175MBICpYgqCV4ariZpFNIwaVw62JgtbDLAWx0&#10;iyGe1p3A3UXOQLZfRxWHGkpuCCB0J2g9hynJBhOoWavxlPk8+tCAc5pevF5WA8+4EiyIbYV9yi0s&#10;CqnDhrTriL41M7O0hZRgadEgnngiCkLRj/AQHYNAHACJdK9h49p9cbHhV/xnf35rWONfN5jyCz3U&#10;9vr29ce7FzPVxz8AH8kx8F2+xvMv5qKhw8J1c2ENHsHtE9hIlndRcCNs0yZho+zDkrRyfFpdisvT&#10;xVCbCRZMsZgDCHIEP1I601Tg9ZyCYrAg+LD+cRxE2GvslpJskoBUmAh+pmkq6BMEK3ZdcJIty+BC&#10;yzFFyObbo88Z1LFkLxk46LMEJtZgYjHT+/82GWjY6/QZdo8QjTmbwJJD1jqXrPdJGHAKJpymLCCw&#10;53Kvs2TPWeqQR8uchInsuokBi0GbPTIIMhgyKFpSKUnVccm68CTAQPunV8eQ6iPAEaSNiCElF0HH&#10;IQxadTgpYIIuqUqLKZ3eZzPc0HayJFBaaD9NxkTuOiADNwc+NalA2mdmi5kyZLNhT5jPYBD1KFZ3&#10;4/miC/BPLIMwrQt28e1wiLmOLTndSLqpxQgBkDWMFJ6/iSeejITU80fYuu+Du1cohPKD6tWrDsWm&#10;hdYtmz0NrGGNf72g8mFz4MDll7fdp2x0EITAXaqCl58SHu7fzE5pRe6TFmLX/I7dUGNl5g3Mj+7G&#10;nKhhOCUOwS/5Kl6tuIAr2qsEjHyGSCrMlNwd1EjJaKngsslBGQCZwptiSSpJQ5DSMrioSB2qSCWx&#10;u7glQ28h0Fio8COcoBJAYDtEyukYTAQcg5ndfpLgpM8hoObTevNJYeVBoyOgGQphNFIazlKe59JA&#10;alRjKkaf4TKa9FdRp6tFjbYKVeoKVE6XoYKycrocFeoylE9f4rJCfQmX1eW4oqlCneYKuvTFGDPl&#10;YpKN4iAVO0nbOm1mM0NnkFXPxLQlncCaTtBUQU0QnKbtZNPmcyrOEkfbHUqwIzVsoUrBEklEYqNf&#10;4gmEpB65LkCszyNTvPRcQ8dFTcBnI0hIWVr0abQPOdAaT0JN4NOZsgmQaVSxkF0mGI6ZKnFxqgnv&#10;XyrD0shT4Ctqwc8YxqLINmxPboeqX89dE2SjRi6THf7FM3Fwkx/CQmkUbGQJsBMe16zfdDxelVS7&#10;ZPZ0sIY1/nWCysWC3QfP/H7Zhr21i2RhsPcsgLPkFOydA/H6a6fQdRNcay9Tfoq+Cdye0gRe8iDm&#10;njTDNpmUX+IVfFBdh4vaRoyazxGsmL08TsotaKZVdyqLSh9BkaAFHT2fyp55jev+QaqJ9fUjRaU3&#10;xZH1iyHVFQmthZQSKUitKRg6cxBBJJDAFw61Xolp4ykCDYEN5fRYizHUoddcjxZ9E+omW1E20YHT&#10;g21I7W5GxPUGHKupwd6qWnxYUY3nyy7jd8Xl+EXhBTx5shCP5Z7GYzmU9Phk/lk8kV+IJ3IL8Fhe&#10;AZ6g958+cwG/LizGq8UX8XVVGXbVXMLRpkpEddcgfegazkw0omyygcBfjSZjJW1HJUZouyZwgbbr&#10;FD3P5uYy1E2TEpwk1UcVgkXD4MfsOClhZnG5/oF0nJgyZoqYqd1pqiBY0vHRGApIxRVjnI7ttPkU&#10;QZ1gya5L6iJhpGOsG6N14QoqJ+vwduEpLI0qgGN8K2xTJ+AW3YV7lJ20vXpuKi0Sgyi/NImHHkuH&#10;nTQE9v45sPNKg4fn8cktW46EZ8XWW+2wNf51gsqDzc79Wb9cdfeuKsclh7DIPws24jw4uMXi+T9c&#10;QEczlUlaqI0ypG8IG9OLsSi1HbwcgKe8CXlqMT6sLUa1vp4URhUmyLrqNBH0oSgCYPiMfdWmzwBQ&#10;fYYgcJYgUEQQOEOFm00Tz2wfqURjEIHzKKm+w2Q3D5PKOY4pXRgmdUmkppgdLaL1V9BjOcYtpbih&#10;K0bdeDHO9V9EYmsxjly9hE8uVeAXuSV4MPsq1qma4aPsAD++F3YxfZgXdRPz4gYwN6kfPHqNF9cD&#10;Xmw3eAn0PKkPc1Lo9cSbM++x1xVd9EgZfwNzuM8MgBd1C3MUQ7CPvwVhcj8Wp3VjY2YTHsisxAvn&#10;L+PLyjKcqL9I4C1B0dBF1E2XoNNQRpVCDYGOjqCukfa5Aqap09BPKaEjK6zXHCX4H6H3qcIwnaDj&#10;wDpAs35/BD86biY6buOmi2R1L2GSAKinSsTC3d6TlmH3OGE3elIHUMbQcStGlaYJbxaXwj34HObS&#10;PjikT8MutBV3KVuQcGumnyB3y83zE3jk8ZNYxA+BnUgJN68UCOSHJ7Zu3RcSGZnrO3t6WMMa/7zB&#10;rvmFhFz/9Yr1u684+B40u96hBM89EHxZKF59/hJ6m0kv0P83TEDCwBQ2ZFwAL+Y0bE71Yn4awS/5&#10;Av5UewpVhgukTDIwrVHAoGfdN9jtI8mmcde1SNWwwsymtRrLh2mkEGb1WZi0J2FhQ924m5hTodcf&#10;o8J/hJTRYWh1gaQC0wh2JRjFdXRaelCtuYFzY32I72zDsfoGfFNaiTdOFuEXaWdwb8IZrIo5B7/o&#10;S5DEXyVL3oJ5STcI0IPgpU6Dl6EHL4syQwdemppyajbpPZWG3tOCl02ZQami99PZMvTen5fJoGWy&#10;6bN5tI4cykxKth6mghMIMnGNcI8sh3fEOayOYdtTgGdVZ/FmQQm+qqjBidpWFHROonpgGh3qCVKF&#10;A2SNGzCNM5jQKaA2BsKI4zCBLD4CSO1GwGBKoGT3Nc4lBXmGKoECGLnbATAwsuuCZKNZNxodVTYa&#10;AuEYAZQqn2nzZVyY7sS7lxshjSnDAkU7HFWTcIlqwV0ZHQjt03ENI2zgYsnZSTz7cBokohOwE8TC&#10;xScJiwQ7xu/Y+EPg0aMpnrOniTWs8c8XdP4vCttX9/u77oq94iANNtsuTsccaTjsXT/H+2/k4EY9&#10;kc8MDFNJiW9R435VK+ZFl4N36jpBpQxLE09hd0MJGgxnyJpGw6jeD81UKHdNbtJYhhHTJU65sUYD&#10;aKigMiU4TrZ3kpSghgoyG/nBtaSSkmGjQViBZsuassj+XsBNUk2X1c1Q9ndid10HXj9/HY/nduD2&#10;pJuQxQ5BEDkAfkQv3EjZuSj64BTXB8eEm3AgJbcopRfzUm5gbmoPFqh6sCjnJuxzB+CafQti1S1I&#10;0wchyxiiHIYsk+UI5JRS1RCk9Pq/TQm9JlINwoU+b3eqDwtP38CCkz2Yl9ODudn0mNkDm4xeLKTv&#10;sk3uhh3rkxfTiUXhBJ5IUqCKHviRorwnvgO/Tm3BB2fbcayxEzlDHajVXydFVkuQP49xpGISsZSR&#10;mEIMwZFgNjspBLvLHaeU2XHk1B6llvUfTOLuiGdiLdDmRJinI6BVp9A6GlCm68F7FVXwU5RjQVQb&#10;HDKnsJBguCatFdEDWgzTCcDm1284O4hXnkyFq0cg5okSYLc4Fc6eeyc3b9wR9N1nCisErfHPF3Tq&#10;2xz9ruQPD6wPvcrnB1hcvbNhK02GvXAv3n1Lhe4m1txBosJI8Gs24e7oHjiEdlJBJyuYXgWvrDz8&#10;UJ2HNrKyMLPZWg4BU/sIXqRm9CoMEhRvmYqgNuSQymMNHaRYWLIL+9wd1Mges8lNGfzY9SzzeZjM&#10;lRhUX8W1kevI62rFoZpreKGgEnemlcIv6RLc4qkgx9aS8hyaUWhJk2Rfx7GA0pGe85MmIEmegH/K&#10;FJYlj+O2hFHcHj+MtfGD2JQ4iDuTRrEtfBBbj/dj67F+bD5yExsP3sDafV1Yvacdd+xqw4odTVj5&#10;YzNW7W7Duv1d2HSoF1uP9mPL8T5sDuvF+rhurEnowKrEHqxKvonb025hBUF0afY45BmjEFA6Z4zB&#10;VjWKuWnDMzNfq0awIH0AtgmtcFLUwIMqkSXxJbgvuxSvXKrEjvoKJPbVolxbj3bUkDqswAQKOCBO&#10;WOKoMqBKgbU2sxEjE4epEtlDx5GNEQ4lpZ2MSUMWpsz50JrY/ZFZqzqbVeYkBk0lqJy+jveKL8Of&#10;lODChE7Mo+2bE9OENZkNUPWPch2lGQRrCofwwH1pcJRGwXl5LuzlUZDK96jXrDwQ/sHLSus1QWv8&#10;8wSd8vMPHy78xb2bjl+ROhyGVKSCqyQNi1z24dVX83GjhZtmkwofEHltDJsTBmAfwWCjwby0Pkip&#10;4P6pNh8dpvPQcxfqqdCxa33jQVQww8m+JWPMkopxE7sVJLNsabQMKZQJWkYdRIqQLJ7hBBU8BSxU&#10;cNW4jNbJJpzsuI5jFa14I7cR9xHolkbWwi3yKmyTGklptYGXS8pTdY2g0ow5KlJamX1wyx6CZ+Yo&#10;lqSPY7VyAhsUo9h8/Ca27+3G9q+bseXdWmx4rhRrnzmDOx7Nx5J78+CzLQ9eW3Ih3ZAJ4ZpU8G9P&#10;hsuKBDgti4Pj0lju0fW2RHjcoYRoTRq3nHxTJvzuysDtj2Ri1ROZWPfbAmx8rQSbPr6CDd/XY/Xe&#10;JmwkNbpaOYSlpBi9abuEubfglEPKMKuLLDTb9nqyzg30SM+VTQSkJoJ6PXxiq3FX6hW8eLYG+6/V&#10;Ib+/Edd1V0mhlUILNv43CzrWNYgp6DGqaMZ+pGO5iyqUALDbc06aCzCECxg2sFZxUtXcZBHxMGuV&#10;ZKvLcG2qAx8VV0EaWUyVRzfm5FIFElVJAL6E3IFh7vqugSB4/hxrGDkFO3EIbAThcPEIg59XpPHO&#10;9XEpu76rXDl7+ljDGv+4wa75RUXV/nrblh0Vnu67LYsFVMDdqfA778ULL+ahq31mGns2eiC2fQJb&#10;EqmwBt4Ejxg2N30KssRKfH6lAjWaOlKH+bBMU4GbYuqE2VxKPUHNEA2DKRYmEBxNrMsLK7ik9giA&#10;bJonA3KpwJ5FKxXw82NlCG65gNcLC3BP8lksjqmEMLoFTrFkNUm5zUsYxvyUIdhmDsL15CDkeaS4&#10;0m9hY9IgNtP7G8JJhR1ohvcn5RC/dAYeT2XC4d5EOG9NgPMaBamZCDh4BcFOcByL3I7Alh8AO/dQ&#10;2HuEwlEYDkdRBJzFkXCWRMFFGg1XWQz3yP52FNJnaRm2rJ17COxdg2HvFABHtyA4CcPg5EVqaakC&#10;9qvisHBDHNzuTYXgqRwIXjoHr0+rcdu+dqwL7sPGmFGsUY5gWf4Q5CfJhmf2Y35yH3jxtzCX9s8u&#10;eRQuiX0QRNdhWeR5PKw8hU8unEVCWwUqx66i03gNg+YGjBtLoCMFbZlkresEQm0gkSuR6w84bDlL&#10;irGAgHeSfrkMeo+1vEfQ75FKf9egarQebxUVY3HaJcyjCoSn6oBDcjU2qiqQ0D+FflqKNYycPT+J&#10;p57Oh5vgMNw8oiAXp0HOjzBvWR2qPHCg3DqBgjX+cYPO70U7d5a+dOfWffWeks8sXh4h8BOo4OF8&#10;EK+9movunhn4se4uys5hbEush10CqYUMM6UagsxmvF1egevjtbREA7TG8zBo8mCZYgqPQMesLevc&#10;zG7ww0ZXsFEX6lBYmN3Vp5PdOoMBXEStoRaKW3X4uLkED5/OxPKkNAgSz2ARFUheAhXORGaz1bBR&#10;GeBGKU/VY2mSBrfHEZAjR7Hxs3pseP4ilj2VC+FdCbBdFYZ5SwJg4x+ART6BWOAZRBkGW69IOHrF&#10;wtk3AW5+Srj7EaDoUeSXBKEvKTx63cMnHnyvOPA9Y+FK6eEdP/s6JS0jZMtSinyTIfFRQSI/CbHn&#10;SQjkOeBLM+EqTYOTNAn20kSCqQIOonDYyEKxyDcKrnckwufOHNz26AWseqEMW/dcx4agLqyPHcNt&#10;tE+ydD2cU3WYr9Rxdn5+0hCckjohUlTDP/QM7ow5hZfyL2FnzTVkDt9ClfkmVRxNZG+LYdAT+Ahw&#10;eqpctIYUjBkyMWbKIRucCxO7JME1OrFW4jgYJ+JJ4RWhZroBbxVTJRGVT5VZC3h59NvGXCM73ATF&#10;sPEvXWQqSybx62fy4eF+HO4uMZC6JkDmvl933z1HQ6OSKuWzp5M1rPGPE6T8bI8cqn9904YjrWLB&#10;t/CVHYWnMATOtvvx3PMFaL9hAJvLuZ0y8eYU7k+ugUN4C+ZmstbPEbhlNeC1+nrUaDtgMRZxt3DU&#10;6S9i2lAInYGNc42FhV2gZ9ep2Nx+Ewlk2aiQ6tMwQWqvl1RImf4qIjou4c2yEtyuugB3ZRkWxZVg&#10;TkIZAe8a5mR3Yn5WHxyzxiHKNsAnRY/bo9VYc3AUKz9og+ezF8HfngmnpTFw8oyAvSQUCwVBsPEI&#10;JtsWCSc5WVcfAp1vOvg+GXDzzoCrVwacvegz8iw4y7LgLkuBUB4PgSyWIEZJjx4sJQp6TwERvSf0&#10;jKfHOO5RKIuj5eg5PQrlBE+vbAi8cuBB63SXZ4Avp++SKSmTIPBOhtA7id4joMqiwJdEwI220VUa&#10;Cmd5EBx9gyDcnIylvynBms/bsfb4CG6P12N5NiDLMBAMJ+CcPgbn5H44xbTBNaIRssjrWBFXh4ey&#10;L+NPlVeh6O9FpbEfPVQBDemKMK7PhJq76XoKpsj+TmrpOR1zM7sBOzdcLwbGMdZgkgAz2eHyiSt4&#10;8+IFSGLOkwKl3zdnDPNir2N9RiNih2ZutMTiUokGP39YBRH/ELxEkXS+BMBT9sX4xvVfHoyLK5fN&#10;nlbWsMbff9D5bPP9t+df3LzpSLu/92H4ETzE/BAI+Pvw0mun0NSl51Qf6+QcNTiNOxRlVACbYZsx&#10;AV5cKwTKUrx+7TIuGRrJYl0ihRcH00gs9PqzUFsKwUY+6E1kfXWk/JgCZNPY6wthNFWiG/U4o2vA&#10;gZ5q/KG0GNuVhZBFl2FubDs3dphHhX1u2gAcyOIKssjiqoaxNHEIS493QfZeJVwez4PD+mS4+JFC&#10;E8bA2SUSLvwYuIkTIfBMhdgnE1LfLEh9sghUKgKPCm5SApMsm1QdpVce3L3zwfc+RXDKh5AUm4CU&#10;mkisgFgSC6k0HjKCnlyWCE/PRHh7JXOPcnkCvRfHLSMSxUBA382XMKWYREoxGW60nDsBz8MnmcBH&#10;KtEnEW5kn92kUfDwjIHIWwEJpVAeCXcCoFAcAS8hgdWd4O3B1GkYHDbS5359Ft4f12LliT6sSlbD&#10;L2Ua4lQNnFM0WEiqd068FvNjh+ER2wh59AWsTLyA3126ipDhPlwmPd1HFQu7w5wJ6TCalVAbKAl+&#10;RosK3JBBVikZI2AyBMGsiyUIXsYVTQfeLqqENKqSKp9OUoP9cIi/insyryDu1jTXRcZAUrC4aBxP&#10;PJIEicdOSAS7IRPtglT02cTaVbuDoqKqF8+eXtawxt9v0Lk8NyKi6qk7t++tFgu+xHLfaLjahcLd&#10;KQqvv3EFdZ06rj8Ym9VFMWDCprR68KKawFMNcQ0NPqoyfFF9Htd0ZVQocqCfCCLbxeanS4CFXecz&#10;JcFgTiHbRRbYyK4BkgIke6bDeVw3NCC8vxu/rmyHV9o12EXWwDb6GhySuzE/ZRQ2yinwyQIuJV6u&#10;TzZh1aGb8HmrEoJHs+CyQQHXZaTqZMFwEQTDXRhBEIklIBGs5AxSyZDKqXCS9RSLE7gUSRIIcIkQ&#10;EcyEpMjYcwFLGdlZaQLcRfEQ0+ty+qyM1iGh5cQSWp7WKRKT2hMz4NG66G/2uoSes/VL6fNSGX0f&#10;gU7sl0x2mAGPKT5ar2ccKcFYssMEOy9aByWfXUsUkfojVepBUJQSHGVkv10lBE5SoB5SAid9h5so&#10;Ck5iUrGewbC9IwqCp/Kx7IsWrIvSYQW5WAHlgkwj5mZMwza5By4pHbBP7YZ9Yj18qVJ6rrQM2aM1&#10;uIFSjKpJ4dFvYEYq9PR7GE2ppNSZAoyA1hgEtTkYRqqgzNMqGEzXUK8ZwheV3fCNugz75A4sSm+H&#10;a/xlbE+vQnzfJEYYBI3AxfODePJJqiSkbCLcY/AWh0DGP6rdsjo65dCeZuuNlqzx9xt0Ds87euji&#10;01s3f1/qJfnU7C8/TMrvOMEvDK+8WI/aFmCMFmLKL6hlBHeltcFO0QEe676ROwAn5Xl80lSJLsNl&#10;7hoexgJJRYRBS+BTs6mrLEdg0p2ARhMPgz6LFMcpKng5GDfl42RnBj64mI21GRWwjaV1JrIOxzrM&#10;IYtnmzwIr1QDbk81Y12sASt2dkH8u3Nw3JQAF/9wAlUQxK4h8PGIhh+pNW9RNAEughRfFCS+BCVZ&#10;PKQEEBmDIVlTOVlYOdlXKYFHIo3kUkzJ/paSFZXJowh6LOlvOSk/srRighoHPbJ3IoKVSBROz8Pp&#10;M/QdkpnPimm9IgZUDqoEV/ouDynZZnpPJKPvkBPc6DWpJwHSi6wvQZAvIQVI3yEkOAq9mEolC03L&#10;utBrCz1TYE+K1YMsOoOwN+2bHz8Kvu60bYIouNI+2vlHwfkeUrFvVkB6tAdepAi9ctRwT7gBF1LM&#10;Nqz7T+o42dd2iJLL8GBmGr66EIvigRzcNBRAgyKC3UlotGn028RRpRRJv1UAKXWCn4UU4AS9NnmK&#10;nl9H2UgnPr5UCz9FMRbG1sA+vQN8erw/tRrKnnHOFbBuMhfLR/DUU3FwcfgSPqSI/SUZtO1R5m3r&#10;FGm7v7POImONv8PgZnXZW/f6lpV76n2F31u8hUfhKT4GN7cdePnVYlxtNXMdYQlt2N09iXWk0OZH&#10;NGBexhjsMm7CI7EI79cX4bKhmJY4SYUmGhhijRlUsCyp0BjDYAAbmxvBzWCsN5ZhWH0NRR1l2Hkh&#10;H/cmpUOYUEjAIzWZeQs8ZqczR+GUM4TlKWrcc4xU33s3IXw0HzarAzBn8S4s8t0LN58AuEtCIRbF&#10;wZ9g4eOZRs9jSM2FQ+wbQXaXACZOgVyYDS9pDkFMCQ+BAnKmsnwSwGegJDAJSZUx0EnI3krpUebF&#10;koAmZ7OfhBAkydYKwrFiBQHIcy+Ebt9A4v4dPJy+gpysngs9CoSH6bMzKtJDTkAk0PGFpCQFoXBy&#10;3gOxMAB+9JqfZzp8vTMgIevr4RVMtjiCktbPriHKabs995NSDCAIZsFZkgURbadQfhw+XkcIfAfh&#10;LwzHKt88eAuz4MZPwEL3MPCkx+F6dyJcH03BHR9fxsOKIaxLGII4YQxzYgax8DQpw9SbsIm7ApGy&#10;GHdnnsL3tRU4P9mKfjSTHb4IqMkCT4TAMnWc1CH9fvS7GSdInY/HkHrPwrj5LErU5Xin5DyWx16A&#10;Q9R1DrKOIdXYlNqIyH49N7M0axo7X3QTDz8SQZXPYTpu0XCnykkmO27YuO5Q6NG9Z6ydpa3x9xMM&#10;fgG7Ot+8b310h4/7UUicqLAJQ+Hs8A3++GIOrnXMTGN/hfLHTi1WpbfBMaEZ89P6wItrxGJVOd6/&#10;WoqrpsvQshsYsSmrRqkADVOBYjcpN6ig1cdjyBCFSeSTiqzF1YlmhFfX4HdpJVgcegGO8Q2kJLsp&#10;b5CaHIV7gR7e2WpIQzrg9XEdvO8rh2x5HhylAbCV7IKT7254LDkKd/8wuBPMBF5ZBMJMOHso4Sok&#10;xeZF4PMmdSgJglRENtRdBYkoA55eKoJaIimvaPoMAY/sqTs9enjSOsgiCylFZHvFnJIjGPpEQuYb&#10;QhY3DOvXZeHwwZtIiu9HZHAPQo91YscXldj9XQ3eeDUfGzeEw8srgQAYT+smZScLh6dfDFatjsSS&#10;xT9ShbIDQsfdcFt0GHY2h+EhPgGRPwHcJxR8gqE7WWwRKU+Z9z540es+i0+Ruk2D3/J4OAt/oOW/&#10;w6pV4fCWBcFpwUGIHCIh58eTzYzH+tWZePHFa/jjSxchuWMHXNd/h5UfF+D+5DEsTpyAvZIN1dPT&#10;sdVjTto47JTdWJpcjd+cLEXgtXLUjl8hJVhOqrwQmIoHxlmXmDQCXy7MxiRoyA5Pm6IwgUKUq+vx&#10;5rnzWBJZBplygH67PsyLaMK6072IHNBiiM6TaVKCZ4oH8LPHqDKQHMEi52NwJ5Xt5Xtwcs2a744e&#10;O3bS2jBijf/9oHN1flhw93P33JtxzdYpgGxcKllFslfOn+OFl1Ro6py5gVEX5bEbWqzL6MGCE81Y&#10;FHGTLFUXliWexZ8qsnHVcAV6XITJkAETuy+v7hQVoHyYuS4vyWStTpKtuozrxkaEXC/DU5kFWJpY&#10;AZfUDsxJ6OEmGFiQPgx51jTWZZqwPUKHVR91we3es5hH6mwBP4IgQErJKwwC3zCyhQQNgowbuz4m&#10;zyPQnYULPx8C0Un4+ObDf3EmPH1Ya2wo5PII+PvFw4f+lhBgxN6kvOjRwysGEr8EeozlWmIFpM6E&#10;BEeRLJkAmEqpJBVI1pdUmYPjETx4fwEaGoywmGnXtMT5KeLECDF+AmhonMYfn8slxRMKD7KqzqT2&#10;7n4kC0nZ4zhbOoH8M0NISbqJ8MAbCDg8iO++7sOq9Qq4yg4RgEkhkd31kJHak6aRUiKweYVCQtvn&#10;TuuT+JwgCAfCj+yu0OMYXBx34Y4VJ/DLp9Nxz7ZY8B0Jjq778dILl1HXZEBeST9e+DYLfs8egMsj&#10;+7F111VsDhvDsmgt/OjncI7TkYUdwsLIRnhEnMemlDy8c+k84vrrUGNuw5SlBhZdNnSTiTBrMwiK&#10;BTDTb2nQs2m7sskJXMCZ6RJ8cOkC1sSUQBDeAeeUMcxLaMXa9Fok9U1yEFQzO1w8hWefzKDf5zjs&#10;JTFYRBC0l+wZWb1x197EiBLJ7GloDWv8zwedo3N37j/59OqtByscvUMtdrJ0OJJacnTdg9deU6H9&#10;xkxrL5vPL7p7CpuUrXAiULnETUAY2IXtinL8WFOCKt05giQVGHUSDFOpMGlOU6G5ADPOQmc6BZ35&#10;HPoNVSi4eRU7rlzGXelnYR9TCl4qqb08A9ldPdxyTFieYcHGoEmsefsaZJuy4SyIhbtzKllMFYGJ&#10;FB2pKc/FiZD6kWojpeZG6ogvyCXbeR4yz4sQik5TZpLdUsDB5RgcXfYTzA6QcvoGAsmXcBOwx/2k&#10;rMieekfBRUTqkbOhLKNItUVD6BlHwCMAStLJSqcTjFLh5U2K0S0QTz5xDp3drAmIRC1BkM2aTP9z&#10;MaE244tvisH32M214LqJA/Cnzy+SbZyxhOzWkyb6x0gf12vYbSiB7ffGw1Gwl1OgrIuMQHaSoJsL&#10;mTgNEoKFu+QE5H6kEKX7IPcMhZ93CqSCCDz9+DnkZk9gcEiH2joNDh5swSMPK7Hitl1QpFwHu/VA&#10;r86EvdHVsPN5De5rfoTfo0rc8WYt7gs0YU20BcJINdxTJuHEGkkUpRAqTmLT6Yt4s74WJ6c6CWDN&#10;mKLfcHJMBcNwFu0EG8J4FuNTieifjCAVX4yy6Vq8VVCA5SEX4Z54A/MzBzA/phZ3ZzQgdmBmAgU2&#10;qWpFqQ5PPFOIBR6BsPFUwmVJCvjyXX1r137/zcnIFo/Z09Ea1vifCzov5+0h+N1253fltr4/GO2W&#10;JGKhLAGOHofx3B9z0Nlu5Pr5NVEGdU1iS0oT5ke2g6echChhCA8qruJgUTHa1eUEgdNkkUJhZHcu&#10;02XCMpUBLVlfrbkQI+y2jKbrCO5qwlMnKyElxWETdxlz82+BR4V4TooewnxgebwZKz8fwpKHyFaR&#10;qpPakWpzjMNtgkysINvq6RsBkU/YTH87SRpBJg9i8RlIKYWCHLi4JsLVLRIewkCI5YfJuu6D//L9&#10;WLVhHzbfQwBY+TZZ4zdIVX0P78WkHsXBcBXQ+lhHZi/6HNllgVc4ATCKvoMssCSD1p9DQE2HnBSh&#10;h0cwfvPb8+jo03OFWk97rTMbMa7WcCMiNAS6iJg6eAg+p20LwOLbYhCR2M0tZyDjP9Nrkn1yBpkX&#10;Lg5i47YTBPkZAHp4EuQ9s0mxZkNC3yuVsP6H4ZD5BdH2BsONfwRepEq/+XwQzQ0zCnSKSDcySQKb&#10;CFvbYMCjTx3Dtge+wZUmbtoC9Nw04JGHjsLN+R3w+d/Cwz8Uy54qx9bvJrAh3ILFSoCvMmJeMpvq&#10;qxa8lBq451bjiYvViOhuQ5vpBrSohnlCRYRPBLRkifWpMGiToDVmkR0uR6maIFhyDqKIU1wXKJvM&#10;UVKW9bhT1YLYW4a/QPBckR4PP5YPG7cAOLAuQX6xVAHt6Lxr26HP0tNrBbOnpTWs8d8fdD7OP3G0&#10;7XfL1+++7LB4p8lhZSh4ogNw9z6I117Jw81OE8xUoLuorMbemsaqxHLwQqswP0+DOUmDWBJVgV0l&#10;FeiaYHPWkdVlE3Lq2X00qERZmP1NhZqs0yAqcVHfig/rqrEm7RI8Eq9jXjxBNK4d89KH4HLKDGmq&#10;BZ6Hx+H8bAWcV2RD7J6MxY5JWCtWYYN3FhaLCQ5uxyH2PAGBPBgCcQIB4iTk0iJ4igsgFaZC4BFK&#10;1ncfvP12Y+2mo/jVHxKx80AlUnNGUFSpQ/6Fm4hNrcFn356m949hof3XXCOJ/zJSizLFLABpHd7B&#10;EBIEWedmsURFAMylx2yIxMlwcjqI3/8xH523dKRsDdBaptFyoxE3h29CR56Y6cLCiz1kmd+Hi9u3&#10;uPeBdFRctZDyo2X1g5iaHoVONwGjkYEQOHOuDWs374WTBwGQdY3xTuU6RYsIDhIp+276W0KqV8pa&#10;o0n5yqPhS1b9t8/W4vC+YcTGjGDX7ksgBY+OAXaRAth7JB+LHH+H9z68hK42E8YHgE/fLsUS8W4s&#10;kR+HiGz5QmEY+FtOw/OlZizePYEVSYAs2wSb9FHw0nrAy2yHfXwFtqVdxP6r19CgbaN9ILnKZqCe&#10;iCXSp5I9zoF2PJkqvXSq4EpxSnsFL12+BHF8FeYo2mHLJnhQXMddqnaE3zRyl0/Y8Sk+p8ZjDzF1&#10;ewKL3EPA94mBi+SHztvX7fg6JaVCNHt6WsMa/31B5+GCsIM3f3v3fZlViyQBZqb8eJJDsHd/B++/&#10;k4LuhplZXQZ1FiR26bA9tRm8qCvg5fRibmoXllDN/tnly7g8UQqDpRDsfrymyVSYDXlQ61Kgt6RQ&#10;jZ+BHmM+VL3FeJ28nlfaZfAirhL4erEgWwsR5VLlFKmQUaz4oBYOa2PgKAsh1aOAN5/SjSyqO9lT&#10;CSskQXD3D4TQ9wSpt0hShxnwkhTAh5SfN6kkkcc+sp3vYft9P2DPkbMoqhjFjREzpgjgbNA+QwOz&#10;hNNkP28OAYeOtcB3SQjBJRpLluWSjWbX/8gCcwCk7/EKgYh1TCa1JRJlE3jyyAYrSQkewtvvnUPv&#10;iIE0nJ7U7TQKSgpRVl0FjcnM6bprLQO4Y81nBMD38NobeRijQ8leHxwYQVtTP6aGp+g4zQwfzMqp&#10;xu1rdsCZtt/dUwF333iI/MLI5odCTNsjJhUsk2VAQgpY6JZO+5oMN8c98JbvxvYtgVhz+x7Y2/4B&#10;nj6/R3BMOcZ1ZpRWabB2bRQkHpH4zZPliAgYx+cf9UEgPAY+KWPPJclwJdjOI+U73z8O/IcKsfSD&#10;VtwROIHFKVq4qhgEu8FLaoZDTCXWx5/D5+eLUNx3ERPGc7TtOTBMpsDEpijTZ0FviMUtYyx6cAFF&#10;hna8U9UEv/hqUvjtsEkdhF1cJ9aouhA5oEcv/R7sWkD9+WG88gRVYgyC0jgskEfBXrr35rYte3dk&#10;hRcKZ09Ta1jjvz7oFJwftOvq7+7foKhy9gixOPtkw4ZOQjfPfXjvHSXar7HurMAoeRZFvQZ3RrXC&#10;OaoT8+kk5mXVQZp8Dp+WVaDB0IoxFGJUHUm2l6wRFQ7dVCEVwlx6vQj1lvM40ZaJn2dmQBh+Djbx&#10;HWSN1FiomoI4WUsFy4gNP/ZCcG8GFgj3U2E4TgU7gGATADkBT+wXAg+/cLj4R8DZJwJuPsyeBhOU&#10;IskGZkEuzIHEjQDFPwxvz4/wyuuhOH+pEyPkQ9m1NoaYP4Nvxq4Ct8ZnYKQlKfLpZzfIEkbBXUBW&#10;V5ZC6yYV6B02A0BSgSLPSFKBiQShdFKXyeC7EhyFO/H5N6XonzTR+nRQmw1IzihAbOIpjGvYtwCd&#10;N0fw8KM7SIm+i+MB5X+5Rni16gYKsq9jguwzt0EUcbEXsOw2AqD7UVKh8QTABAj9AgmCRyEmGEtY&#10;f0FxGjycM7FYVgyBUzSW+h1CZFQbqmr0OH68DE8/fQxLlr6Jex/8Dt/+WIT45BH89tdNcLNLg8si&#10;OlakZJeuzICzLAqCpUq4+MXTsYyjyiQBfAKPjegEFi6PgPxX57F+fy82xk/DP3kIjik3YJvWCo+4&#10;y1gecRJ/zMhDQksFOvSNVKlchoEUoAVU8ZnDMGUMJiuciZuoQvFkGz4quwavyFIsIDs8P3MMNont&#10;uEPVhOS+CU4Fsh+n5nQ/Hn8wFY6ScDguzYQjbZOXz6FbK5f98OOJfdaGEWv8NwSdevPDgiuevnP1&#10;wSpv/iEq+GlwJpXj4HEEb71+GjebmV4CxowWRNTpcBfrOhE2Al78GKm2dogyc/FddT661aWYtOSQ&#10;vVWg1xSOMQOpP10R9OoKUgOkDNX1+KilALLkOCyML4N9yhCc4iYhUoxgbdIE7ouYwqq3GuF6Wypc&#10;XaLgI1RgKZtLzuswPJbvg93yHeD5fQu7pcfhtiQefHEKhJQyUkkegnCygXkEwAyIXMPg4fIx3no7&#10;Bm09Uxz0WAFjBrN/RIuisl6oTnahqv4Wx5xp2r3+ASOu1Y3ji886uL6CcrkKHqLkmc7HpC4FnAoM&#10;oWTXAkmFEUAkbJSHKASOLp/iwPE6rnLQUfFXk+o7FpiPnbuyMKmeodrAiBovvnIYm7e+j4rLzO4C&#10;ZiJyamwFAvZegGGUFpoRgIiJLsHK2w/BmR8CV9Y30TeNbHAwgfgopLQdUjYiREQQ9EiD3CMbPpII&#10;HD1yDZO0H0xMsRyeBDKyevD669nw9d2N25bTsfTLJ7VYSPDMAp9UpItnIpx8k2DvlwAHvzi4+M5Y&#10;foksjPY/DEJ5EJx8jsN9iwLrXq/EkxET2EDgckxtwfzEOtgn1MM9+irWKaqwo7IN16Z7qWI5S0o/&#10;CDrjQRhNYdxkCgbjaRjM5fR+Kz69WAPv6FLMSWrHnOxB8GKqsT2jlJtKSz1bQxWfm8bPHj0JO3EY&#10;bKUKuIjZPh+d2LgqLCgquME6bM4a/3XBdXIOrX1284avyxfLdlvk/GAq1BFwcN2NF14kqLGhHSRV&#10;JikV13XYFHMTc4ImMCcdZHuH4JlGVqjuFJrVZ6nkKWGik34cYQTBWAwYVRgzlWKUjNDJgRY8d+4M&#10;XBNU4KmuYM7JYSxInIafwoSHSCjeu+sGPB/JwXwqfC5usVgqycFt0kz4iBRUWA/Back+ONy+D7Yr&#10;CAxLwkmZEvg8TsFXfBpiMbOlZBXdSCnRZ73EJ/DYz0NxpfrWjLKzGDBtMONy9SReez0d/ou/gbfP&#10;d7jn3kAoU64iNrYKLzwfh9W374VEtA9CQRB8fGj9XqkEgXiCYCxBkLUER1ASAOlR7BlNoIiCWBIA&#10;V/ePcTT4Gib+bK0NFuzfV4Lnfx+LwUFO22CCSvcPOxPwy19/iVvDbKsIur1GfPlhHo7uPAMzu7ow&#10;qwBPHC+Cp9ceOLlE0vefgsi3gKxwAtzlpMi8Y+HjnYRlvkqI3I7B3fU7fP75RUySrGXw1dK/OkxS&#10;arnV1dUBTz1eDKkgmY5NGny9T5KNTqPjR4rPmxS+t4KUXwz4PlEE2EgCIGtMCoPUMxRCCWsMospG&#10;Fgi/25VY8UABtu+5iZUpkwTBm+Bl9pItHoAdN6FrI94+XYIrE1cwYs6i746n84bdZjQR5kl6rk6i&#10;ranG1YlOvFFwEf7KMizMagUv/Tocky5he1YZlP0T3M3X2RE7fWYajz55mhRwAOz4AXSs2SwyYer1&#10;K8IjYmIu+82evtawxn8+6DxbtHdv5YsP3H+4RiL40OTpcRj+bOYR16/w8isqdHUyLQGuu0ZSixZb&#10;40dhq9CClwyw+1oIMmrxTlkeOtTnaalsKsAnYNIfxwRBcAKpBL4iXNNVIL6rFs/mVEEcfw08ZTsV&#10;nAHMy5mEP31kWwiw7q1eeG7OhaOI4OehoEKaBx+yswKXeIhI6bDWVxdSIy5eQaSEombG5rpnwtvt&#10;LHyFpyAh+Pn6J8PNRUGfCYWv7BC++iqfU0JGs4UbjN/VZcHrL5/EgjkfwnnRMVqObK7zPlJSr8LP&#10;55fw930Zd27fj5deysNzz5fB2zsCfAFTQQkQ/DlnQcgaQ8QEComUUnyMIPgpwhTXub5tzFKr6Z/v&#10;v6nE/dtD0dKo5RqNpghQuXnVOHIsjh1SLspKb+DBe3ch8BDrGkQv0Oct9PjDD/m0zt0zNtzrIlUA&#10;F+AiyCYYkeIVJUEmiSP4nYBc9gU+/iIRg2MzLc1cizOBb1zfRY/dJKb0aOkEHnv4DFxs6Vjykwls&#10;pGjZpQPfUIi8QiGTh8JLFkzHO4RU38xr7vS+u380WW82u40CIvabuMXD2z0RorX58P+oB7flAE7F&#10;7L4mBMGMTtgmdWBFWCU+zL6E853VGLdUkBJMh04fSfvGZupOhmU6E0ZdOWrHmvB+yXmIYrLAS6nG&#10;vFM3wIutwZrM61AMGWnLZ8RweakeT3P9BA/RsYgkACZC6np4bMuGA0fS0y+LZ09ja1jjPx50ftkd&#10;2l//6oa1+1ukoq/hJz/EDW9zsv0KL76UhY4bZOVoIdbaq+zR4J6YdtiHjmB+FsEvcwquWc147Vot&#10;ajQ1RJkMUjBHYNQchF4bTgpIRSqwGM3mWgS0X8R9aXkQRDdgnmIYvCwTnPKMkCknsSZsEn4vdMGW&#10;SOhAJ7crPw4ybxV8l+RAKE2Am3sE2Awry5dmw5s1NrjGQupOAPBIhZcoh+zcSQjobw9pBLz9kyCV&#10;KCETReL2FQFITGygrWcwMhFXLCgrHseapaRobE5gqawQcvq8j1yBB+8LxCcfJiI5qQbXm4HRCaCw&#10;SIO1G8PhKjxIAGRTWKVCIFNRpnCWeAaAbAhcOAEwkGD5LRLS2jj1xwGQJMxnH1/CltWhKC40cDMk&#10;M4XW3j6GhmtsqggCHR3X6Ogr8Pd/A3Ex52ZeYxCjlXz+eQ5Ekp3cMeCLC+HCP09qrAhiGe2vkKy/&#10;WwD4Lj/g/Y9y0DPYT985DY3RgrFpEy6UXkdtQzXxtIcgOI62HgLgo3T8nROxxDeDji/BzSeQbHUA&#10;5J4B8CMFu1QUSMkgSED3jIALLWPvEw0Hn3haVgkvuQrLhBlYzs+Ak1MKbG4vgPCjZkhSR+FcdIsA&#10;1kIVWwdE0Tew+nA93kiuQ2ZXHXpxmbYgHWN0TujZrUrHlTCPpNCe1qJqvApvXMiFPC6XKtSrnB1e&#10;QBC9Q9WBsF4DN58gqxNKStR48Odscon98JXEwEccROfCNwObNnz5Tfb5KvfZ09ka1vjbg86rRXv2&#10;XHpl65Zj7Z6SPfCSBBEQguHh/iOeJ/jVt5u4iQ1aKMNuTGKdogZuMV1YkKoGu/2je+oVvHKtGuWG&#10;64SWSyQRQ+nkPkTgC4PalEMFsgHNhjYcabyEOzPzYB97EQtUI+ApJuGWYsJ6lRkrf7gO/s9zMd83&#10;GfYeKZB4nya1QQVMHAsHKogePpGQ+yuo8JH6oELvaa+At10i/J1TIHaMhac0GV6LU0g1EtRIwfBl&#10;0dxQNgnZ900bI1FRMWM9mfpjkZrYhSVUeCRO9FlBBl54rg4JiUO4dtWC8ZmucVwHZqY8Ovu1+PUL&#10;bF6+HVyjh5DBj8FWkksQJBiSChQRAMVsggRhOJYs3oOM/A4OfgyC7Frc22+ewm3+hxEfNcJd69PR&#10;ysdG9DDN2tzRMQtefZNAL3sequwy7jUjLTdNtc4HH2fBQ/IVfX8IXITppPwK4e1bDokkG07OR0i1&#10;HcCrr5xFa7eOtref8Md61AEnc7rw3G8UuHCxhX6XEXpvBP2jFjzzbAZc7MPgKY+Fu/go3L2OQ+gd&#10;CE9ZEPzpmCwVhlCGw1ccBYmc7LCXArb0aCOl34KNX5ank0rMgI8oE3LJKdjy08Hzj8Gi5wvgRRWb&#10;/GQbXNO74ZwwClGEET5Hu/FkeiUieqpRb7qAm/pcTKhzYTaQ5Gf3KNYk0faVoFZbh3cvnIEo/DTm&#10;JLZR5TqOeVHN2JbagvjBmX6C7LrtmeJBPP44bZfzt1TB7ScA7qb8on/Thh92BAcXSmdPa2tY498P&#10;Op/mxUbX/XLLpl31EuF3WEyF2XFRECmrWLz8agkauk3cScfu26u4pcPGtCvghV+GTfZNzMlogTy1&#10;EB9Vn0WN/gq0xgLoJ2JgVpOtsyRQ4U/EgKkY16b7cax+AJtjq2ATUoq5WWR7SSGxe26sVmpw21et&#10;cN2Sinl8Koxke71JVYkl0QQ0JcQ+iXBhNpyN1yULJiB152C7nwpfKJ54oAyP3V9MheAE3Mmuey2N&#10;BN8ziCxdNIEihgpvJlxdArF+bQiqqlmXFAISEdBEYMtM68fqJWFwszuAZUtjkEqFbbbN4S8xQcyc&#10;JCU1ojNjf1A5PLw+IgUYTEosAwLR2ZmU5JAKZFNVkfqTJJAajcNtK44h/zyznKyF2YwRtRnPP0eK&#10;1OMz7PzuEgc2I0k+NeuVPBvllWO4bc0hgvyfcPJ8HfeajpYbJgX62ttKuEjeg8D3IPhUAbhJswi4&#10;p+HgHAq+6Dv85o+JaGgxzirOUVq3ARWlGjx6bzwe2hqLxkY9bQUzwxpc7zLj0Z+nw90lGj7eMaQi&#10;j0IkD6GMhpjWLSWLKyPQyUlpyyWJXMduL+8UbsyzuziOvpvSKwHO3omU8XAm1Sui30ZIrzFI8u/L&#10;xdpd3ViTNg239FtYQMd5QVovHKOuYF1iIY40X8UN0nNT5osYJfgZTPGwqNn9XJKpYriE+ulmfHm5&#10;nkBaioUJHbClitJZ0cx1lo7qVWOQ9pGdjxeK+/HUU7Fk/7+FRLgbXuRWBE4/jm1aHXLi0G7rLDLW&#10;+BuCzqP5gYFFz2zf+kOFXPypxY8Kg5gfDGe7cLz8QhNqW0nM0UJsJufwjincldWF+THXwMu7CV7u&#10;NfDTM/BNyzl06YqoRKcRLcKgn46B2piJcXM6JnAGNbpGfFvWgDsimuEQOY757F64KV1wzqzD6pwW&#10;+H9ahEWroslexpOyS8AKUjlLpEcgFR/kxrjKqZBJfFIg9UmHiAqdk/gEfG4Lxp++uIrzZQak501h&#10;232hcHL/Ap7+rAM0AdArDq6iREhkWXBxZgAMRVERa1alwkNAMxEJqyq1uGdrGITuX0Lu+yU+23ka&#10;I2YzJogiHZ3TuDWupULKOi1buMaDgks3sPSOzwmqxwh0GRAJi8h+FpEyIzvpFc+1CjN7LicArlp5&#10;HOdKejjLNknouTVpwm9/G0H2/C289YYSI2MzfQGNBGMjbQ+7zhcZ2QR7189wx6Y9OFcxY4sZAPuH&#10;QICLgj3/FUj9d3H9/9xZQ4wsDs4ee/DoL8NRXNXLNRRMkqpkCvd6sxbP/jwLjrzv8fyzFWglK89s&#10;P8NtU6sFT/w8D0LWh9KLTTgQTDY3lpRnKlUyyXD1ToaLVwpBLpV7TS5Kgo8gjlJB9jiOVHUC3P3j&#10;YLskBnOXBsN+2QGI/akSESqw0iEbvnanIF5+Ab4fNmE5a9gqrAOvsAG8jB44RLfhvqRGHK1rRL3m&#10;MgaMeRixJNJWJcMyxe5Kx+xwDeomO7nWYb/ocsyPboUDVU720Y2kBK8iuX9m7DCDfUnlKH7xy0S4&#10;u35FFXYQFkvS4ekert2yJiriq4/Oes2e5tawxv8ZdP7YHPou6w93rv+xTub+FSmqIG4aew+3w3jj&#10;zWpUN1u4E62G8miPCRuU3VgQ0YN5WWR7VR2QZZzDl3U5aDbONHhYJgJgmg6l58kYNSWi2VKBgukB&#10;fFTVhNuTyrEg8jrZmlEsyFBDnjeNrbkTkDyfCoc7guAmCMVioQorpWSp3Mh++cVhsV8iQYYUhTsV&#10;Ou9MyEiFCOSBWLz6KI5G1aCjD2ANpeNEp+NhzfBb+iM8PHbB2zuWbCotK0uHUMSuV0VjNX1HchJR&#10;gIKpL3a9re+mBS89xwrPmxCJPsGWO09g7/FavPppPh57KRzRedeogJIdpuVJMKKlbQK/fJxso+tu&#10;+Lgnw098jiwjKUB5Cpy8j8LR7wdIPQ/AV3QA92w+hPLyGRvKwHRr1IzHHjsMN7fn8NTTB9Dbx9DI&#10;AAiY9Bb090zgjy/Egmf/GtY9cBgldQMcPLXkoW8QC3/zRDikTh9iqeQYfW8UhG7BcHffjYefjkZO&#10;aRd3HLTmKdpONcF2HPsP5UPg9gHm8t7D7395Fl1dDIAz0dVtwVOPkp13pEpGFME1GLFrmWx0iYtX&#10;GFx9Q+DuGwNn+h4RKT4/WTRkfNovyXGIXI9CSipX5JsBJ78ELPQPhttKqnD8TtBxicBa1zyssj8D&#10;wcI0ON2eCsk7JbiD3Vnv1C3MiWuHQ1IffJK74RNRiHevXsU1pgRRiCm9EpM6JfRs6BzZ4hH1eYJg&#10;Mz45ewW3kXJcGEPnXtoQ2eFqrMuoQ/QAa9KZ6b95seQWHn6YXXvdS791IsRU8UklAdNrbz94cNcX&#10;kdaxw9b4P4POm/mHf8z/44NbDrbInL+Ht3sE1fBka+z248WXi1DfOTOxAbs90Y8datyh7MSimF7w&#10;Uo1kXSfgnd2ItyuK0KJn8KNa2xwJkyYY04ZYKvBJ9NmTOKcdxB9KxiCOroNTcjPmK1uxSNUHzwId&#10;fKOHIHvhIniiw1QAY7BYkIjFrklY6ZVDhTKJCh6lKAWentmkBDO4PngyWSwB5jDZxN1QnW7jCvQ0&#10;kWmCANhH4u71N7Lh5vQ1fMjCuYuVZFPTOesm8CBVK/gO+3df4CjARpdZ6DNssoG0tGvYtPE7CMma&#10;ujrt4zpPz/P4DrwFv8AfP4pHr9bEfQcDoHbKjLBDdVjithP+rgr48rPhKc0jVZoAp8WH4Lrie4L0&#10;91gq3YFfPhqJqooJrrV3kujUTEr6wZ8xaL2BO+/ZibpGI7fOP0dZUQ82bNoHW8GfsOHhABTXsut1&#10;M7DuIm7/9ufxkM7/EquYyqLfydP1CO66MxApud2kMBkINKT8xsjej2NKq0bBhUZ88PE5bNl6Ah99&#10;eAFjM+KXi95uM55+jNSoyx54s9mtSTXxPVWk6pIh8A8kFXiAbD7r9kPHWxAMF/uv8MxTkTh2tAmb&#10;tyTByfkE3AVppEITIFgcCb5fOFnzWKoMlPDzSMNy1wws42dBQiCy84vG8tersTWc7H3yKDwS2c3d&#10;O8BLaIJLRgM+rqtHh7oKY4bzGDIVYNCixIQplvY7DTpLKeonewiCVyEPr4BDah8WkKXmRdRhXX4P&#10;Im7pcYv2h1UwhQTBB34eCzeqfFyEoaT+w8g57B/ZtGbH1+GHTrnNnvbWsMYM/CJCrz27dXtYLd/9&#10;KHy8VGRz4sB32IMXXyxAI8GP1azsmt/BXh3WpHdj7tFrsFf0w0PZB9/4Cvyp6grKte0YJours0RR&#10;4TsOkzmcnmdj0Ewnrr4Ln9d0Qq5oINtD1lfRCpfYTizP0WGlYgI2z+aB5xdE4IgndZdMqikeMmey&#10;Y2J27wyyYe6keOSxkHlGw8M9EPZ2h8F3DYG3XEGq8CAefiwGZbWTXCPDFPlZ9lhXP4wtGw5CICAY&#10;EQSdpHHwWqaEq8d+As/n+MUToehiN2Qn8hg1FpgJgpOTepwILMLajd/A1uld2Nl/Ck+PL7DR50ME&#10;HyyCRm2G2WQmsMxcqystH8LatcfhRypT4MZGfuRDLD0JDykpKEk0xB6kmhyCsdgzEL/9dT7efOsc&#10;3nqnAu990IGlKwjGogD4LwvCF983IS5lGKfOaHH2DPDt522Q8A/D1WEX7r8/G0UlM3hkKvDiVWDT&#10;A2wygL2Q+YTBzuFHbNgcDYXyBgYJ5lraew3pKAPt2KTByB0L1lrfP0wV2NVhNF2bgIZRkq2SKoB+&#10;kk7PPplEyvoA2JRerqSWnb2SCIDsLnUR8JAxK58If7LAIueDWL1yLwrO9kFPxyvvzCgeeSwfDk5H&#10;CDIBpAQD4eEZwk0MKycAehNM/YSscURF6yBF6R2Pectonb8txJ3Rk6Te1LCNbMH81F7MTW7Hkshi&#10;HL5ci3ZDJyZwiRR3NCbpPLIggyq2kxhFPc5OXsO7JSXYEF8OcVQHnOOHYJvYiTUZjUjqn+Im3mX7&#10;e+7iCJ59hipBwQE4SqPhSOeOvWhX3+3rdn0deazYqgStwcFvzjd7Mh+9Y8uRCkd5pMWRFIy7LB98&#10;/lG8/tpJtN3QcXaqhzKiaxRrlU1wiu+Fa8IgpFHXcbeiCN8UF6F8qppUXi36wUZ5RGPYdBTTJgUV&#10;wirUT/dhZ/kN3BF7GU6JDXBP6YEkuhubEjVYf2QIDk+cAm9pOOyXxYO/VMkNdGczLHt5xZMCi4C/&#10;fzy8qKC7C/ZA5rUb6zaGYtVqqtHZdE8eZG9dYsi27sbb75zGwDjr5GuknDF4CgLtsjsOwcU3GM6L&#10;CYKsP9uycCxddphU4Ns4uKuQg4CeZJ2W4Mbi1qgGJ8914kRUPQ4eqENOQAMa8shWdpC2YDUBWVQW&#10;rL1CkdEK37X74eETDmdSQULJOXh7lcFLegFi93z4eZXAy7MYHsIUOPJDwLM9ABt+KDy8T8JRlENg&#10;zoGtRzREy2Lgu1qBpesTsPnus1i6nCDqRH+T6l29OA3P/uIsXnz3JJ7/9CSefPs8hBuDsWjpUSzy&#10;PYwlW6IQo7qBMSKdkXZGa5ymbTOgtEKLi5Vm3KJtZqqITTfPFCQLC+P37PN+ssPPPJkOZ7djcPNM&#10;grOPEg7yaFJxBENSmHKvbCz1LYTtvKNYd1s4lMpesMErWstMRXP+kgYvvVEGN+HXtI9fkdIKg0zM&#10;Gk3YvVDSCYYZEHqSqpQr4eQTD9vFUeAtD4Hrs7lYG9CPtekauMbdhFPaAOSJvdgaew3HmurQaLxI&#10;hzsTGlMMqcB4jFiy0K5PJJN8AdXaa/g6vwCbDxXBP+om7NNHMDea3WipHvF9Wu58Zb9meekUnngi&#10;H4sEQVjkkwp7v2S4yHbe2LJl10fK8EtWJfivHnsPFvxsxbbdxYvkR0123mdgLz4NW8cwPPeHQnR3&#10;MSUxM6VVZN8E7lZVwzaqAQvTbkGU0IYtBL9DF4twU1NPoCvG8HQcAZCdoAoMWeIwggI0axtx/Gof&#10;1oV1YFHYdcxTNkNE1uXuDBO27+qH7MHTcGZjTGVxcBGT6vRKhBOpKXt5BMRLyUYtjoC7xwE4kZX1&#10;9d+PH/dUoK5hEKlZbXj40XBIBD9A7BwIOUHzjmUnkEDbNUEbzdp3WSEdJaXz0ZcFcPPeC3e/SNgL&#10;j8FDHgi/pSHwEH2O9Rt+QGFhLwwEAyMVaB2VmhkMEufoNTb3Huf9WUln0KBHLdnH8wUDBNwMst9k&#10;2Um5upLacxEpyQZmQuCVwdlBN1KnzpIEOqZJcFmSCFufAPAkBzDX8wTmCEIwV0ZqyDsRc70iwJMf&#10;JPv/LXgOH4HH/xE2YrJtbE4/YSQ8JAQL6QnYkJJZQKrP2Y9AtTgYjrLjcPc6gceePoe8PNpXNkSC&#10;Qc1sQX2lFg/dpcTK24Lw4uspSM5oQ1sv7QrbH7YIh0r2hwk9HcCTj6aRijsON1Jp7BaffLK7bLZr&#10;gTAHUmEBpO4Z8JOF4MDeaujpONChhZp1IKdHdmgaOy14/9MiLFt5CJ7SQHgJYyBjM1R7p4Dvm0YV&#10;UCr9rolw9IojdamA4+IYqvSCwf/laWwLm8SaNAP4cbewKOEWFsa0Y2PSeQReL0a/uYq+KwfjljCM&#10;IRIDpiD6OZT02iU0DVdjR/4FrDpxBvOjr2NR1hgcYpqwIekaYgb03IgR9luePafBA4+cgr0kHAvl&#10;iWTRWb/N3Z0bN+58/2Jut+tsUbDGv1LQeTH3669znli+YWep27Jgk8OybMwVquDkHoeXn7+A7raZ&#10;eevYheXY4THcnnQWtnFVsMvpx9y4OiyNKcB3ZSXomGIT3RcBmkQY1JGkFlMxYEnnJrxsMTfgSF0Z&#10;tkRVwi1yFPNTxrAosxfLVOPYcLgfvo+eJYURARkpndvEWfCTklLwSoF8bQ5clsdggeQgqcEf4Oz6&#10;LZ5+IhVZWQPo7ptRX1o6s2sJhIcOVWPL2jDwbX+Ai83XWH/7XtTWzEzKwJZhELveOoXHn06HvdNu&#10;iDzDIJSFwY018CylR9l3uOvnIcg6O8A1nrDCzFqEuZLNfBRrWqTnZmJFayOQSVbty0/OYf36o2QZ&#10;fyB7GERqLg5OnrFYRAV7vnc4Ae0o5vjux5zbjoC3JhK8TQS5exIx565QzLs/Eg6PkxL5eRbcn70A&#10;pycLKfPg9HQqnJ9KhMMj0bC5PxoL7k6GzeZ4UkoBmLfkGOaR0pvrfZTWHUCFOASOEtoPzxiy3AGQ&#10;kcW/c00M3vpdLrJIDV3KnsLHz52DbFEQhPZBkIt/gKfvJ3j46SP4bn8GKhvIvhL4WB9AMz3roh/5&#10;6ceS4WR3lFQ2u9fISYgJViIZqXBZEZxs0kmNBuGH765ieIydFTOcVRsNGNdqOHXJDtXQhBnvvlcI&#10;sdsReAvZDaLYNF3xXOMIl94JcJHHwU0czR0z18WxmLsiCvzfnse2CA2WJ06BF98HXvZNOERW4anU&#10;SqS31WLEVE5bmYJJyxHa5nBotVEwT6fSN1aims6/984XwjO6FPMUbbBNJ0cR3USVdTNiB8ycEmTn&#10;QdF5NR5+KAvOHsdgKwjnptJyl+9sXbnqu3fOnKlyni0W1vhXCDon5oUfr31m811RZQvFgRanpWcw&#10;1y0WDi4H8P7rxei6xjAArn9VUr8aW1WV4JF95WV3wSatDsszzuOrmnOo1VXSiXkG+rEYmNjdv8wn&#10;YTGdwrSlBG3GRkR21eNe1QXYBJUS+MZhlz0Jv9Nq3BZ+C3Y/S4PH4ngsdk+C19wIrOVn43ay3o6u&#10;MbCVU6G4Ixbzxbvgs/IEvv+2GeWXtJggK8e4NGXSU4FjRQ6YJDBVVY3ivTdP4zZvdr+Mt/D2yxno&#10;65np48fUCntymgrGerK+PpJgLPZPgYsgFkKyli5LFJhj/ynu2BaA747VobBEg5tUaqZILZnpAJhJ&#10;Rpw7q8XB0Bv45UuF8F8XDHvZXvDcfsQc0SEsXByGeaQm594Rhjl3xmLBY2mw+2UWnF48DY8PyuH2&#10;XROc9nfB6XA73I63QRbRB1F4P9yDSEWHjkMeNQ2P4EHwg3rAD2in1zvhcqQD9nva4PbjNXj+UAX+&#10;O4Ww+91J2DyWh3l3U0W1Oh1zfeKwQBwGB3EwKdkT8JYSCF334TZShXffHoeVgjDc4Z4NX0cCmcsh&#10;ODh+iUX8D2jbX8LO0FPccZzEMP1+GvTdAv7wy0SI7Y/ByyUXvsLCmZZdsr8i1zzI3JV44Y/5aG4z&#10;ETANGJsahY4qht4+NVo7BzGh09AhJtjcBN5/txq+BGiZiPUjjICbVxhZ6nC4sKF1XjEE7Th4eSbC&#10;w4MBKA52BCLebdEQ/q4E20Kn4H1qHLwz1zE/9Qa8gnvxQvo1nOyuwaiFzQweCMtUJKWKy0ltOqm8&#10;MyjV1eCTy1ewJLoE9kmdWJR6C07xnVid2oHwAdYNnBQrcbu6cBgvPUG2XHIUdpI4LJRFwla6p+2O&#10;tT++WZLZ5DhbPKzxzxx0LswLPlD0q63rD1a5ioMtjt6FmCc4CUeykO+8cho9DTPwm6BUXB/EfUnV&#10;cFY0gpfSDV5OBwRJ+fjk2gU0GmsIQSeh00TDbEyA2ZAF7UQ2jOoL9NkupN1oxmPZF+GecAULMzsw&#10;R9UOafYI7ogbhcvL58FbEkS1MRVSSRbWe+RhpXMWwTALnp4ZsKFtcfYNhbP8AP74yjn0kkJhLbTs&#10;GpaB/psyjWPKOE5Fjk0YOnNda3LUyI3kePjuE5DwX8KeH89gmk3qx4JOfi3B7PA3rfAnCylwPcHN&#10;4uK5/CwWydLgSMrERnQYdm5fYdX64/jVM0l44ek4fPj7NPz+ZxFYtuYYHMh+zxXuIqt6jFQZFdpV&#10;SeBtV8HmmQI4vVIEl/eLId5ZC7/ALviFD8AnfAReMWp4KNVwydFiYdoIbFVjcMpTY0E6U8Jq2Kgo&#10;09WYnzwOWzbdV/oEHLM1sMvQwSlTD+ekfkipQHvGdmNx7CQWh2gh3zUB6RfDkLzbDfffX4HbY4VY&#10;dFsobLwIcr5BWCQ4CkcPgqIrgcZZhZXyk/Ah0LD5/AQ+IbAVf42vj+Zzh2WS4Ken/4ZJML/6xzT4&#10;uh6Hv0sm/Pin4C2Jhw8pTOeFAXic7OPVazpa0oxp4xDMZhOa6wehSmnAGMlmHZPH9Etk5/Rh1bJo&#10;uPPZjNqB4MuPwJlUPLtviYCsutSTwEjQkYpisMQ/Ay4EQUdZPJxvU4JH2+b93CWsSx/EglN1mJM1&#10;hIUhU1gW0oIPzlWjeOgi/f4nqWbKIrl5mn7TPIzrE3ELyejFOVycqMRnpZfgFXEBdnQeLMgYwxxF&#10;K1ZnXEfSgIYz+7QDaDw3iF/8TIn5zkfhvCwHTouTyXXsbV99+w+vpKTUO8wWE2v8MwadAnOPHzz/&#10;260rv73mLToAvoQNK8uHg1sU3nz5InqbmC4ARswGRLUM4N60ZtiGsr56g7DJvAV+yiV8UFeMamMF&#10;2Z4zMOmiYNFH0MkYC810Mqan8zGir8GlyZv4JcGPH15CBX4Yc7MInNlNWJPQA883SjBvNdlC6Qm4&#10;ihWQeSjhw1dhsUcufMTZ8PbKpNcjuZZEsddhbNwYjZRE1rmBFTEd2Zk+TBlG0NnTh46OYejIf7HW&#10;WzY+lmVr6zS+/joGTz/zKdLSyqDWmAnS9GFaprXOiNefz4W787fwJnsm98wlC54FV0km3ORKOIuC&#10;4Ux20tltJ5ycvoHAZQfc3X/EQukO8HwJfiuDMffuLCz87RU4f9QDj4OT8IjUwjVhAq6pw3DLGAaf&#10;IOeWPAGXWA1cFXo4JIxhobIPC5JvYEFiH2wS+zEv4Sb3fH7iTe75XAU9xg1gfjwV+iSCo5KAqByB&#10;XcINOCW0wYmWc06ehkMyYE/pqAScU0BwNcEjagROu69h/jtnMP+XGZh/VwLm3K7AXN9EuHiq4Lk4&#10;B67yaG4ePwdRBJwEx3HgWD109FOz654spgmAr/w2FeyOfn6iBHiJk+DvFQk3p29xz/YolJRMc9NQ&#10;MQCyX6GnewKH9xQgM+Ua93nWoXp41IxP3j0LiVMgXGg9zqTGxUv3Y+XaY6S4voc3qXl/2WEs9Q6D&#10;pywGfEEM3CRsGi8V7DxjYSMOgf2ySHj/qQSrcofgorqFufG34BjfA//ISryRdRbXx9vpy6oJghn0&#10;o6sIiCno1yVgmipiDQpRMnQeH1wop8qiAnPiW8HLuAVeTB02qSqQ3T/IWXV2Hlw4PY6Hf54HF28F&#10;bCSxVAaCIZMf6V6z4sSH2Qk3rWOH/xmDfvr5R48W/2b7lh11SyR7IXYOhliSCjs6YV94rgg9zTOl&#10;gV3vj23rxYb4MsyLbMNclQZzlbfgq2rAe1U1qNBUQUsnnMmQBIs6ikqRgk6qOOj0yfTZS6hRt+GN&#10;i8XwVVZxF6bnxPRAdHIEG7K7IXktCzZLj5P1CCDVFQnxknRI/TLhIU2nApFK28Nu4J0GoSiKLFgo&#10;5NIjkAh24/nfn8WVKnb6so4dZL+MGjRe78WJ49lQRNZgiI2KnxV7LCbUeuSeLkRskgr1zTegme0W&#10;oyEFWXh+GHdvC4KjzdfwEsZjqWc+KUZ28yLaBmkcXOThcCVb67wiAouWhGHu4mOYtz0I83+RDLe3&#10;K+Czewh+YWbI4wlCSYANAWle+jTmpA2Ax+avU1yHTXQrwa8f3omj8FG0wDuyAksUV7EyvgWrlZ3Y&#10;mN6Frdk92J7Xhe259DyzC+tTurAmqRu3J3RheWwLfKNq4R1bB7mymQDbioUKUuDR9B3xY+ClasDL&#10;1oKXRZVLajfmpXTCNb0fXgROaSApqA8bMffJYsxdS3Z5aQLX8GJHcBGuTCcAhmDjmgQE7G1B+Wk1&#10;bjUbYCIAfvpWEXxlpBLlJ+AmOwiZ526svmMXUtO7oSFYargRMUaMktLe8V0yXn85AH09Rq5fI4sL&#10;5zqweUUgPGyCqUI5AreV3+OzPddQX6/GJ29lYon7J1gm+Jbs9T74+kaTOoyDq3c6XH3S4SxNgMQ7&#10;kbvjnsPtsfD/uBGr6Zg6q2if03tgl9yF1XT8dl9qRaemgX5rUoK6RDodkskZkDU2ZEJviqLf+Czq&#10;pjrwVkEpfBIuwT6XPq9qg218CR7MK0N63zCG6BzQ0qleeFaNnz1+mhtLbeNynL47Dou9Ym5svC3q&#10;Y5WikT9bbKzxzxBsPr+D+6689tD9h65JPD6DnzAS/pJE8J1349VX8tHdPnMWM9ub1DGKbWkNWBDT&#10;TrZ3kgraGMSpV/F+cTk61Ww41kUqDXEwq5UwazJgmUygkzGeNIAKjeZz+KypAO6JGZzqm59NSohU&#10;zbrUSSz9sgS2K4/AQ3gM3j4xkPjHw8UvAbY+8VjklUgqgAAjS4JUngyJMBp+UtpGWRDcHH6AXLIb&#10;X35xDmo2lxR9k5kejAS1WMVFPPLAHnzxfgUaq7TQsv46XLDhakOYNNzAOKnFQcM4Bgjb7JrmECmA&#10;qLgOrF1xELdJg3G7iL7TnrUmx0C8OB4Ot0VhzrITmLM2FPMey4bju5fBP9oE5+g2uBHQBCkW8EmB&#10;OSRa6BiZsCBKB3vFCNxIqXgmN2MlHbttOY14orATLxb3YHf9LcTRMU1qVyO9x4ScfjMKhs0omjSj&#10;hIh82WhGucGM8/R3wYgZJ2+ZkdlvQspNI450TOOtukH87sogHrrQhzW5NyBP7oRjbDPmK64RDK8S&#10;AJtgSwXdjuznAqqo5seNwTbRTMrUCOcvh+H6diPmPRwH3m0HMMf/BOxlofAWRmC9PAD3LT6Ez39f&#10;jLRANZ59+AwpsiOwXfwjbJd9CunyD7H/4FmweQtZ5cGgoVEDQceuY8uGjxEdc4obPcO6b2toP779&#10;pACOvM/An38cdz6UjgAVKXQCKxvSN9FtQuSeCqyRfQqx40cQig/DzUsB/pIMUopppPgT4eudhMUy&#10;BRwdIuG68ixW/0AVQU4nFp3s5CDolHQT6xJqENRUiluW2WGW41QLac/CMJmJielg2spsmMyXcWWk&#10;AR9fKoF3wik6h6swL78LcxKqsSr9GmJu6dDH9oey9KIev3g6mxv7zN3gyi0WIuejzRtXHXr91i1Y&#10;7fA/Q9DvvGjv7roP16/Z0y2XfAVfUlVyjyjwHQ7itVdPoauXTZAJ7qRIuzGKu+KqYR9DqiLfTApj&#10;HPzsBrxeW4/aiUZyP8Xkl+KAUTrZdDmkAs9CO54Gkz4Lw5Z8hLalwE8ZCdu8KrIffXDK1WNTDrDy&#10;2+tYuC6EFNYxLJVEcGM03ZjlISWwwC8G83wVWOAdAyfWcZisqacoBoulMVhOFkXodhR29j9gzapA&#10;qEgJEP9gIIgx29V/S4tPPiTVyP8U92+KR9jxAdzoMXBjX9m4FQNukeobJs04gU76m+0jY+T5y7ew&#10;aVMAxC47scQzGj4+CjhIAsg2Hsec9SFY8AwppU8uQ3TkJjxiJ+GYo8b8kxOYQ/Z2TtIIgY8sWvQg&#10;5IpBrE7qx+P5w3ilZATfN2kQRhIjmzaglOhQS8luCcoGXbB+x+y7WTdClsyVa2kfmK5lzydom9kQ&#10;uzGqi0bpObtwzwbqVVKyibBy6bVY+uAhguhn9ZN4rWqIVE0TlidWQxBxBbahdbBV9MCWKi2bdBMW&#10;JhCo2Z3bYg3wD2iD41u5mH+/AotWkxWmwu5mdxCihbsgX3QQqwk+nmQFhf6RWLD4W9iueAuf7j6J&#10;semZ0Sns/CBO43zhLazw24tfPRWM8UnW31BLhliP82dbsML7E3i77MAbvytHbsE0BmhfGDjVf95Z&#10;shaKo1ewdQ19r3gPXKQhcPdLg4dPJlw8YiEWUIUnjsRSYSbcXU/CaWsm1oQ2QZY/gLlpPViYOUaV&#10;aSN+npmJjD4671BKBzUTlqEcWKayodfHUwUYCf0wVcioRc3UVbx2LhuyuFwsSG8AL4fUc9x1rMvu&#10;QgRt3A22T5SV5Xo8/oyKbPtuyKni9RKEwkf2Q82GDV//qqenx3a2GFnjHzHo9120f2/dh9u3BvR5&#10;yfbCmyyOxP04BPwjeO75AjSRoGOWd2ZKqxHcqbwMt5hWslSk/JL6wKca85VrdbhsYMqvDBgMAoaP&#10;0YciYNbmUQEohppyFNU4OViIp3Kj4aQ8BdszA5iXSnYs2YCNh4fgdg9ZbckJLPYmeyMiK8YPAJs5&#10;2f22ODitUJDqiICTfxRc5WHcVEveYjanGyXZJKksFgJZNJwdj+DhbWm4dnmmkUZjUBPg9GhtUeOZ&#10;xyPhtOALgmYA/vCrXKiy+jEyqxbHjMMYo+LC4NM2bkR0Tg9+9VoGREv3ws3nBBw9A2DjFwTe2hAs&#10;fDIFgk8vwTe4G37J4xCmTGNh8gR3K09e8hjmxvbCPrYNKzLa8ZvSQexs0SCV1BwbHshAx6DFRiEw&#10;4LEx06wf2hhtg5ZTpDNAYN1y2LU3vVkPvYVNi6CmNHGAYVNtsWXYsmoqniP0rJfeY8lGAg/RkqO0&#10;PnZFtIuWvUJwSe+24PvSMfxS1Yl1cZ3wjO6FW3QfHBWjcI3TwCN+BP7pN7E0oQc++1oge7ceTved&#10;hS1ZY48l8XBmM3s7h8FDnAxnOVlQ/3146evz6BxjLb50nFllQlleNo67NofBU/A1MjN6ufdYDI+r&#10;8c5bx7HM6238+Pkl9LbNvMM+N62zYFpthJpNFU600VEtkJk+gCeeyIGctQx7sPsrqyCQJnG3K5BJ&#10;w7DCMx0+7tmwISB6PJuP5RED8DypJgAOYFHqdUhj8vBCYR7KpxtolXXQT2QTANNhMWZBMxZDB45U&#10;oSaFXEIxatTV+FNxAURhOaSWmzEvaxRzolqwLaMTigED10WGHetCqrwef1LBzSAjFx2hcrLLIhK8&#10;X7tm1Wd/yMiocZktTtb4Rwr6XRcEBNS8um71Dze85Xuw3DcWLrZBkJH9ffHVC2jpnVElDH6KwTGs&#10;TbsAXmgZ7HPGMSd5ANK4y3i/qhaX9c1QmwoJeCF0Yp2gE1lBJSIJenUKJo2nqFDWoszQjrcqzkMc&#10;mQGXjG4sSBiBJzmUNWF6SH51AQtkx6jWD4SXJAwySSR8lyRCROpvvuAweK6sc+9huPoEExSpEHiy&#10;m/FEQ8L6ipESFHimQOiXQdY4BXLnY3j1d9no62eYMGHSxOQFcKawF2tuOwL7eV/Bw2kX1q4Kwlff&#10;lqOe4Mhajok3aG7WYPeuCiy+7XvM5X8OW/9ALFwRS9aQVM8TuXD+ohbiY+3wSR6EJG2ELO4tzCGQ&#10;8MIZUHpwR1ofnro4io8bpxFI33/GMHPs+ggFrNchEznse+jrZm5mRP+Y6C+9RQOtZYoeCXK0gJm1&#10;MzHpYSFdZWGfnPk0s4psdAbrg8h6YGro9UnKCULhlIX2wzQJk2mMFiKUc8M4LGD3Uhqj5dkUC2yy&#10;LCXR97PLU3g8sw2rEpohjLmJeSGNsI29Co+0XoiSpiGNMIOELvhv1GPOXSlcF5QFrGXWPwduHnEQ&#10;SYJw4HAXRujQsn1h+9TWDjz58wTM572IX/0iCoO0yewXYNf/snOr8atndyI2qoabM9HM7txOMTKg&#10;QW1tO9q6++j8MXEzYbN32MzUn35cgzuW0vloT+ejKAVePqkQekXD3TsIfOFx+LIZpkmV8iThkL5y&#10;DVtTLRBQhbwoqR7OiZfhSxD8vPYyGsw36fiUQDOVRLRVUiaQK4kjSxxGIEwkO1yKmsk6fFJWNdNP&#10;MKYFtpnjcIppxl2qFoT3av8yn2BR8QAeeyyKILwDIo8d8Pc+DKHrt61rbzvxccB+6y03/6GCfs/5&#10;hw+f+/2D9+2/7in5An7yExA4hcBpUSTeePU6rlLJZfBrp0IaeWMc27NrwIspA+8k2YSUNojSavD9&#10;tTa0TdGChkJaOARazQEqyCFUEONhNlENa1CQqsrCFUsNPm+pgo/qMhbEdXA3MPKJNmBzMBW0Vxox&#10;d3kcKYsAeJL95W6v6BkBV88wOEsDsWJDOn776kU8/quLXLcJCakxiSwUnl5UG3snwkVMCkWWBifP&#10;TPo7DZ6kXv0knyI05CJ0elJVZh2mzVqQCMFXn5/GHcsOk8oMh9iV7LbTYfzswTyER/SiIHsArz2S&#10;ha2ex+m9Q5jjQYpvSQrm3l0Iuw87wQ/VwiNdDzvlEOYmdGKOog128TcgzNBgbc4Yvijug6pxGHUk&#10;a9gdRIYJUMxgs9uVT5i0MDLgMeHDksGN8Ynz6fSeeRQa8wipZSPZNALKn6WgiUBmJs1oIZ1omZgh&#10;H32EXd9kXX109E0GUogcgThgMjqSXjczyrCLa9O0LBvyx1rtZ9QmU6BMiZZTiY7s0eDpoj4sz+mG&#10;U3wt5iW20W+rAS8RsCFeuCUa4bCnCfZ/yMO8dTFw9EqElygL/i6JuHt5FI4cOIP+YVKgRIhPP6yH&#10;m+MnWOz3KWJoXVO0KWyTRmizc0hR5+U1Y5q+k/URZBr4VncbEoPjkJeVi6GpYYKUmXMaTIUrs/vw&#10;s/ujsZQcgS8/Bkuk6fSbJ8GFKj5H/wC4kgIV+e6ByIu2SZIF+5UFWPFuJ7YTvIWxTbBLvo5FCVdw&#10;W1YxdvY3oRENmDZk0ddGUN0QRedFNH1bIizqaHIqyfSNV9CouYFPS65iaVwl5hP8bNMGueuo/w97&#10;7wEYV3VuC496732kUXfFNAOGACGEGnoxNZAEQidAIPRiDDbuvUlW770X9957l2zLTbZkq3fNjKZp&#10;1r++M3Jubi7/vfl977v/fe/lwPYZnTlzyt77W99au3z7rtKTyG8ZVJpG5Mk372jDcy/kQxM+DRHB&#10;S6koChAVmNx+xw2ZP6Us3vPPJTf/d9ikw2Pud1Wv/fqOHxo0QZ9iTNQiFuYiBPstxjtv1OHYCZv9&#10;nWUNXnRBjxsKpEJdgkN1N+wLTyKyYis+ProTR8nqrAS3YWnj07JSDScQbOag07CEzI+VC3ms1OuR&#10;eWUnbq1dR+Mi2FUOwierC/flW3DbO6coa3MRGFGI8PAshIcuR0RsOoJHZ8I9dDGixqdhZVavsvbt&#10;ngPAfb9aCV+vT+DrPR0RYVnQaKrhL0NUJH5fdBk8Q1KgDk8gO5yFO3+xEFWrmxSGojeZCATDaG+1&#10;4E+vEjDt/ozRZDJjNTXw8ZXQ7omIG7MC0X4zoPadB7+4dKhuLILzK0cRuHAQobQR52wdnApoFIWX&#10;EJhXj5i8o7hnzQW8d9qINFqutBfJJvczE5FkTV/jcD//JvyQug0TvITBKWAlSRohZeStVeBJT4OU&#10;eRe2GIKCc4KTSsurlXRomMlMuqVM1OUh7mTpdBnobbQawf9t1ikISzZpc128N5mgZZjX5g/kurY7&#10;2UBGzhBAlBjSK7ss+OPeJtxSfhZB2RfhkNEBVYEBztUWeJVroSnQIeSHRrjcsxrO4fkI9s9BrM9i&#10;XBfxOT5+YzW+/5iy2nchgj2/xe9eLUBTO9+f19XyDZr7zUrUHdnojxRGevZMI6Z8/i2+eO8znDpx&#10;UsmKPqK6PN/u+i489OQyBPp+jnD/BRhH4BsdSQkcTCcZlg7fWJbxdQkIjJ1BJpiAcaN2wMevFP43&#10;1OK++R24Kb+TzPwy7Msk8vhhTNq8C9kDp8mTD8Lal84XXwEMJTKTKYWHMnksl0WwFv3mw9jddxYf&#10;79yHuIwNcM88Cu+yFvimn8AdRSeQ0TqkOA7REzt3d+PBB6hGAqcjLrII6qB8Ou+k9ltuXPrdoqkV&#10;/5TD/5M3gp9b8szd7z5066zLsf5fYkzYQsQEL0Ggz494643NqD8zrFTeNhrVyhMEv7JuMoIBqChX&#10;Hcp6MbZwO74/uBoN1m3oNK8hc9lM77oZ/bpKmAzUTdaZtMVlaDOsoInW4ox2B15fW4Wggq1QraFc&#10;LGtHZEkP7pl/CfGTchEdlIzYoAIEeyRRWqTAJ2Q5vAhiofGJiBq3CFVrLymysI8W+9OPJbj3zqkY&#10;FzOLTI/S16cMHm4l8AosQnA8JfOYLITEpiFYs5JSbT5efmUDTjYIOnAT0OG2r7oBr92Tg3FeSQj3&#10;KUBITCXcKXFV0TPgFTsfLqOXwP7BYvh/cRIhGXr4lg7BuUgL19w2+GQ0YFT6UTxRdRozTnZizZBV&#10;kZUCswIoNtC6usknGYb9r4/+7UfbJgeku8aGYQICMn9FgIrQxn/5e9GRSgPgyJ/cCbjIcgNikP9y&#10;yZHzlZeV/dVk+/dvv5Uk15fI09IGKcZd0W7GRztbcHvRBQRkX4I9Jb6qpB/2xUaC/jA0CwcQ/Nph&#10;eNxSDD9Z/MhnOaKcl+I6/zzEeCfgprgVKC64ojxmH2/Wy09tZN/tfH7lGF+suOgkfn3353j+qT9j&#10;/+4jCmYbWETybPUN/Zj8Ug68/T5FRMRCOrJURKpzoKEHiggrppMsRlhEHqVwMkJjliFGQ3Yo4fUJ&#10;gH4hBYh4ZAt+kTgATRlZbEkrVJVN8Cjbh99TCh+0nKVjqWXmLueDzOc+gb4im36lAEZDBevxOoLk&#10;HuwdOEYmuBGjUulYc0/Ap7gFditPYXxtB5Z22hydlNHGba147Ok8BITOh09AInwDkxAdu/jKnbfM&#10;+GTJ1CXeI+b2z+1/0ibgl5vc/NbdExOvaIIXIzpsJaLJ/IK8v8brv6/G6fO2MPZSyBl1etxPmeeU&#10;wApQYYVDcRfUOdsx5cg2nNXvxJCxBMNGMj9WHB22YNC63hamnCzQaM1Ah6mIFeoYsut34sY0gkzB&#10;KahqtPCoGsINuTpEv7QWEVFzER8wA6FeUzE+fikiRy+EZlQ24sZW0LsTjDzfxId/KUNrh1EBwTMN&#10;zTh64Aqqihsw98djeObRPYgIyYCX9zJl3q6vOhnBUXmUyYUIC0rFOMqlmdMPoqffFs1ZpKNsGQTf&#10;GK+liAjIQ9ToWthHLIXqhpVQTUyGy4vroJ5zCbGFBgSWaOGSewVueRcQlFWPSUUN+PxQL2rJaKRt&#10;T1rmhE3JJC9hb9e82TBK2QlTEwckRiaflateRS05wM/yp5STDEmS/cjPr2ET4LVQng8r5FKIWh3v&#10;k3VlGL/f0UVndxFemefgnNkEt8wORDJPJuSaET6Vxx6pguuoNKhjyai9U+DpPA+vPrcTdYdtzzxA&#10;wO4zm/guVqXHel+dAVOnb0ZQ0Gu46fqPsXO7QC4xXd6J25UWstDXywhyU5kWEgBtC1mp1VQH6iIm&#10;AcECaAiIEZoU1p0Esq40xKpLqV5KqATITG+rQORb+zA2S4eAWiOddjucK8/g1rU7seTSPjqpw2TL&#10;1PcSgNdIBjhcTt9SybpcCoOhEHrWaQOZ4r7+w/jT1jW4uXAbgql+nMkonQo7ML66HTkteoU5S76v&#10;29KOp56uJAjOg0dwEgKiM+Cn/qlxwg1TP1q06J9M8H/UxvJynDtr6+9/eV/+Wa+gDHgElRMoyuEf&#10;MA1vvVWOc5fMCpuQBt+siwN4QNr5Ui/AIbEFrllNGF19AB8eXYujuvU8Yw2tVCpSKeVDLYyWWuis&#10;NRiyVCjetG+wisZZh41d5/Bk4SoEpO+BY3EP5fMw4suBuM+a4TwmFX7+X7MCf4bvv9uEjMKjmJmw&#10;CSmZbZj8xGGEB9OgXs1BeeVuXk9HAiTzdkfY3Mh28pgVs2cexx2T0hASPJvGJfEAqwmK5YgJykS4&#10;33TcecdSVKxvV1iVjPHbd0aPD/68l8aTiMiofMg6FaqQxVD9sgTun5yEb4oOmlIrfHI64JZ2GiF5&#10;JzGm4Ch+u6MRmW0W7OMjyHWUiDCCUv8Kqa5xEwSTNHIN2f31clf/+JuDshNGJbkxgh/XvMm1xLnI&#10;fGh5JzFsaSeUNsKEC3q8sO4C4pL3wz/5CELJhvyKOlkf2uCf0gb731VAdeMiqGKTKI0TcOukbGQl&#10;N/11rKU4hQFmfFVtO56cXA0H57cwZvyXqKyRqJF8B7kvX6CTnmTaT7sQE/s9QW8B4uMKuC9CaFgZ&#10;wsIqlMH4wvyUhdzJCqPI8KMjEpVAtMF0dgGUoV6aLHjEp8L5jiyMm96ECRWAe6keTqXNdF4b8eK6&#10;NTigOw2tdYfiuIf10hlSQQdeTQZaApM2C1ZTHoYMZegd3o2D2gZ8sn0z4pKq4c864FU1CPvU87iz&#10;tB4lHQbIuHrJ+z07BzH52TVULSthH5YNt5h8+EXNPX/zLVM+yFmy+p9M8H/CxnKynz5n1Yvj7/jp&#10;tLsmEW6R6+AZtg4u7kl4/bUNuNRsUSSchLTKbOvHPUUH4ZV2DL5lnQik9xuXvxufHt+Kw5ZdLPQ8&#10;yoclpB9pdPPSq1YJo64U2qFiGIeqYB7air7+g2g2DeDjLUcQuGITXCs74FBuBJ04JiwwwOuunfCU&#10;tXu9vsR775SipduiEBzZduwh+LISv/psFS5QjstmsRL6LGLuFoUxaHVWmGg5w8NGDPLBayrO4LfP&#10;ZiMqhMwhpIbyuAaxIWSSMpUu8As8+YcqlB+kMK/uxJ2TyxEYM5/yOgM+lFIqNSX3A6sR9PUlZeqY&#10;Q/GwMqzFN+cSwlIP4NcVdZh1phc7iA7iHCSfFNARBJI/RIfKXv6+lu0qsMmrSiZIEqp6lbJKgx9P&#10;sM1ptiXbf7avRr6+tk1+P3JPmSqoRLxmBhuIiMJCZZjO9gELvt7fhFtzdsMveRdcyILt1xAE1/TD&#10;JekU3P+yFar7i6CKWwJnzTTccfd8rFy8FV3NlL+NJkz7egtuuzEdbi5fwS9oChIzTikRdSQcmYQi&#10;E9BdlrAf46+fCk3UHPj6yNopBLywVQgJW6Psw8LKEarJQ6iykHwCYiJXIo4MUYLJekpotFEF8ImT&#10;TpoVcIlZgvDJm3DTkkHElIFl2Q2P7CO4Pn8Tph06gLPWC7znZoJ0AQa1hTbwMxbBMpTNl8/FkDYN&#10;Jj2P4Sh29R/FB1s3Ij5tHVz53BJP0CuzHr8oPYmsdttqc1Jsu3eZ8MBj6+AclAD36DIEji5EYPj0&#10;kzffPPXd8wfP/zOKzP+fG8vH6fuZVS+Pv/OHk15j58NtdAmcNDXwCMzFm6/vRmODLRqwsoBRZw+u&#10;L1gL77zdZGxn4ZxzHNeV7sPnx/djl3432UElrX8Ra+8sGv5K6j8imr4Cw9pimFmhrLoqAsEB6Ia7&#10;UXK2Hddn7IFbuYQuGoRLgRa35w0jZPIROAbmwcN1MR65PxuXLukVQDnRApRuvowHH1qMlx5JwvHd&#10;vdBJ+798ObJdlUuyDfGPIRk0NsKBdm+8iCfvz0SYD2VtcC00BMDY2DS4B/0Iz9g5uH3yZsTfVQxV&#10;4EzY+82EB2Wv3ZgkeD+2GvHTW5Vpa3YllE1lOjjlNCE27wze2t2Gss4hRe5KD6WeZmGykNKYaL0y&#10;WE9QQh5BtKMwwWvdBMAE7KSrWHoElHU1mWQZOpqY/Gdbn03aZ21//xUkBcC4u6aNvxPQs4GuJAKr&#10;SUeZOMDjg3xFHSX+sG0M6OU+PLyuHgEF+6GqOMkyvQSnmm4EVRrh8mUdVL/KhWrCAjiEfIAJEz7F&#10;p1QV771Ygjjf7+Ch+pLOaQF++OEIWgdt7aXdzDsZO1hZex43T/oeIeqvERWTiEAy96jo9QhVb0RQ&#10;2EYFBEPCy5WF5RUAJMjFRqYgPjxHmZboEpvPOp0P39GZCOXvQzRL4DMuHaPeOI4bswD/XAN8S7sQ&#10;lHMEv8jbjIreKyzLw8rUOJ2OAEglM2wuhHW4CMMmVgIZwWDI5PEC5vV+7NGfwbvbtyEieSNcMk/C&#10;lSzYM/M07qXTzWozK81FQ3yPrdv0rLtVcPNbAt/IXHipV/J5Zx37xS+mvZ2XsOOf8QT//9hYNs6Z&#10;aZd+f+uvVp5xipgHzwmFsAtaCu+weXjvrT1oOmUDjysswJw2AyZV7IIqeyPsq4/Bv7IOYws34E8H&#10;1mO7USI5b8WgMQMmE4HPnA6rPp1GTxlsIG2SuGuDTLoSMoqdONXfiddKj8A95SCctuqVjg/frA7c&#10;PO0s3MalwNtvBSJDV2LunA5s3DSIr6asw2+eLUTMhPm4deJXqMg8qBilDBfrbgfKyk7is8+q8c13&#10;W5FT0IAzMsKXm8k6RC8uYkTLyjuMNYUXMWlMCSKC8hASkYGQ0VlkByvhrlkG18BF8PJbhhhZwyI2&#10;BypNAvxf2oExK/rgn90P16IeeFYOwC3rnLKWybcnBrCPRirYprWQeSrRTPqJSR0wmzp5PwKhAJYA&#10;n7QdXCsDtKEfd0LDmEQXCi2SLlO5Pr+XyNXS6SFDRaTTQuHLcr5oVwUk5bxr2ORnrAIyekamDUrU&#10;FzPhaRhdBIQ2MuxOGCyD6DWbcZGn1g6a8KdjnRhbdhwu6Yegyu+Gc6EFIUwBMy9B9XA+7CYshGfM&#10;XPj5/ohwjxkY7TsPEyOX4v0/bMN5Kl8+MVqZZzLmb9e+Xtz/cAJCI76COnIevHwXInpUNQLDqsju&#10;1jKtQ5C6FkGynrImHyGRGQSVZGjCs1h/ShAUWQ63+GK4jsqDb1wGIqOTyQwTERC6HIG/qMaYbzsQ&#10;l2FFaKkFLtkX4ZuxHx8cPoF6w0Fm8SoCXwksepG+OcyKUuhNxRhknR4y5tHHZREES5kTBwmC5/HV&#10;4UOIS18HDzpGl9IOeGefxaSyRqxssdimzTEf92/qxe8fL0J46Hx4R+TAPSLF6hLy48kbbvvpo7X/&#10;jCz937uxTJwT5hx+885fpF7wjEiBc0wJ7KOz4RP+A2VnCS6etFEWqk9k1A/gvrILcM0+BlVNPVSr&#10;DiEmpxo/ntiLw0MH0Y7VrBh5MJtLKY9WQTtcAb01HyZDBqzaTAIApbCwP30RdJatSDh0GOOT98Ku&#10;6CxUJefhU92F8dnt8HsgA/6UORGRSzCOQPhreszrJiQjJGA6vDznws5pGr78bA0Gugk2NEoTASgp&#10;4QiiY76Fo/On8A2ehZixC/HSa8XYsPOiwv2GyFaMhi5a1iCG2oYx5b3DCPZfgIDYVDKBPDhHpyMg&#10;OhPqkFREk11EhuXBO74IIc8dxA0JeoQWDdGQL8Kx4gICMg/jyfWXkHRZj9M0UMkhWYDcKg1VRtJR&#10;SxfBoYfMoA8Gq/BBGbjME+VBrhGD5IcibJUXFjomQ2ME/IQeyWFuQjSlw6OPZwo8mRTUknP5G4kB&#10;dq03l5/JpXgJI7U0c5CKvpf3aue7tytgbzH3wMhnEpYjzuAwH23uqUHclX8a/pl9sM80w7vIiMhi&#10;E/ynnYfqifWwH0eVEUEZG5wPjecCvP5EDep2M7f4uL18GRmYve+EHs+/WA1Pny/I8GYhOj6F7C6T&#10;0jGPwFeMwIhKJoIhwS9QU0oAZJmRWYVpshEcWoigkCo6sjXwHVUJ71iJrJ2KcHUC4sJWIlKdQjmc&#10;AfUz+3B3ihWRWWbYZ7TBpaoN48o2obh5K9r0a/ni1RgeTGXVkVUJi+noytE5VAz9MOsyymDUZRIU&#10;K5jnlMODx/D53p2Iy9oJh8wGOFMOu+RdxMSq80i/IkyZG/OxfmMrfvtwHjwDl8OdGtw9Lh9hsfPP&#10;33nLjA9zluT8s03wv2NjUTjMm7njD3ffuKxJHZICz/AyuGnoKUPm4U8fVOPSGREhQAcLLPW0GXfn&#10;tsA5sQkOFb2UNicRULEG35/YjcMDe2gIa2EeziUYURYYa9Fn2YNO62YaQyntNIOgR0Yo4KitoDGt&#10;x4GujXi0uAb+BacpKU9TMpzG7WuGoHl/Kzzj5iMyZiGCo2YibPQC+JCVurnPRpR/FsJ8izF2TDXW&#10;rpIuBm40kh1bWjDptgVQ2X8G35DlCIkmqIXPR2j8dFw36Qek5uxTCNBgrxHWkbEUmwrOY1TMLHrf&#10;RZRHOfAaXUqplIHY8BRoyDq96AxCJx/GdctNCKeCty/qhX1pA/wLd+L1nQ2o6jIqnQDSLKD8I+gj&#10;4YJFGg7LOmp6AtEQQUIGOdt6zQUD+f81bko/LP+TsYoCaEyKFOZXvK0oXXkEAT8BQTE0GTGoIJec&#10;q7QRXOPd5Wfyc3k9/tPPP6S7qIN36SfXNFnJO6XtVc6R2/G2UnPO8HNFhwEPlvfBJ7kLHpntCCga&#10;QGCuEf7z++Dy3AXYjd4Kj9i18PWag/smzkd19knQVymvdrbFijf/tJlydwkCA5cRABMRHpOJiHhZ&#10;9iANwTE5CInJR1B0AYKjCXZRxQhQF8A/OJfnFkMdw+tq1sE7vJqgWKGEzYpgGY+KzkJESBJiJaR+&#10;aDLcxmTjru9acWv2MFwzumG/RgvHnK344/oKNFjr0GskC9Rn0sERAC2ZMJL59RMEBwmMpuFSHs/G&#10;sLBBSxU6LVtwcOgkPt6+D2Oy98E+9xzsK7ugyqrHLeVHUNXSaaszLJLdazvx8MM1Sigt16hCZRH4&#10;8Ih5jbfetOLrosyu8BEz/ef2v2JjEThMn776D/feubAxyn8Zgv3yEaAph6PPHPzhzdW4dE70GtBG&#10;5Eg+1Yk7SlvoyShTC0yUvxcRVUOZULcbRwxHoDWsotHnsHKQ6ely0TdYgw7zHhrJVgxYK/kdAdCw&#10;CMOGNBhMa3BpeC/mnVyHmKItcChvgh2BJa6mDXcuuYyASfkIDkxEdMRK+MfNoTSdD7/4JASHZSPW&#10;vxJBLvl49KH9OHVSeTxlRkTSynrExC2gDEqBOr4U7sEEc/VKeIYthKv/95h4+1KsWk2pJmAhRsrt&#10;zM4WPPHASriSLbqSMYRcRykVkUXDWQy/MUugeXEjYhYMwjcXcCyx8p0vIaL8ON6vb1YirkifhsCL&#10;UptlbUtBOJm0ahbpKSxJZnlYIYHihY3JMA9ZOePaN1kzQ4aLGPkvxa4wO972alKULj/KUJsBIu0g&#10;WZ8MtB62GqiYBRrl22sFQHkv3oAgKiA8yCTv1c3ryXtK55NyeaHCcivmieDtIA9L21dhtxnPbepH&#10;TPYZeGU2wiGrH57MV98FgMtT52AnbG58OsaNnoLbxn+ClQt3KusVT5txUFEBwYE5BK5SsroChGiy&#10;EBiVStBLRmBMEkJiU+CjXgGv0EQERuZAHVUCdUQZy7ESvhE1cA6vIkjWEPTKEBuSSXafRAeXikiW&#10;eYQmlzI4jQC5EqOf3Iw7F/cgqthI5z5ARVKPGwrXIav1NC5YDkI7RC9oTOD7LSXgJZNU51LFiNIp&#10;JPjxZQys/9ybzWUs7z04qm3CR5v2I4JM0L2qSRlr6JCxAw+v3o1KgqA4CJHDmzZp8cCja5VncPZf&#10;QVabivio9PbbJ2Qumjf9dMyIuf5z+6/cZIZHYmLdB/ffO+diiO93GK0uRWRwEbx9ZuK1N2rR2Ci1&#10;2CanMi/04vbSs3BMkcHJgKpKh7D8g/h09w6cNTXQ5jex8peyAkgbXwGsA/nQacuUZQcHLOIh+SMT&#10;Pad+NrTmlQSFvchpO4J7122BW41MqbqEwIor+FXxAGJYCcNZ0SM8yvk8pfAblQbX0SvgyooeRg8f&#10;E1yCIPclePedvUrodYWPkPqUV3XittsL4eGbBL+wYoTGroJ61Bo4+2YggvLCw2MOnptcjiaJBi0g&#10;KIZ5ogu/ezoFHt4/kkmUwT+6Bm70wJ4TlkL9hwpolp6CVxXBvkrArw2RBZfw7YlBnOBvdQrqMXeG&#10;ybNkTUg9/xbj57VlwK7cQtyH5J/sZSCxTDVTQEtBrGvZCIBWCTo/xFuJqB4ZOi3/yGXlkZgECC2U&#10;xoYBQi7zxmjWK50UNvnMh7+WTWl35AsO24BUQhvI64r6lrHXygwTcQDytdIewLP43QCBsYX3lEAB&#10;q/j92/tbEZV9FKqkS3AutCKAVcZnrgF2D62DU/wSBIyZQ6b3Ka6LnY7fTa7FbTek0jELYNVCHVaN&#10;UNaNUIJWUHQagqQjJHY5AqKXwS9qKcswGZGj8qgcCil98+Djl0NFUwivMcVUBGR+3oswITgBN9BJ&#10;RqjTER5XQrYoUjkHMbGZ8IpZjPFv78btZcN0yH2wq2qHZ0EdHl6zF9usreikasHgUhb+bL7rHBbs&#10;Ir53ugJ+w6YC7iXlMxUSHGuZQyewv6OOTHAnRtHRq4oO85pn4JR/ADeXHUbW1XGCzKdt23R45qlV&#10;CAydj4CwFIQE5kLtu6LzjokrpmdmNvyTCf5XbgJ+s2ce/uyOSXPaoyK+Q1ToUkQGUkawgrz51io0&#10;NstCkLZIJCUXO3Fv0Qm4y0j/Cosy2j+09hw+rDuNY/1HWfO30gKKaAl5rO2Utn2VrBjlsJpKafDS&#10;0SHf0TvqE1hJFlIOF+Ao6vDG4cNwzzlEcOlgxWjFdRWDuGtmE/xj8hDnW4vRPtsQFbwB/vEl8ByX&#10;B0dNCit4PqJkYRyfaXj33VpcapW+Tp3CSGRxoy++rYNPwDLK4IWIH78FmnhKp9DViIpcCy+PpRg/&#10;fgE2b6FAHMGAU4cu4deTfoSX+488dxXcQ0thF5+BwFdqMTatAd6V56Fa3QpVbQeCS5vx2SkDzjNj&#10;BFSU+bPSpG2hDDf1cc8vaPQKCxsBQMGEv8Kd3FTOEQoqJ13DJi2AsvqaSGABVAWAmISYKX/IAMar&#10;k2SZrP28s4SgIuLLLwS25CrXtsnLCQBK4md5KbmcvOBV8JP7j4CffC2MV+Y39/DL9uEetPLoesMw&#10;XtvbgqiCC3DP7YRrgQ5B+VaEzuuA4+NVUI1aAq/o5QgOWU5HtwAx/imICyslANYQAKsQRkcdqqFC&#10;iJSFkFIIgisRFJsAf80S+IcTBKkawkRGhmciNq4IgfGpsNf8RKc4FaODfsCNgTMJgosRE50Dt6BM&#10;qoQCaOJKMTYuCy4+U+B/TxpuW0GZXkqlU6ql2ulEQMpuzG68hEvW09Drs/li84Ge71jfp/Odl/Cd&#10;0+lUC2E0yTAZ1nljEaz6Ipg6CIjWQziqq8c7m2oQllUN58o6qGouUw7X4ZaaC0hrtyrjBCUr9+0m&#10;CE6uhnfALKj5bGM0RdCEzLx4661TP8vO3hU8Yr7/3P4zG/PZeeG8k5/ccfvSDlkCMjZiKSKClyPQ&#10;dy5efXU1GhpNiv3IcIaMpn48WHwcnkmyhkcv7Ku7EVpzEm8cO0IJeJbVexfQm8oKkAzLUA6G+2tY&#10;KWTgcy0RoIQpy5YGk5kSaApZ9Hg7kD9QjxtXHSCrukJGqYVX+RDuyjMj6qlNCAjKxrigNRgTuA3h&#10;AesQQBkTdt0quLBC+0ZlICyWsidkKh58aBF2H7jEZzCOSELg2EkLPv7sMKJjE+HkPI+gl4G4yHVK&#10;hBA3x+9xz92LcPi4AKZtW736BGIiP0VIyFL4RZYT/Grh/uxeRC+9jJCaK3BY20BwPoBAyt4vmvU4&#10;TqsW21fiv1tEwNha2oQLibQVLBDWI22NylRbOfevSUCTZ/wnGeDVsSjy71XMkVEwCvBIwbURIjdf&#10;wtBm6kcZnNdl4k8ELCXQgW1k4LVtchN5fr6MvI+AntxTGN9V1sdj0vYnZSF/CueUMFxDyr89PKZT&#10;5PAa0sb3jvVAnXYQLqlnEFFpRkS+BYFz6WQfqoRdXDJ844oRHVKMMX7FGBVcDA2BKixCkqwuV4Bg&#10;skAlRVHyxuYikA4yKCIRGtaP6NiVUKsXwTdgGpyDPkX8XT/h7Q+rkLzgJP7wSA4iPb9BXEwOfMNL&#10;WO41CI0pRzR/H6qZC8dRMxD97jbcVjIMLz6TqpgKILUej6w/im3mLvRbd/PlWOd7fmDx/8g8n8v3&#10;TyHjLqYUrsCQqYI+gnVfTyUkC3sZKpgLu3BQux8f7VzPd66GKu8kHGt6YJd5FpPKG5HTLiHKbL5k&#10;0/Ze/OaJbAT4/UhikkDZvhihQX9pvOeen76tqLisGTHjf27XsjF/7efMOfTH226d3RIbNY/gl4pA&#10;r0REhq7AG2+txpkmaawHZOx9TrsOE7P3wznpODykPSTvPCLytuHDo/uwx3icxidLV7KABxPp/VJY&#10;+LkwD1WzMqxloa9m7ack7k/nOakYlknlgyms/qsoCk7g85MHEZx7mOAiC/qYEFtuxe1zeuA+Nhth&#10;oVkYE16GmNAKBPlSugRVInbMJniz0nvGpFMSJyIgci4iI75GGg1IzFkW1JYIw2J4jU1WLFp0GpNu&#10;SkBUyGJ4OE1DoCcrU9g3mD5tnRJTTs7rGBzGJ1PW0WimQk3v7xSWD/f7DyJ0ph7+JSY41VLuF+9D&#10;RNk+fHymX4nRJ4wGOpq2LBwiQ1CECfKYYIFgjwJGckQOS22WLyTJeD2Cn0CkQJdNuF7jJvc0kwOS&#10;9mn5UeS1gK6ChkJEzxhw4KMM7Hx/Jb0Yn7GXd2XmDJiHeMq131luIbgn+38FgJLkpXlheQ7JA8kL&#10;eRyZj2Mbh8jMMJOzmiSUl1lhPLUGM97YcxGx2SfhndUG7yILnFb2wfXHRtg9WgO78ESEhRRhQkAF&#10;4gIzoSGzi1DiO2YRAAmClMLBdI6SwqIqKXvJEmOyEBS6EJ7e31ICf4frbpqNl9/OR8G6JjS1m+QR&#10;kLF8Dxnld9AQ8NRxqxEYtRa+YSX8XQLir0uEY9QP8PxVBu5fMYRxrN4eRSa45DUjNmcvFjS24Tyf&#10;vtfIeq5LZN7O5MuSDQ6lUvKWYshcpYwZtEpboTJYOg8WbRozI585sReHtcfxyY6diMrZDbvsM3Au&#10;74ZX1lncW9GAjBajbZwgk0SR+c1vRKZPR4j/j4jRzCET/L7jtpsWLcvJuTh+xJz/uf1/2ZivdosX&#10;73j+gfsXnAsP+RqjolbC32MlfNzT8Kd363G8QWLGQRnDlXPFhLtLzsCOMlBV0QvHimaMqjmIr/Zs&#10;wPGeTbRBMjxDBsy6JLKPLOiHs/nbfNpEAUymcgzrZbWtVQTAcu4zWKrLyJxkYfMdqOyuxxM1uxCc&#10;cwruxQMIKtZjbOoAwl/aDw+pwBEJCI9YhojYFZRBiYgJLEV8+FrKmzJ4jcqH8yiZR5lJUFuMV56p&#10;wfEjUmXE+GTEm5i4Gd09VqxbfQlTvliDB++Zg99OTsK8mZtxss52rmxrdzYh7s4lcNPMh1dcDlzv&#10;2IaQT3rhy8dVlZmZrsCv9Dg+r+vFKRq8yFolhvswWZ+M6xNLZ5L2RB2/s3FBMXqeLD20JlqbMEUZ&#10;FkPpK9JVuKesPSfYcU2boI8AKwFNQE3P+0qZKTgsnusSCd/S3Si9/VMU3vgOuldsU8ajWPiAg7R+&#10;eWR5jWvZlNsyybP/FQQF8ZRphwZ+JwN+JOqg7IWR8wQ5Rx5Qnk1aDASxKaMNzKkmnrORjuG1PYNw&#10;W3KRgGCEGx2hb9EgnD/ZCtUtCQiJzMZ4vwLEBy1HZDRBIHoR1JHJCgMMlfbA0A3cb0Koeh38/Ivg&#10;6bWMCmI2br51OT75Yhc2b9fS0ZmU9xaMlk3WeP7NQ6z3fnPhG1gM35BVlMdVCNCkImTMUnjEz4Tj&#10;mIW44bUjuD/FCnVmO3xyzyM08xBe2H4G5UM9fPZ6ytwqFjidjE46RbIIruUs7ioMcw+dBFJNht6Q&#10;RvuQ5h/+3S8DqPehYegS7egERmXthWteI5yLCf45Z5QZI3mtWmWcoPgUiSLz3AsFiAyfjvCghQj3&#10;X4lwv2Xae28tKMlKaLx5xKz/uf0jG/PTcd60Lc/dddvMk+FB32GUZhnUQZIS8NYbx3G43ma851g/&#10;V5zpwZ2k6D45l+EgsreskyAlc3v347zpGCuwtPMtZKEuJdPJw4D0hJmzYCQQmqzZ9IIlGNKvgVm/&#10;jtZCENRSAutSaAcVOGvdj5/qTmFsVh38Cy/DM78N43MHMGHKebjcVAD/0VnwCZtLEJyNiPhF0EQm&#10;Uf6UIyqAMiW8FiHja+Acmwa/6FwywyyEBCzBJ58cwYXLtjV76ZJZ4YgCYnU8YNBa0HqFnpXfD5Lx&#10;SROcGGXjaR1eerkczsGz4BCeAIfrixD5WTuiU4bhkmuEXXE33NKP4rWDPdjP8xXYlDF3lL1GWrJA&#10;mWJR/EIUqYCCMDEZeCyhrSwW6RzhER0tXya4DvEMi0j1IeKRkWBpi6IjlxCMUB5ekEn2V9PfbbZD&#10;/Fc0uEGG8pBJ8jfye6UDgrRKV9mF7bfOwI6wv2Br0PvY//A8WA7RnFi4IpNlhI6yKReTLhER7zJW&#10;UJyHtC3KfyNRaYiqEhpLri9JnlWARIzzr8/MBxDwM/DNB/lfH/e9PEvHtxuWh5IxilKxRryDmcli&#10;teVCL8+VkqoiQL9Qo0doSg986AxlZbuQjCYEfbQD9uoliA3Mwi2xKYhT/4iIiDlke8kIiixGkKYG&#10;YQTBkIA8hPhJINT5uOdX6fjmhwPYtMugBEpVmiJ4Dyl2Lf/QDfN5eWDuwq281mIyzDIEBW5ASPgW&#10;yugKqozlVBhL4Bg+GwE35uGJBTqMSmmFR2YDAkvOYkLFcUw/04kL6MSghQA4RGATFTRUCouhSgFB&#10;qwz4H0ojC0zDoDGXeUM5LOG0BgiWlMVm007s76zH57uOIjJjNxwJfk4V7fCmzd1RegS5V2zxBKU+&#10;bd3ZjscfTUNo8AzEagiGocWI12Sabx6/rDg75VD8iHn/c/v3NuajY/JPR167+7rFF8STxgcXICo4&#10;B8GBc/Hmextx4oLNQZ9lzVh0tg+3ltcpQR5VJX30yAOIyDqOr4+dxyHDaQwM17BGJbNiLyCrWES2&#10;l49hiZJhZgGbbLM9TPSMA2ZKTfMqsiMZ9MwK0p9DBrUeGwf24LFNdfDM1UKV3Qrv3It4KGsIE57f&#10;BpfoJfCNWQr/iHmIHk0P7TsX4SEZiA6uRERgDcLVa6COqSX45cFTsxK+kYlwC01FUGw23vp8G45f&#10;lHh6AivSdSPIxMekpUrlFxIic0plu3TOhC/fOYA4/6U0ngw4jiqC75t1iMsbhnt+Nzwp9TVpe/H2&#10;1ovYQoOVq0nbmd46wP2AYuoDVlZPARNBAsEK7oR7Cu+RVi8LzzGZu6Dbtwfa2q1AfSPQ1sYTZWD0&#10;ICHUSACQGRsjgMJnsyozOviHPKdcUAEY207+vCqgBTrNxm4MGwTV+K2gEgHGvFOPfXcn4pTzt+hz&#10;+BGtDt/hcNC3OP/ntSxcgj/PM8gN5fpKo6Htdp08MMBryrAarfJ0hETpqNEPwWCxzfOV/NMREKW3&#10;UoBQuYTyWZ6J7HJYzyT94rbOFqWRQZkywjNlnIeEj+Et5Tpyv1beqZN/yTAiuf7+NhNeTLuAyGXH&#10;4ZR1HsFVOsSmD8L1wVXwCVmJiQTA63ynIdRvHsLiC+GhyYNrcCrC1CsQE/wdHr1rOhbPXYWG8wPo&#10;YobKNZVwiPJBnpPlpOfza5mkyA6d0FJilsDXg6zPdwOB5QDUYRsJrmUIjU2Hs/9s+MWsxKT36zAp&#10;zwiXrMvwWHUFXtlH8MqOZhwbblEC+Zr1MrKBclicvYHO3kjpSzuwWEgILIVkhBUwmor5ILQZ0yI+&#10;GOWyPo3Zsg1HBs/hk93HEJm3B6qiBjjUtECVcRQ3VjUitdOiKDEpn22Uw48/lYXA0LkICEnhPg1q&#10;9Xz9bRNnrizO2hE5Yub/3H5uY/45Ji469/JdExPPyaJAYd45iA4sRIDXArz2x3U4yVwW8JPFchaf&#10;G8QdhUfgmXkErpUtcMg9g8jcI/jqcDMODDRhwLiVDp90HsthtSwivU/E4FAxC5mU3yRj/KSto5DG&#10;WYG+4VUEiQp6Owktnkf0KeDfO5DRuhdjS45AlW+CKrcT0aWduGdWCzS3FcOVHjx8zEp64iUIj1xM&#10;r7cMYQEprPTpShDJED63f0Au/NU5CIrPRgDZomdUOez98xE8diHe+iwPm/fUY0BCCf/NJsYqIDNA&#10;ezx8sgd/emc1xqkTEOqTBi9Zt+LJ/QicT8ZX0Aun6stwSd6KJ1cfw+ou6b28auwmMgiZ+yBsRxr1&#10;ZXydsB9uZBUSQNXWx8oqqwQZ1RNsWlG/YCm23f4kWl7+GLrlmTDt30EpSI+jIBEruPI7YWFkW4JJ&#10;8qBitFdRZgQIZSdgI4OaTby20dJNdsP7yHnSek6Nfvn99TgSOBOtqh9hUs1EH/cnHb7BkTuWoy/x&#10;NNDM5+X1rUZZV0OLhvZG7Gg/hY39p7FXdw7nze0kkYNKV4VwQqG2ck95HJmK1meQwK22W8rQlyEF&#10;EG1y3gZ5IvKlk0XJMeX3So+3oLsknm+gk+3h9128h3Bpk1BYXkBLcM49osM9uSfgkXcKrtXdcM7s&#10;QuD0y3C9h/I0aBHGBS3B2JgCBMeXwi0sBf5UMfc/mIGEhTtx5rAMJrHlkwLWyl/ceNvLF/tw+coA&#10;2dgwBsgC5Vm76Tt+/PEY1MEJCPYpxuiY3VCH1NLpZlJmFyB2rMwuyYbv3atxc5IZgbKmTfF5uOU3&#10;4N6qs6huP8l7FLHuSwcggU8AcIh7A+3DlEzim808K1UksVnCwFlkrWsCoHEOz13CByxkvh7D9sEW&#10;vLR1D0JL98C16gzsCk/DJbsBt1Q1I+eKThkiI/m/dquAYAml/2K4+S9DUFQ6giNm9t1w07RleWk7&#10;YkfM/Z/b327MN/ufflo7+c77suq8w5LgG1aGiMgyBPjOwBtv1qKB+kPMUGRIUvMQbq1og3vqKdLF&#10;QwjJO4Sbi3fg4917cEQnQSuP0XikV5cFaUlg3U6G3pyDXlMNBpmsMjHcQKk7JG2ARfS0RRiylBAL&#10;ypTCtg6V4Jx5Dz4/sgO+qbuhKtDCuagfN5QNYcw7R+EVmwEvdSLCR5HRkQGOHrsMH390FFO+OYGn&#10;H6/FDWNlWloCYqJyEBFVgECCYHBUKcLjtiE4chOcfOfBI+gd3PubHzBj9hps2dhKpqdDa5MRVyiB&#10;9x7swtKk3Xj2Zd5D8w28vObBNSITzvesQfisbvjnDFL2XoZT+WlEFx/E3Mu9igcWPLKhD0GOBqT0&#10;6ootM8l3tlkWIqsEDPlZ0cNi9DRBAuFw+QacHPco9juORl3ATWj41SPo/epbWIvJyuqJXDoJ7iCs&#10;S/pJR5BOoS8jiZdTbsGvhAEKExWmZjAPEAB5H7F0ksu+afuxP2I6TtpNQYdqFrR289FjNxPn7L7D&#10;Xr9vUP9IBizV7UqkfOkIOG/ox5SqZPxq+ht4Mu0L/LZiBv6yPRGpF9dhW08dGk3tJJXSt65AIe9I&#10;ICR4yePII/418R8Lgc329jY2eDUJV1WktICcdA0rUwTFQcjKb0PMM15ZaCQRS5oST/K0T+r74FN6&#10;CKqyU1CxPgZVWuH9GT+PTYdvUBLCIovgHZ6HXz6xCyuy+3HgCHOFv5VNFqsXEi3PKJFjOjqMWL9q&#10;H+bOSca+Q4eVbJSslf3uA/34zWOJiI6eDXXockRFZSOSdSsgKBnB4VkI1ZQq0cPdrl+H2G+vYHSp&#10;AXaUqp7FlzAq/QBmsh63YSNBjg7fwjqudP5JotoxpigAqLWWjDDAUjK+XNaZFL6vrH5I1jiUy6xY&#10;jyuWk1ijbcYf9+2HOqMantl74F9+GW7Jx3B30TGUtOmUDiOpCvt2D+HZpyWieSJcwrPhEpkNT/Ws&#10;/km/mJFYlL3tn4Ol/36bNr/q8dG3TTnqplmkhN3xCi+Ci+csvPlGDS42S2uZjfllXdbjtoILcMrt&#10;gkfFIAKzjuCW7DWYfngPThjO0NNLt79IWRnKspyoyUI0ZrPSlhFA19AwVhMc+b14PyazJZPH0mlo&#10;ZH+DrBRaVhCsxbrOvXiwZhtcyTBVhV0IrzDgptRe+DywGu70tqGxeQiktPULmYNHHi/H+bP8Gbdj&#10;R4x45okCuDu/jbCQGYiLyURwACts+Gr+vRHhEVsRO7oGvsGULaHfQhM7FddPWITHHyzF759bg7de&#10;WYUH711IufQ23P3fYwWaBW/KZruJZfD8uA7qYgsc8q/Aofg0/MqO4a1TfdhJQ5JJdiaxfqEUQnPE&#10;smQv2Ma9ABa5mO0LxQoFpZgUKcsqK70j6w/gyvXP4IrdOHS7jac8DUOdXzR6b3gI2je+hWntRl5f&#10;5ooYKNPojqR3We4j95V09TP3vKoCSEO8uRLgQKyim19Xd2D3hBk4pvoMXarp6Labi37nJeh0mIsm&#10;+2mos/8Kh4O/R9eHm4Hj5LC81vlhA/LPH8Dk9KmImzoZwXMmw3fOUxgz+zk8kfQnfLpxCXIvbka9&#10;rom30KGPD9BHwBIgNBH1LApd5cbXtVqsxDjb4BoBaRtTtWWVPLoAjuI5RI+a+I5mZqCMJZTBi0Il&#10;eZLIVTH0SrLMO3fVU31shRMlp1uFDt7Jg3B+eR8cWD/cIgph77cSjz23HWcvyh2JJZIV/Ngrl+Zj&#10;XaBDKC29gt++vBK/vOf3SE7PRr+Sxwo/x9HjOrzzbhV8fd6Hr993iI1JJOtjikpCzKhchEfnw9s/&#10;Gz4BpfAYUwOfyTswPlMLv+J2+NBJ+q/Yg5dr1+KAfj/zZR1ZcC4JAGWuTjo/CIBUQkYqpUEUQ08S&#10;IABoNBfDZC4gIc5j3RGQzIVhMAf9g1XM3XPYMXgW72zdgDGZq+GXfwzefP7ArDrcXVqHFNqnkHzJ&#10;x907jXjgUdqLOgUe8RXwjM5GSNSs7jvvmLWktvRQ1Ijp/9+9MZ8cvplS+9T1v5x1zGfsAriNyoMj&#10;PYZX8Hy89no1gUU4h22cX2LTACbm1sM16wop/hAcClpwCxnQ9/v3ok4rAz92EcAyYdUupaES/PoJ&#10;fhLbT5fP2lZGey9nPWbBD4kXJOAZM1gJV9KxryAoStufDIdZRaDcgfkn9iAycx9cypthV3IF15Ub&#10;EP/VKdiPyyU4F1D6lhH8ViIobCGefrYShw/q0d9vRVenEZ9/VgKN+rcIDXwP8ZELEBmUiQi/CgS7&#10;lyMqcBVGxa5DKAFeZoqERObB25vX8ViOMLd5CHWeiiCXLxARNg0RY1fALSYJqqhM2D25Be5JPQT9&#10;fjgWnWce7MPDey6hijpPZi3IyovK7DFhWSPWPLIkB99d2vQlKCwPCOtTxvjZzlGMWhiPGP2+02i/&#10;6xX0OIyGxXsMdA4B6LXzJVAF4qyTBvUPPYae/AzKU5bGQBetuE+xYrmUVHgFV+XefA65nMg3ndnM&#10;POcZNHjLwUHUPZ2Kox6fk/H9CLNqNgFwFrocFhB0Z+Oy3U9ocZiGsw7f4mwkZfGc3UrQiBYLmTEv&#10;W9nTgMeKv4X30ufgkPo8gpY/h7CZjyFg5iOYsPz3+FPNXBRf2IKThEHpxB3gu+rMZKAmQqESXUbe&#10;lV8oD6v8r2SBZNPVJH/LGymBrWTNEqsAIPPM1oio/FZeUWaLyJIBi7r7MKFiFzxzDsMh5zJ8iszw&#10;/akDdnfWwjG+GM6UvxOuT0RlqSwnxeLgP6JkGi4ZkJZ6Hs8+uRPR6ukIDfktZizIIThKy6SWpWXC&#10;lVYrPvrTenh7fomYCIkVmCrrcyAkbCnrD/8enYfoUcWsRwUIiMiFE5WT483ZGDX9IsZVG+FN+/BK&#10;Oo47cjYgvfEYmrGXTDmNryMdfSQBWhkknU5nls87FhEAC+hwKJXNth5ig7FakcQybxhmqikTWeFQ&#10;Hu1oPw4NncP7O3YhJGU9nPJPw6OqEy6pJ3BXySnktPPZ+Y5SHTdu0pMgrIGL/3K40679ojNZ52d1&#10;3XnnzPlZSRv+724TZP7YpyU2PTPuliUnPWMS4Hd9OVQBi+CnmYF33i7H5ZHQUJKZuW1a3FZyFKqV&#10;J+BUo4VjZRvC8vbjo91HcWSoifVyP+uqFGgCK2kyvZeM6cuj5bOgBwpZ4ML4Uqn0pMtfQLAYwzzP&#10;Yl1MRrCE57JS9BEAjdtRp9+FV9dtg1v6GWUAqCtp/s2ZPQh8ai0cY7LgT2kTpClCsDoLwUGLMWbU&#10;fPzhd5UoLjqnjCY5crgZM6bl4t47P0N0yMeI8J0FjVcyYnzSMTo4E1FhZI+hRfBRV/Nd11Emb8LY&#10;6M0YF1yG64KyMTpAon4kwT82HXajcuB89zr4fXcZ3oU6VrZLCCu7gFvKTyGhXQtZsVjaRUW5CdAJ&#10;q5NFiqRDRdiTMgmCRidN/jIpTTFmYX4CAnI+93qilUGWqbx4Be0vfYRWxwgYHPxgdnID3LyZgtHv&#10;GoJdrj7YMGYUej79mtTkJPNriOTIyPvLHGIbgCggIRbOvdxCMIfoC7STyX1Vi3Ue76HJ5XtYHRfA&#10;pJoBrWoOelTz0Kqai1aHeehwZrKfjvOqL3B04iwWyTnl3fqJrhdpUrkd+3FdyZ+hSn8WgTkvISDz&#10;RbhkPw+7xMcRMPsR3Jn6Nr44noXannrKPgPfmEyKbNBi5PvJMB955xEHIYgkzyh/yrPLXslCAqCB&#10;UCE96MJ2lZPkfPmSzyL8sZ/e5TLBSqZ3TzlO2ZmyD54Zl+BaYEBo9jDc3qE0vjEPXnGp0ITNwCdv&#10;rcPZ0wacvqDFopTjeOKFGoQELYOH848I8vkCM2dvRS8fQCtNBbxha5sJM6cfxpjoJfBwmYO48FwE&#10;+S6Hv+9CBAQugjoiBRFkVAEhqQiNykLUmCx4a5bCPmopwl/fg5vzhxCQ3Q7v7EbEpO3DB3uOYp/l&#10;ADqRCovIWy1JwSDrvD6DAFjA+lFE9ZRD5keAM5IoGFZRGKy1tQuaSQ7MtCv9XLL42Sz3HDLZw9im&#10;a8Y7R04jIHcH7PLPwL2iW1ly8+6Ki1h5xRZUVdjuro0DeO6RYqhJFjxC0+AbmwXX4O87b7x1xoLk&#10;5NURI3Dwf9fGvHFI+GnP5Ht+mXvCm97LLWYD7EKL4eEzBR++U4rm0zJHivnNDMxv7MIDlafhlC4r&#10;3A9CVdFIENiKz+tPY+9ACwYsx8n6ajBMADSb06G15mBwuISqThp8CWr9pPx9wgQF6JJY8JUEwFJW&#10;s6VMc1i4y/gdwbOvlgZ7HOVN+1iBtsG+oJdMswP+ZS2YuIgAdEsufFjZ/MJzyP6yETeqEurgFPh4&#10;fIfrx/2A3OxTilHJph0YxsG9F1CQsR9ff7gN992Sh7FBP0Hj+ZmySFNIJK8TVQMP9Tr4qzezYtci&#10;xrsC1wWWY7R/HoKDs+GgyYBqHBniGycRnTEM98JeeGadwbisekw7ocVpGqSOxikSF5RjINMR2qcn&#10;mPXzza6O9evjCXpWcZmGp0ReFdY3Ysxi2x186A5+Z718DudefQsNHqEweATA6uMJs7s9DG7usPgF&#10;ocszACfs3XHWbxQGfv8ZsO0wr2NGLy8mbbPSCaPMPLnKQmUTeyY69tMQt4yZgkNOH6PTaToG7GYQ&#10;AOfAqlqEftVMdNkRBJ0W4pzDT+i0n4Uh1U844vAnHH+R7Pwo34SgaiKANRMEv2mugnvqc1AtfxCq&#10;3CfhVPU8HKtfhCr1EagW3Q/flGfw6Nop2Go8q/TgCvhLgAUICAqTk/hXQsUUMLNlxVV8k03aAyVm&#10;zABFo0Xa/uSd5H3kJIXmGkh8+6A3DxAIzDg0aMY7a5sRnnAO7jmDCCgzw28lWeBjlH3jkhAeMguT&#10;4ufjz2/twEOP5sAn/Dt4BM8kkC3GqJjl+MuHG3HqbJ/iSAaGjRiin1q24Bgig2cg1FNWpEuEOiAR&#10;v7y7Fq+8ehATb81HcKjEGswlAGYiQJ2KiFFJCI1bDq+IZQh7ZA2uX9iJ0PQu+Ba0ISDjDO6rqkNp&#10;72EyVwLcMG1A5K8AoC6TRVjA+kH2N5xBcCRBUGaG1MCiJwAaa3g8j46ONqKfxe8WsMIsgbVfAiic&#10;xxpLB145fgwhBZT9mWfIBKlQss7jhvLzyGwzKPYr+XZycwfefLoIvoFL4BiWC8/RxXT+c3ruvG36&#10;4vnTK/7vmjHCLLGb+W3pi7++dXZDUJBM61oHt7C1cPNLxwdvbcPFOjFbKizSh9zzA/hV3hF4ppyE&#10;Cz2MquwiQqt34cNjG7DPdIp5S9alWw9Lbz5ZXyF01gJ0WIrRaWXBmTew0NbR+ih5B2wDnGUaEPpl&#10;AGgFC3YuK70U6koekzFSq9BpacCP+w8hLPMQ7Ev1ynof8VWDGPvJEXjHJcMvIgnBBKbAsCzExVVR&#10;khTA12M2nn+6BK3i8gRUmP52620B9m7sRX7aXrzz8jJMGD8F4fHz4B6xEgGja6EeLeGTqhAbUIlo&#10;rwKMCquAZkwNXMYWw+XhDQiZegUhWYNwK2iFT9JRPFN9Fnu1ZCliwAI2AzRunfQYyNCaflbmAeVf&#10;GeDbKzxmWLoIRNLxZGncF7ozYu3ycxnRL8BibTuHxrffwzGfQHQ5u8Ds7QC9lx0GvBzQ7+EA+PqD&#10;hUXGFohLLnHQ/+ETmA8e4uUMuDQ8SHYxDD2vbxngxQUsJNGYzXv7UP9kBg74folG96lotf8BHXbT&#10;YFDNJwAuhk5YIAGwxWE+TpP9XbGbCYPdXDQ7fom6yE8x+Ocq4LCWipQy3miAhLB9cP00qNKehF3J&#10;01CVEPhKH+X+caiKnoAq5zEEEiDf3boQm/rryeOkL5pvKosSy9qVWiKagKDkAXeCb/JRiRCjbDJ4&#10;RxoMBimdmcmSX1fbVnmKVXrOafhWUzcBQ84ESq4M4Xayc6e0VtiX6OCe0YWAz4/A/RfZZPsLMIpg&#10;Ny4qGU5kfN7qJQiKXUZy/TleejkPFy4IO+cjMQ3wQ0F2K24bnwBH1UeICp6PX96Vhx+n78feQ8Oo&#10;Pwu89/EmePr+qARRiBtFiRwgEaXJECmPQ1k/vW/IQezH9ZhQMASfgk5453YgLucspp/bQxZdiyEj&#10;ZbAongHWeW0W36FQaRs0DpMkmGwzQTBIm9HWkg1WKjY1ZE0jE1/BPCAT7KO99Mm6I5sJgYexytSI&#10;P+46iLisPXDKPQ97sdPMetxcUYfylm4l66QuHN7QifvvK4V3RDp8x1bDMyKNTHbW4C03zE+e+pe1&#10;Y0fg4f/sjVlhP3Nm1cu/uv2HcxF+XyGUlNgvtBTOHsl48w970FwnNYx4xHqXVt+GO/JPwz2zSemI&#10;cChthqb6AGn3Jmb7LnSbyPostSwwGeycB4M2h2ynjIZYy0q/hgC4hoVIFjhQyr00+BL8WPDWHvld&#10;DbQmshCQ0g8RHPvIAK3rcbDvNF5YdRyeuY00qEH4VBpwQ5EOIU+sgX9YIkI1KxA5OgP+lB4BATmI&#10;1pRDE5qBLz+pt7XBjWzSiqT8J2B41a64tTf1Y/2GU/hs2maE3TAHDmGzyQQzERZeiFjmQ5i3hDyq&#10;gHtUAVTjs+H7SQMrlgFeWW1wJfuLza5HQpNBkZwK8xMm093NCttJo5SuIlmyvJ/m3k/ztQ311fOz&#10;CFXWep7PmkjwtFKbiDQW45WlL9ulhl46hUuvv4kTvkHodnGBRQDQRwVtiCO6fckEXZ0Ad39YHfi9&#10;XQhawm9Gy9sfYfDMYV5dgo0SZswGWAYNvD5fXND1HLP/6/04HjkTZ8h8Gx2m4pLqe/QT7Prt5sBI&#10;EDQrLHABWu0WoNFpPpod5qKToNii+gYN9h+ge/x0gIxI6eomcEk2J17cgLCC3xPsCH7lT1IVEPzK&#10;fgNVJQGw5Ak4J/4GkQsm45u9GThmaePTCQNmhumJZrKyueQdHax0gkhniQymMVotMAtbNg1gUBlH&#10;KUDH8wQA5ab8mRSnMix8mPlt6uB3eqV/pJ7HPzw8BN+MJtiVaynRuxC5tA2+T6+Ca9hSjIoqhCZE&#10;1gMphb8mDV7q7/HUb1Ow75gMNeflicCDpmEkZxzBhNjZCHT7Ak/+pkQJmnvgsDy9ZKeEFhtGfs0l&#10;RMbNhref9Axvgo9/LcFwA9TqImjU6XAOJQt8fifuKQQCqGI8CrTwT2/CK/u24Jh1O/ol8IECgKz3&#10;tAuJDGOUcYIKAKbymHxHEBwogZVKSWstZvmSISKHdY6gOSgpF1Z9IYVHGeviLuwfPI+/UBGEp26D&#10;M0mKXXUb82A37q/Ziaq2Llv2Mf+2bB7Ew4+vh0fYSrgEJ8GHKTY61fSrSfmlc6YemDgCE/9nbswD&#10;16SkI+/cfdePFzQhX2BUxGJKyMXw9JqG1363CY2nWAtYmQZZy7IbjLgzvxF2CQS/MhPsqzoQUbgd&#10;Xx3chuP6/TS2CoILC0lGsg8S3HozYNJm07kX0vBLiQvlsCjTfAiO0rM7RElsZsGbeHxgDQGwCjrj&#10;bFb4xfyONUVfzgLejsJmWSLyDFwKO8kqeqGuMGLUrIvwnVTEypuKcA2lR0wCAtXJCI8oooRZDU1Y&#10;Ae6+oxqzph3F5s1tuHhJ+hf/ZRMDEWmoH5QPtmNX+q2YkXIY8b9gRQ6fjsjYTESq8xEaVgjf6CLY&#10;j86B3cNVCPjpPDQEYM+CZnjnHMeLBzqwjRVJGgiko0GZ6ztAABxikhkdNFoxUAvNxaKI006+VxeN&#10;jAyK8kqRyvphYqFV6fiVS/TwXxlUjBOH0PTI8zjv7E+w84bV3REWTzsMMQ242cPo6gx4+gH83qjy&#10;RZdDKOrDr8OFTz+nLLoIk6WLJkoAJGuyDPBFhXTmXkH7bdk47PwN6py/x3myv1bK2yGHRZTBczGg&#10;mkfwm49upg6mFjsBwPm45DgPVyiHWxy+QYvXVxh8IAPWNe3yegora7T24KW9S2CX+ijssh6FcwlB&#10;UJhgxWOwz3sEPplPw2fxE7gl7W0sO13DXJBmAAE05oGwYKK/gJ8ESpW5MhS7CkTKLBPJC8kxcSfM&#10;IoUdigFL7nby+x7WMKO4IDNBUCtLFth64fP5z92VrXDK6YJj6TDCUgcR/UkdnK/LQVB0CWVrNYLV&#10;5ZS/C3D7A0uwaV+zMj3QYLIQlwls5Ydw/wM/4dEHlmLZwn04fUoGEtk2o5SiSYLWAo0s6t/+YQNc&#10;vZYiOKQaIepNCItYh7BgAmBoJrxCkxDy6424bdEgYop1VA5UD3Sg963diZqBvegc3kAAzFXAT1ZA&#10;VAKDiMyVzhEZH6uVRdYFBAlyQ5THw8XMi3LmUSWrD+2OtqR0LOpkMkECy5uMEgdxqOs0Ptq6E2NL&#10;d8GhrI7O6DQ8i/fj9vL9yG3VKcF4JR83EQSffnodScQ8kh/akSwP6r/SctfE5NLli/bdNAIX/2dt&#10;VqvV46dpez+/+6657dHhXyMydDai6RkDyQLffLsSFy+KHyaOMRWe0eOu7BZ4ZNOTVliZtAiqPo73&#10;D2zGyf6tkoWswDKIkwUghSATuHU0EEM2gYaFZqGnMpHRGfJs4DZURslbDd3wKmjNa2HWEQDN5ZQC&#10;S7lPYu0iUFIuX2EhTj1+lPL3PBxl0eySdowrNyLi3X1wjU2jd82GJioFwdHLERKZiohIWeKwDMGB&#10;ufD3XcHPi3H3L5Px8m8zMWfBKmza1oB26Y4c2WSNWr3JirY+Lb0qoYm1eeaKHQgf9RUCQucgJDwT&#10;ATElcIjNhmpiLjze3wN1cisCi7vgSSY8tvYM5neZcJrX6qbhCKha9TRLE5M09POawjz5B/8XpBVu&#10;IfGdhQHKYGgeF4sSi2ZSAJSnWQS0hGNs3oK2G+4nGAUAbkGAkyvgIqzPE8NuXjB4MHl6YdiDIOga&#10;ALN9ANrsAtAQeyP6Zs0BWs7yOlq+J+80oq0HP9iKi85TUaeagpOuM8gAf0IX2Z3JbhH6VLMIenPI&#10;/OZxP4/3ncdjCwiCC3DGhWzQeQ7a7X9Co+pLnPT6DP1Td9kGUvcSwPncKV07oSl8Ha4Jv4FPNuVw&#10;PsGw+DE4JP8a/jkEwIzJ8Jr3KF6pnoEzzINeIrKZLNhMKSyDw0UaS4hGQjcVRSvWth1E0Yk1SNlf&#10;iu935GDKnhIsOrAWGXU7UdZ4Apt0zTjO92tifnUqzoX5TkCVcdN9BEGZgy1ts2HZHXAqsiAs14Tr&#10;FnbD65ENcIwrhmdYBQLDi/DLB4pRsb4JA/yhnlcSWDh7sQdz5+xAetoBnD8vM7BtmzDTfmZmP/+T&#10;kq272IeM4tN4+vk1ZIH58PHLh29QGTQxVCh+WYgIy6JSocS8rgLjPj2HG1h/PQr7KE3bMDZvB5Ze&#10;OMwsPIIhg4TBKmA9KKQ9pLO6iD0xSVAELZnhIO1KmRefDROJQ7+1msC/jvt1MJpqaWtFdEbJtLsF&#10;3M+jF02jQ92LE9oz+HDbWoRmVMKp8gTs1rRAlXUCN1edRUan9a9DZPbt0uL552rhFzwXgf4kFv5U&#10;PoFzDA/ctyQzq2Df6BHY+D9jE/BbOP/EN7+4Y0lPWPBUxIYvohxYDG/PKfjdH6pwttk28f0sSzi7&#10;SYf78s7Bc2U7AQj0IgMIqDyFt+uO4bDhJI22hgYgE7pZOAJ+OoKfgZ8F8MxMJmnE5fEhJhnsbMqD&#10;xVJMp19JT7aK3raWYFipjIUy6vk7GedEVmjGDhww1uG3Ow7DJfsS7Mr64VHUgttzB6Cmt3IPTSfT&#10;K6Y8zUJwZCJCotIQoM6AX2AmomPKMHZcJQJDlsHe/lP4BXyB+LHf4Y67Z+Cl3ydjCUFu32Edukjb&#10;BJL6how0GFuIqNMXh/DwY0vh7TsFvuoseMZVQhWfDYeHKqCeew4RBd1wySUDzT6KF/ddxEZahlQi&#10;mac/TAMaMg+i1yJTtYYVFiILdWt5YRnDK2OcZfaDRHcWxijM2kQAFvCQSqg0eckQGJkHLCWQX4G+&#10;8NugU4US9DSAvRfgwOToT9YXDIObP3pc3dHt5QaDvy/ZYACG+V2LvS9OjLsJ3XnMb5q0VaaUkZga&#10;qi6j+foENFPyXnaYg0Z3sjv7Wegl6En7Xw+ZYIvdLDQ5ziWQzuXxudDyuLDBi44EQPt5aCcbvGw/&#10;A/tUn+Lcg2n0U3SRXXxw5t8xvvVzWygXlz3B+vIIXHIeI9t5HI4r76XzfBwuBS/APelZTEx/GyWd&#10;+9FG5tZLaTtglfZRmb5lxFrdOfxwrAzPlH+PSStewy0LnsfNy15G8LLn4bPit1Av/R3iF7+GmxLe&#10;x4OlU/CH7cvw4/FirBo8iga6zAHmm5TjALNR8limI95T3Qr7dFl2VY/RaVoEf3gKdjdWwFlToQxX&#10;+csXR5SWCBkfOTh8mY65C+1dOpw/RcdI1iyd9FI0gywbYamynaJdLEvdi8kv51ItzKL8ncF9NnwC&#10;k+DNFDeuHEHKoOhshGjy4RVRgIgX91DN6BBQ0gWnwitQpx7A53sb0GC5SKW0CpZhmfdLZTSYwjKj&#10;HRgJakPFTCQOMlpCFgejncl8YRMJg9ayRgHAAesqSmaeJwRkaAkr3EJYOyXwqoyhPYADA/vxwY61&#10;0GTWQJV3AvY13bDLPoeJZY3I7hhWRnVI/du2W+RwDkKCZyEqJAWxEcsRGf6l9o47piSn5hwbY0OP&#10;/803gp/bDz9s+/wXty/si49ZiPjINIT5JyIoYAFef2s9TpH5CeuTQc7p7b24PmsrPDLqlUGlqqwr&#10;CMk/gneP1WG3qYGVYQcLhV6nexEznSyPNN5izLYVnkXoOwukP4U1h6A4JCti5cJozaN/LYBRlgZU&#10;gj8W8vxcfi6AWaSxgezPVMSKvBdlXadwx6qDlFL0WhU9CClswW0LGxH+y2J61VwywGoE+GfCnxJD&#10;E5+H8Nh8fk5jhctGcATBSya5R2UhPDIdQWS3nv4/8NiX9NTTMPH2xXjz/VUoqryiTG2Saq0lEAp7&#10;+MuHZVCr51AKF5L9rYLqxlI4vbEbMRkdZH+tUGWewfXVF5DUolOawWThHaXB3irN9DLcYBgS7VDG&#10;SkqHhgBhH7+WJPxCWI700MpYQduUMIEpGxFUOgZEOhsphOcmYNBzPEyqSDK/WFgcAmFxCoBFFQir&#10;nZosMBwDXv5o9XdHb4ArrJ4uBEkXgpkH6jwCsP2RR9C5djVfjNe8aEb7B1Woc/kK7dLL67AQLY7z&#10;0W43myxvDkFWAG8WwXM2mh1nEwBnExDl+DxFFnepFlIqUxY7LUWr81IcdZyKnSHfouP7PdJoqaCE&#10;hLifd6Ya8amvwn7J/XDPfZJs50k4ZT0ExzxK4VwCY+ErUBPMvt2VQQA0Mj+0ikPY030eMw+VYvI6&#10;KpHU1+Gx9Cl4JjyOgMQn4J30OOwzJ0OV/SLs0p6FasWjUC28D3YLH4D78scRlvQC7ir8BB9uXYGs&#10;hg04qmtiHkvX0zAamLfvHe+CR04DWfsVhGZ3ImJeNxwf3QGHsasof5Nx/72ZOHZIXL44xD46sx6l&#10;PVa8o0k7TGdt43/9zMZDx3uwZPk2PPUU2V34Avh5L0JwUAr8A5cjWLMC0WNkGEwCnXECAqPSERid&#10;i7CoUoJiHgLvrcWklBaoy1rgVNyI0NQG/K6qGXv6W3jXTfRRFVRAtAkCoEwWwFA5hmX9a9qJRQFE&#10;YYC0KR1tS1eAYUMFhkhA+lCtNDMpkWOMqfwukQ+eiWHanXWQtoVdOKw9hg+3bERExlaocs/AoZR5&#10;knUev6o4g8w2k1KEIoc372rHY4+lU75PQ1jgTEr4GQgP/Vp/682z8rLTTtw4AiP/e258P6fEpIPv&#10;//reed2hQd9irMTHc09CgGcW3nm7DkfPSKOubd3ezPZ+TKrYTNBjqjoNu4oGxFQcwNcHD+CErp7S&#10;ZROMvUkw6JnZpO3KMpVGWbxIGmcJhNJ9L4yuj/uBAmJDKY29lMKhiD6ahWIRmUzmqFvO3yfCMsTf&#10;DGxkKaxl4eWwAu/D4rOnoCnYA1V1C+zL2xFX0okxn+xE8HiJ2luEsNC1iIioVuK7BVOuBkWkwDd8&#10;Jfy5D4nORliMLGpTSU9cCT/KEr/gQgSF5iIwNBX+MubLdw5ixizC4hV7MThIyaoMQAamf7UOo6MT&#10;4MNrq2I3wu6BbQj88RKiCui5cy7AubAZvz+qxWmeLqM4LDrSB5206ekIbFZFElMcgm+DbUS23fQo&#10;B5gO8/MhHpOxalcjdggDlb0S3IAAalUCpfLk7kZ0fvAFWu1jMGwXD6tTHHo91OjwUWPIJZpAF28D&#10;Rb9waEP9MODvBIsri9jJgcDogytkg6tCI7H7zfeJwIPoKa7DqRt/xCnXKbiigN0CBfgGmfqZOlUz&#10;0EXw6yAD7LCbSQk8W+n46CX4CQgaeb5ORZlsn8hnWoFTLnOx3eULnLwnAeat0t5pA/GNxjP4Re3n&#10;UCU+DNfCZ+GQ9wjsSghYpY9DVfgEnAteVAZMv7F6Di7xF5dpugf6zmPKpnTcsuId+CycDPuFD8Eh&#10;4zE4l0+GU9lTUOU8RPB7guzlWdgXPA3HIgJiwcM05Af53W+gSn0MqkWPwGvu0xiz9I94quhb/Lg/&#10;HZXdW5jfHUgwWHDdjpNwLTgCn/wmqJOH4PN+M+xv2gj3oHSMiZiH1MWnoGdBSMeLzQpsrFlhzjy+&#10;a8cgJfFuPPjrBAT5/AB/N6oO7wr4uZVhdMxaRMdmwStoOmLGLUPk6GQC3kqCXwF8ovMJiOUI9CuA&#10;9435GD/zGKLKLlCSn4I6vQ2/SW1DRVMTn3Irc6KSiqgIEglGYXy6KpgMa8g8q1k3ikiyR0jFAL/v&#10;p21phXBIG3sJnU8pgZAgaCYTNBRiyJhLNZJJUiLnF5Jd7sZJ3QV8s68OsRm74FFwCc5FbfDJOYs7&#10;Sk8hq1WvOGp58y3bWvDk01nQRPyImIgliA5LQmTAYtOdE9PXLJ3dMGkETv732vheTosWbHnrrjt/&#10;bIkO/xZxkfMRFrAEgT7JePO1ehw7Ja1Tthkeyxu6cGfZQUqWXWReR6Bacwy+xavwl5P7cN50grVk&#10;DYEthR4oHQZSb63SCCuhfMpZgQooIXJYkGR8Mr1NvpMFzQ1VLMRKFlIJhqxkibLm7+BCFuICfl4B&#10;sz4HwwMbWHgy+DmLzOooPjt+ES5ZB6CqbYFLyRXcUdyNmBcq4Bu2AOHqYgSHrEJ4+CoEh+XDNySB&#10;DDABcRMSERw9F27+06kIF8MniMAYWk1Gt1mJ/RZI0AwKraE0kaUQi+DmNw/PPpuES2eFm3FjDZg7&#10;dSciI5eTAVL+jtoA+xePICJJi4DiTqhS6hBZ0Y55dJnK4CAhDjKfakgPvX4AG843YOaBQ3hr23E8&#10;s+Y0Hi85j8cyz+GpjAa8VHwOf1h/Dn/ZcRHplFc7iBvCIEVCNzJ10PSGpWfYTPHWcByNz76CRlUI&#10;JW8czA5qdPmEozkgEgbf8bA6jCIwhsHqEgSjnzd0Pg4wubGYXexgdfNCT1AEdsdchzPfzSbtpByf&#10;uRHHvP6Ec47fo81x4QiwzSa7XECGNxctlL+djjL8RSQxGeIIAErS8lwr2d+wain0qpVo477RdSHq&#10;fWZik//naJu1VxlbKKTpEjPwhR0LCWDPwLXkeTK2X0NVJMNiHodd9QuwT30EviufxRNrvsd2vvlu&#10;YzM+2bgM181+GUELJsMtlSwv/3my/qf5GwJbOYGulL8vIBDmPmVrVyx8CHbF9/McJn5WkWWqCKx2&#10;mS/BNem38Jz7JEYtfAaPpv0OS07mK9zqtbpzBL9t8Cq+CJ/MIYTOMcHx9o3wjMpDZNBCTP51KppF&#10;9ohD4044nwDf4X1afPbnLbjlhqWIi5qFUColP7ckRAVuQkzgfsSp9yPEvwIRVBma+KUI0MxBCOth&#10;WEwB/DUEPU0uAbAMgWSAnvFpGPfJbowruAin/HoE5vZgwvLLWFF/kTlxgLZRCR3tRun8kE4RXbUy&#10;+HnQUkupW6qM/1OalwbJ8vqYpE3QkEUFUUDHW8JUDllm02yuQT+BUMdjEnLOSltVJiBY92M/VdXn&#10;e44hMmsvHLLPwKWsnSB4CveUHUXe5X4FBMUh79jbi6eezFPG1MaG5yFeXYHokEz8YmLW6qUzDv7v&#10;NURGZO/KmXVf3n3j3PZR4bMQQzkYrV5O2TsNb76zHSfOykBTMhOW/NxzBtxUegZ2GcfIvJrgWtOA&#10;kII1+LphL/bod7AqVbJ2CM0mc5MhLPRQliEJYy+LGtHTmCRmmYxJYgFKj7AsdEQQlGAI4p2M0shL&#10;yavQeZ0MgyFNt+TDIF35hgIe455Mcn//Gdyz8Rzsyil/a/oRVtKO+xfWI+aXuQQ8SovAHASrSxET&#10;vxqBIRlkgQsQNeoHLE++iJLKFnz459V44IEURIXPRbAvJYl3LoJYUf2DqpRhPoESEy6+HP6RSXj+&#10;8RVo3CcwxFsT0D76fA38o+fBQ50Cx4mV8PryAnwLDGShnXBIOoqX1hGeSfpk/LLCEkS7UgK3DOiQ&#10;sPsg7k8pQvCiMvhmH0ZARSdcctrhkNAIv+QmRKQ2QbOyEWPSO3EP3+n9A+1I6jdiPS8hkbTNIrf6&#10;LDBmVqN5zC/Q5xUOeIbCYueGQWdfDHhrMOQVA5NzFKyOAo5+sLp6wOjpRBB0hsHNGcM874JfJPbd&#10;/RtYth/H0KEeNBHkLzh+QvD6XhnkLAA4SOCTJFK3k4DXRdnbzX0PUzePSeeIpKsSWU8Q1BIwe5ha&#10;7OfhrNdc7PSbitP3p8K0hQjIPJE+ppnnahCe83vYZxG08p6AA4HLgXJYVUL5mvEIXLKfxfh1f8az&#10;dUvw+N450GS8ApfFj8A1fTIcc5+DXdFzUBXz3GKyPrI9VZGwQEnP8BhTqVyLoFhM9lfwGBzKnoNL&#10;xSsExxcIuq/DO/FFTFjyO3y/fikO9ZzAFUJaVZ9RiZfnnnEeLsVGeBNj7P94EPbjM+HtvxDjQ2Yj&#10;bR6dO9+hr38Y5aub8eFXG3HTXekICF8Bz8BFCIlYgfCoLISE5iGU9SgydANGxWxBaEgpgkOzER2f&#10;D82obATFpsIvMhH+6iQCYz7CNHnwCpVF8xMw6rF1uCupD94yf7xIwKcRf957FsepqoxYh4HBpawD&#10;hRjWlZIJVlBVVfDvMrK/YqoqKi2lY4RyWOIIKnOHRW3RfiwSQIQskRLabCrDgKUSA1ZKaIm0pFtG&#10;FriY+3RozZtpx2fx5u5DiMzfC0cJLFzSDNfkQ7i57BSWtpsVBSjKZPPmDjzym3yow8l6A7MRwBQe&#10;vmz4F7cuyFw+fdP/HnOHBfwSZjV+8+vbMnviQ1iAPssQF5YCP6+p+MMbNai/aLSBH9OCM1rcUtwA&#10;t7wzUBFEVHmnEFt6GJ8ePo79umPM1CraeRLPXExAWwbTQCbM2rX8vEEBOAXA/uFkGzJjNRUSAFnI&#10;sliMrPymFUlci1Wd5xFVdY4grCUAGjG6kIXx7Q7E3pSJ0NBCBAQR0Ch9wzQEsrA0RMXOw/Mv56Cp&#10;Vfw3RWSvCafrB1Fe1IrPPtyDu27NRSQLMiCYzE6G+oTMg0v4fNj5forZX6+FiQUvbv/0GTMefCEH&#10;LtEz4Ra5CB73liJ0QStl1yBUVT0IzD6BhUc6FUMX+SsTE2T8mmBh97AV2/qGMO9CP+7ffJ4y4zjz&#10;kHlZ0QPVKgvsSo3MWx28C81wzLPAPn0QoVl1mLT2AP5wqg45g31KGyHO9eHk4x+hziUKOu9AGChr&#10;QWCzugbA6hkNg0ckhtzVsDpLz7APWZ87TJ4ESD936KRn2D4QJwPicOK9z4FWI3qqzuLk9dPRqvqK&#10;cne6AngCcFf3/2gSqTyomsU9pTI/n3Obi/2+P+H06PkwJV5SGjhlicvi3oOYWPQBnShBq+AZOKU/&#10;Bc+sZ+FMSazKIahlPw6n4ufhUfUKnMtehCqLTC+LzC6f4JYnoPn3icfzJ/NaZIb8naqEfxcJ65NE&#10;Vpj1OEH1SbiX/x6q5GcwoegjLL64CY2mXhapxJmx4hyL9+1NLQjKvMRy0MKhxAjV9ydhd1ceHWEu&#10;Inzm49UHSpG7/Dw+/LAE0ddPhZtmAez8l8MtOAO+EZlUFhnK+iERMUVKZKToyGoEBxUoy21GRVUh&#10;IKwQHoHp8KbjDIqjbIxLR1x4PsL5W/dIqhEC4OjbVuG+eVqESn0qIwhWNGDy5nrs6jpPP7oJWu18&#10;mC0kCfpqm01JjMD/t/RvbMqWho1F0NKmBoepvIRo6Al+g1QC0kNMadyJ/diob8PLO/ZBk7cbweWN&#10;cCs8T+d0EhM2tCOFtiBMUCKVr9/ai4cfqyDpWA5Xb5Km8HRExs7T3Xz9NwnJs/+HT5vjOzgtXXzq&#10;0/seqGr39JdR6SXU9Znw9/kGr79RjtMEP6G7Mm1qWZMRt1Q0wXnlPjhnHkJQSR3GFOzEhzuP4NhQ&#10;LwzWY7T4CiZpoF1G1pcAnSEbWiNpOgFr2ChtDz9fIP9ekhWwLCayx+Eifk4kACZQBq5HeuNRBBSc&#10;IHiwolQbcV1BF+75YA0ixiQhJKSA7yJRfQmAfKeY6EKEa2Zi5twD6NdboVfCsIiIsUjEKHR1WXDi&#10;uA65+S1494PVmHTPQkSM/QKh1/8F97+wEIf2NdOr8nSmkpLLiL1lOVxiFsFx1DIEPL8WsWkDcMzv&#10;gx0Z283VZ7GODEE6MWQQrAx1sSrjX5g1PCYAJm2AOWSSkw92IijnKNnPabhX98KhfAB2Bf1wLJXV&#10;8chA8ofgmVoHv8QNiMlejRd2nUQRr91KANw1+Svsd4uD1tkbZncZBO0Fq3s4rE4xMLhSBisAGAg4&#10;+/B7d+i93aD1IRB6+JKpBeJc5A3oTCFbYE1unr4BO30/IgBOwYDdz4PbP5L6yQIHCH59whb5twyL&#10;OeD2A44E/QDde5v44jIHBdhnvYIHa76BY6YN8OyTH4F3znNwJbOzLyKQCagR8FQZZHCyl7/z/xbw&#10;/i7xO7tiskLlt5TGudIeSPDLf5py+BnYCcNMfwIeqc9hfP77mH9hHc6wdKRn2RYE1qJ0PC09P0xw&#10;bGG+d7AstXBfchl2j6+GW1QuiUESJhKg7pqwnEzvc/iofyDg5cIrmMxHk4OIUfmIHiPgRyAMTUNg&#10;QAaC/fm7EBnrV4qwsDI6YjLBiFKERBchKCaD10lDrLoAak0GvKKXwT+KjHBsCe6Y0orYCgJwaSvs&#10;K87iV+V7sbrpNCXrRhhNS2A25CgRokUJ/SzwXU0/Y0+SrExDZI16izBAkc3JBEGZOreCNpZJSb0W&#10;zdQb1fpLeGf/YYzN3QS/7P3wLW+iWmnApJITKGqRmUT8Cev1ju16TH6qEoHqFXALyyZxSIdn+Oz+&#10;W26bvqgydad6BG7+Z218docfZte8NeGOOc3e0SnwjCxXAnh6+c7CO+9U4sJlGWwKZfJ+5iVhfhfg&#10;UtAMj5ILCEjfjkn56/HD0aM4pGsi+DUwEzcTnIroSQiA2pW09nQyoHwWWjm/l0HOP18Y/1Eapmw2&#10;DfG6KGbBkQHqM6Af3obZh3eSNRwhE9XCscaCCbldmPAymV/UUgUAI6PLEawpYKUrQExUIcaPT0LN&#10;qn5KAF6Km8SL6x+Qam87IEEAJCBBe68Z+44NIrfiFFIr9uNIc6cSk05a8I0s8Q/e3wq/qBWwi1gC&#10;u5uSofnkCEblGuGZ2wu3rAt4eXe7AnDS2SHDYCWmiwJ9cg3ujKJgeUTa9Nbwfp+c6sP4oqNwTjkA&#10;x8JmenwJjklWWzwEp3I9Ass6EZZzBkF0POG5h/CrDWeRSuBsqzyK45OewmV7f1iDw6Dz9IXZNRpm&#10;+xgYnaJgcg1TBkDDxQdD3u4Y9HWnNHYnSAZg0D4UlyfeB+u2A8ChPjQ8vAhbVO+iw4nsjdJVZO7P&#10;Adx/lPoIgDJWsEc1Q5HQTU7zcNxlOg64foWmu1fAskvhr7jIWvHC+plwJuuTdjv7lEfhmTNZYWp2&#10;BDGn0hdgT2YoTFCSA49JknnE/28AqLC9XJ6fScmb9QSccp+GU4F0ijwD5/zn4J78NEan/h7LLqyn&#10;cZvQPqxFl7mfBixRpqWuW7GeTuk3q67AKZNsp7gb/rk62L22Hw5RRWRq5RgfTnDzmU4W9z3iJ+TT&#10;sdbA3y8T4dEEvLBF8PGfCV//GVQg86kmlhH4liM0cBl8vZbA12clIiNLqEQqEaDOp2zOhYbXjSIA&#10;hmsy4RsrbdNp8A3PwPj363FdhZkA2E4AvIAJmRuRfeoY69RWPmkKDFRDVhMBUIjBzwHf1fQz9iRJ&#10;RlTIEpsGc6kSX3NYlpw1SgcKk4TSGipAe18F8+QstusayYzXYUxaNYIKj8OzlBiQdgC/qjiMrHat&#10;0j4tFnRgrwlPTl4P56AEOEeVwG90GQI1c3pvnThzTn7qof9ZIMjndfpp1uo/Xv+rH5q8xsyC++g8&#10;OKmz4R20CL//fS0azw0rPXanmBIuDeCOopOUKWdZIF3wKj2PO4p34IfdO3BKf4rV5iiUubsyNa2P&#10;dFrpfZIxfrJSlUSmzcXQsG0Yy88Vxn+UhpkMen62CgCm8lgROg178On2TfDIJQOs0pE9WXB9cgsi&#10;HkqlvFhED5wPTUy5Mr4qNFJma6Qjmt51yrcXUU2AOd9ghEFmmgkdsSliZYydfBReKExN3l/LI70U&#10;bXqZgsFSXl02hPFjc+EbmQvHuCzY3V+MmLmXEJ6jRVBuNyJSTmLWOQkAIP20MnxDArN38Sq0rBEA&#10;lMYTmRInYCsyeS+v+9mhZozK3gPXnBNwqKEcXq1XpL19eS/cS7rgk9cJz7QrZESNcMipxyPVp7Hz&#10;WDcu/rgCdeHj0eTqh0H3YFhd4mG1GwWrYzTZHwHQyR/Drj4Y9PFEPwHQ7OHJ4wHodwhHxzN/JBJ1&#10;wVB5DnXR3+C4/ddodZ6P9p8Btn809RAAO1UzFQAclHZAh/k46zIT9Q5foV4zBbqyi0oGt7FWvLtz&#10;Odxl6ApByi6NEjWHYJj+iA3kKIXtBADlM5N8Vv7+OfCTJACYT/DLewyOBD/PrKfglf00ZS/ZYDa/&#10;S3gU4UkvYNqpIqqZAZYJy98kka9lSLkUiYTrtyiO68NdHfCl1FORCfpVWuD2VROcJqxDWGgVxkaU&#10;Q0N246EmoIVmITqwFvF0sOHq+QgJ/QFRkdNx+6QleG5yDl59JR9PPZmEZycX4t57M5X1Rjy9f4Jf&#10;0ApExhQT/Gp4zVJlOU51JFVXTLKyuLpHUArCX9xNJmqAa3mPsmBYVNIGzDt4AFesu5h9AlAyE6Sa&#10;9enaJLAMqJbpdAJ+wgR1lMND5koltiAkzNxQOqw6sbVi5tVe7NafxPs7t0OdtApOWSfgVXERrhm7&#10;8cvKQ8jqsIGgVO0t24bwmydW0e+ugFdkMQJiiuAXPKfnnrsT5mUmHvmfsfi61Wp1WTL/1Ifjbpl1&#10;2Xv0bPjdnAZV2Bz4Rc7GO2+uwpVGqwIGTUw5HTrcXLAfqqQDcCJ7si9qRmT2Pnyx9xjqdOdp07sB&#10;Hb2HsnaBLMoiQ1eYyXrp2BDAksi0qTDJdB2jtOn928L4j5IAp2kojx5vpIeLBX+qfw9eXbsOHgWn&#10;KYG1CKw2Y+z8c/D9xXJ4yeLV6kKoo0oRRPDTxBYhRJ0OX98liIxIwpjoFXj52XWY9V091lf0oaNZ&#10;jyGZAkZAEhYo3uxqkvUnZEy/NPjuP2TEE7+pQZB/KtzIMB1uWQXH1/dAk0KmkEXwy27BvYUNqBoE&#10;WvnrQQLfkGLqnWTAgxiW+XVibdIrLAP8ZOqZ2da5tJ3S+v0j7VAXHqURn4Oqpo/MtksxQlVhByWx&#10;Hi5lVtiVGnisEwEEyj9WHUX91jqcef1j7HYMhNYtCsNO0Ri2jwYcIwl+BEDHfwHAASaLuw/0Dv5o&#10;d9ZA+8l06nEynwU7ccb/G7S7L0CzM5PC/ub+G3D7R1Iv5XOHncwcmUGZvZCf5+Gy81w0OUzFCe/P&#10;MLBgnzIoUmbT/liXD+8MytZCMj+ClFPus3AUlldA0BppB1T2AnACfpSz/wb4rqZ8Ac3HyNqehBt/&#10;75XzFNwynoAjgdU+9Qn4rZyM326fhwM0VSWMgdnm0MxmK8vGyo+yorCMOQQSTw4hPq+eTPQC3GsM&#10;8F4wAIdJ2+AbUo3w4HIERRQgZAKBK64Ssd7FiPZaiuvHzMFfPtqE4oIuHDpowZWWYfRpLejXm3Dy&#10;rAWbtmmxcOlRPPgbyt7wn+iQExFBRhnM64WF5ZNBZiMwKoUOOxM+IRnwe2gtrmO9CqgaoBO8jLCU&#10;7fhs6y400PGbIIujk1wMV7KC0s5+Dviupp+xJyUptkgQFbZHABy01KDfsgZacw3BkXY2JPa8hB56&#10;DllAFuvoIWwQJrjvGNQ5O8nUDzNvGuGTuw/3VB9BSqtOaSaT6r198yCefLiMTiERrgEZlPWl8A5Z&#10;0DPhpoWLMhN3//8Lgnw+15R5zR89cH91i5s6CW7x+bALXwjPoA/w5w+K0HRS5BrQZSJ3u2TAveXn&#10;YCcRlle30PjOYHTZCXxxoBF7e1thshxjJpXQUyylRFxCT7GCGZBBoKIXkWAHEtBgULrqCX4G6cG9&#10;NgAUbyVzgo0y3ceYzcq6AZs79+DhijVwI+DYFfcihgxw1NQ6eNxIz6xJREhEEYLoWYMJgP7hacqY&#10;P3VUnhLAwNcjA76uiVD7LsON8Ql45pFcLJxzEPv2tKClZUAZEywskBClrO0zqB/GjoMdeOG1EgQG&#10;zKSMKYV7cDFUN9SQHVyCf44ePjkdiE5rwEdbL6OOv5NFiYyQcAVX+LzdMFllvi2vKO2IgniU2cpq&#10;bhIRxmIzvCL+ef+2K3DMIagXXoZ9aStUJUyVvbBbbYF9LQGQIGhfaFCG/ARlbscPBMDGNXtQd8sT&#10;lJwxsDioCYLS8xvKFPxXBjjk6Q2DlxeG3f3Q6xyI5sAxsMxOppczouO9IjQ4fY4u50Vosl+KFgLX&#10;tQCgtPn12M9Fu8NP6LabgSG7RWijHG6nDO51mMF7fIqeD8rJOiXOjQkpHZvoOF60AVvOk2S2BEEy&#10;P/vCv2N68v2/B36SBAALZFrdE3AuIZBK+x/ZpFPGU/BJex73Vn2Fan0dHRMzXwaSSyGzXI1aE4YM&#10;FpY1IXDYtq7xFhbGXeUn4Fp2BnZVffDPNMP7qePwiV1LECyFW2g2vCYUIjAiC+H2S/DyvWUoy21G&#10;qyAA68tVJWGbqSzTGiVAsC0gxJ7Devzx3RoEh/xIR5qCuJhVCOL1wmNzERCRSuUioxUK4XlnGcYs&#10;uIiIKj3f6TKCMw7g1TU7cGBwP9+gHCalt1fYX9G/gN3PpZ+xJ1sSWxS5m8lrFSnjCPuG12LAsoqg&#10;yN/pSGZ6pVNkHqyDi6HXFTHvzmCTuQdvHzmBqIJdcMw9Dpfyi3Cjs7i58jTS2vVkqHxJVu26LV14&#10;84lCgnsiXEKL4RxeDC/1iv67Ji1ZMndqcegIHP33bnw0pyU/7P/Tg7dnXQkMJiOKqYFjGGVv+CyC&#10;XzEu1Mn8DqpYll7uaSN+lXkBfumNcKxsIiM5gbDybfh43yHUGyRWcTOG+6phHUhjga9koSyiEa+g&#10;Z8+GkR5FCWjQRwAcYGbLeCXF41wbAMIkgzRJxQfS+Xce9NbtKLy8HxMLVsOx8CycCjpxXbkZcZ8c&#10;gNvYpQiITFMqUbA6D4GReWS2GQiKz0NAVAHCYqugiV6t9MypWdnCKPlDAr5BSMifcN31n+LlV1Ox&#10;aOlh1KxqwqbNHagsbcGsabsx6Z7ZcAn4CIEh8wikufAeXQv7W9fCa3Y/QdgMz7wWxKccREJ9Pzkf&#10;X5/VXSa6DbPa2Kbv29a+EBWsfJDVfwT8Blr5Tj0YtJpxkIenNlswprYd9jmX4FraDrvyduZ9N+Xw&#10;IMFQC7tcHdyyKflrdWQ7JxCTvRHVp3vQ8nUqrrjdRHYXCKubBD8IUgDQ4hYAk6cfpa8PzC5eMFMq&#10;t1MqN8XeCqwogvVoDy4/sQInVZ+gQ7UILXYrKWGXEtCuhQHORpf9HLQR7LrtZkJvt4DXnMVjc6G1&#10;m4VG+y9waXIKLMwjCXpaZjiM0NzfKSzPTlif9PRmUAIL6xPAu8r6RAbLsats8OeSAGD2Q2RtBEEJ&#10;r5XPlP0EXNOfQ1zm65h6tFjhfv3SHitzriW6jMSxYl2XeLMWi5nJqDDCc8TGFzc2wKukDnYVlMHF&#10;Zqj/1ATH2HJ4RZXAf3QhHCKXwMV3Bl64sxzH1ktbCv8XmcDLypRG26RJCZPfTlLQjx4DVQb/klOO&#10;1lvw2h9XI8B/DtTh2cr0zDACYHA4wS84R+k99rgpnw79JGIryPgL+Qx5p/Bg5Xas7zmAPmstpWqR&#10;0jT0s6D3t+nvbemvSVgeCYUsr0nGZ2OBqyiFq5WB08qUOonSblzOc1YoQYkHrZtxASewjsrvg31H&#10;EJW+A07ZDXCq6oZT/lncUF6H4tZehQXK6x9Z14rHHihRQml5j6mFV3QeoqIXDl4/dtqSr7+uChmB&#10;pf+ejY/ktHjxltfvuXnepUi/BQhVF8EnrAgeAQvxztvrcLlB/JMQEyvSTgzhV0VaeKX2shJ1Kb1Q&#10;wdWr8ZeT23DUWI8+/V5m4FZmkLT7JcNgSmARp9DcMwmC+UrDqgKAA/T2A/RSIomHrhH8mIQBGs0i&#10;g2VsUyE6zLuw+OwhqNNqaSSUvSV9uCVfB81rW+EYvRQhsTkI0xQgIqYEQVFkgPzbOzYLPjH58Ism&#10;A4yQBY/odeOSERo1F2HRUxGs+QzhMZ/zd1/CP+gbqDULMWFCPsZqUhAdsBjqiEXwiWCFjVpCWZ0A&#10;p9EFUD28C16JZnpBwC2nEROz96K2zaR0cChralD2wsq/yP7EHET5jnSH8ARajFGms7Xzcy8GzUNK&#10;Z9M6pmd3kVGmnIVLTrPSC6iq7SADpxyu7IZLfjd80rvgWMKyWdNGRngCT685jYbKU+h++E+46OgF&#10;k4ur0vlhcQzAgGcA9P4EQ4KgxdETemdfXPIIwplxk4CsVTBsbMaFO+cQnKYQwJaj3S4F7aol/Cwd&#10;IT8Hcv9+EsBrI/h1EfBk8LSEzJLo0TpK4iv2X+P0fYswdEwWrgSqDccQXfym0svrVPI8VJkEv58D&#10;t38oPUkZ/TAcSwmmhbyOEmThBXgkP4enVv2Io6yZ/TRNxQ0JANoomi1JUQyZlCYKM4usl8emNfTA&#10;T5p+yhvhUjSI2KltsL+uAO5jWYfGpUMV+DXG3LwUJctPs45aMdhrwJCslDSy8ZIkmDpoTX0sW9vf&#10;kpSoXnSCazZ04Prx8xGuWUYnnc46xfoo6/KGlSAstASuo9IR/+f9GFtigH1RNzyLmnB9/jZkt+xm&#10;PdoOg0E6Ln7eXv5V+ntA/GuiPcqUOX0Kz8ukjeXDJGuLyBx7ymr5W2GIMqtEab7KhoXHdcPVzMfd&#10;ODR4AZ/vOImotAOwL2iCXTXrY8ZR3FO5GzVtnQrblULesqkfjzxZC8+IRDiHJijDy2Kil+nvuDk9&#10;6dtP/5sWWlIGOa88/OYvbp9yKT5iJqICKP9CUuDlNxN/eG01Lp4RWkKs4i7zpBG/yGqBfeIA2QfI&#10;MjoQUbQRX55Yj4P6bbZ1eyUSC6WvrMWL3lRWnjR6h2z0WvMxOFxEhSESmOdoyyGxycyk6iYZy/eP&#10;FNjPpKsAaFYAsASXjQcxteEU/LK3QlV0EcFFvbgzvQ9RL2+BE8EpJDYPIZFkewKA0fkIGUOwJwA6&#10;hq6EG+VwgMiN6Cx+l0LPm0iQXIjI0csRFrkY/iFLEKHJUXr3QgIrEeFbg7iA1YgMFzBNhjpmCYLj&#10;l8FhbBocXzoE97RhghTxJfccHqs9jr1a28I4tDJWANZ2k55GpsAhZR+zi0kUsCzxaJW1fy0yRayP&#10;UtukjKs6wjS1zoxRlNPuWWTeJW0EQEmUxuWX4Z1/mXK7BQ6lZIXSWVLdBk3xGaxYdR7NC4pwadxE&#10;DDkTAB19YXIIQLubDzolGoyrN+DqC71XAM56BqJOADBnPXSVZ3HquilodJhC0FpOAEshA1xGMLu2&#10;NkAbAM74GwCUGSXzoefxVvtvcfyuudAdlPksQGn/QUQV/pEA+AgB/TkyPOnE+Dlw+0fSk7DPfZRs&#10;icyvQobWEAQznsbo/HeR331AaYmVvl4bDClrydk+SdXnBwmPpUTaoeXKEp3JLXrElR6gDZyHS2kf&#10;NLNb4PjrStiPWgmPCSvhNOoHPPtSNppIFix6Iwx66TIDWpqGcWBfN8oon5cnb8GsedVYsfIItm7r&#10;QGOTFTIjUm7Tr7Pgo/cJDL6f0ynLnOAcaCKKEB1SjvCQCnjGpGPsOzsxgY7dqWgAjkVtiCzch2UX&#10;96Ibu2CQOfLSJq4A1c/bjZJ+FvwkCQAS4PSpNiCUz0MSRbqI1VZC0JUog6slDVMiW00jgGi0AeYw&#10;a+rR7ja8t/YI4guPwqVCnHUjvAoP4q6qPShq7UML81GAcP3mPjz+TBkCwmfCI3g2GW4GNIErLRPH&#10;JqTPnr3lf+04Qd7ffdas/X9+8MElLREhn0MTtACjNfQ4/t/hrbfKcWlkDQ9hLYVnhnBndjfcs40E&#10;FoJfuQ5BFUfxp72rcVYrIa1WMSXRepmkh0ii0yrxxyhRyfrM9CDDBrJCAUcd01AJgatUmaKjpYRV&#10;2hZ+rpD+g6R02RMALULbCaxn9Ufw/nEZjH2AAHEZanrIX65oRcSTa+Es7SixlL/S8xtdTNAqoAQm&#10;BY9Kgmt4ImV/JiKvK0cQ2aBnUBoCI+h146sRFb8K/oGUNwHliNRsQHjYBkrj9Yjw3wa1zyZEhK4i&#10;K8yltF6MgLgFcBi/HP5/OQsPPpIq36BIlLf3X1KmCUoFV/4RLSBBRvlZuIFMI5SgqDI+UEsjtPU/&#10;Eg6NIqFsnSHSe1zZZcY92fXwyGpUhkGoqtrgUCGL9zTCv+A83Isvwq5UQJHlVNxLoLyIh4rqsHPn&#10;WTT+4V20UAJbHIMohdXo9vJHm7sHTM5eSiQYvW8QTnn6o2787UD+ZvRmHyD7/EMAAP/0SURBVMUh&#10;zZ/R6DiVUnUZ2V8yulQrCGbXCIAEvjb76bzGTCVAQh9ltcwK0VMet9h/h0OTZkO7p11xEjltO6Ep&#10;eJ0qg2xNZoCIbP1ZcPtHEiVwxsNwkEHPhU/DTtoTE5/C73cvwzkKbq3c0cpSIOJJjRfDlKSUlRyQ&#10;D7LnKQJltfzy9tojcC09A7fSHmhWtMPnlU1QxS2Cy1jWgeun45up1bbfWU3Qk81v39WEd9+qxd13&#10;JGJU7HRERHxDmfslfD1nYExMFt58fQcaaW+CuRJZZmXiUda9r+EVswiB0TmIppONCa6AJrQKPlHp&#10;GPO7jbghfQBuxUO2ITlFR/FD/W5cGd4Fo6WMxCCbdYcV8Gds5q/p3wDf1cTvhnL5IAKClMIieWVu&#10;sfQu8/shcwVtViLJrKUsXkUgpJcXNigDpnULYO3Ph0V7Ase6W/Hx9v0ISdtAxn0K9qtZX7OO4cby&#10;emR12kZDiNvZs6cXzz1H5RX5A/yCFiMiKA/RwUu1t06csWBBylp/G1r9F2+8r/vs2cf/cvttCzrU&#10;od8jJmIeotRLlbl7r79RjQuXbUNdZK5p8RUDfp11AZ5JlFeVtpBW/pUNeKfuGI4MHWPdkTU5ElhB&#10;lnDPJNEkJMOU5SoJegZKXgmtoytmkmMy3a1AmXozaLVNwblWAJSpcwZ6oGFZFU5bheMDx/Dc3pOw&#10;LzwGVVkrPSMBcO55qO+rhIsEPIgpoqTIRUgUgZAS2DskARFj0xF1XTb81Cso+5fB3TcRfiEFCI9a&#10;Cz+/VQgO2kLGtxka9TZEEwCDA0sRri5BRHgF1GGViIuWleFYOSOS4U8W6DB+MTTTm+BDnFfl9iAg&#10;9zi+Pduj9IQpRiWIpwCg7YAcE/krDFCcjSx5KVPqWRNhFfZASSwGKd/XGc14ubKOrPIMnRDlb0Un&#10;nIrbEJh/Cb5FF1g+BMZKVrQKHYFQD/usVqiz6zB12zmcTi7GqRvuxhUXNYY9NDD4hUHn4YthSmO4&#10;+0HnE4RzHv44M+EuoGAbulL34UDIe2h2+h6dDotxWZVABricYPZfA4C9BMAuJmGDzfbf49CdC6Dd&#10;16EAYMKFdQjL/wPz7zEo83ilHe9nwe0fTFmPw63kRdinPwmPtOdxW/HHKOkT8SuRFZnXElPM9r+S&#10;11L3pZgURJLj8gf3cnwf05ObTsKn4DQ8CjuhSe+B/5/2QTV+Gexj5iJ0zI9IXCnhLLgRWI+cqcfz&#10;r86Dh9tf4Gg3FT7eSxCmTqUjzUJM+Fr4uOTA3/snJKVcgMFiA+H165oRO+5LeMTMR2BMLmLCyhET&#10;WIXIkBr4UanEPVWFGxMpf0uoMooJhIWn8cG+rThn2A6TtQJWGRFhJIj9jM38Nf0r0Pu7JLYr42ul&#10;jf4qCAobNORTCpcRAFfbQmkRCI2yMqNElh6SEFrzMdyxjJ6cahBncbC3Hu9u2YyI7PUsw5OUw91k&#10;42dxc8UFZHTYVpuT+r97Xy8efjKNRON7RKvTMCYqjZL/m66bbvps6sGD531GYOu/ZpOhLjNm7Pzw&#10;l3ctb48Mn4uosARoCARBgT/hNYJf/QXbIGdZGje1ZRC3ZB+GP5mEc6mOHrkJgcUH8NaJI9hnOs36&#10;sYdWmwJrN9HfIAEOUmAxplMy2Mb6KesR9NMTyUpuWkrdkfm+BovEJJM5v3k89h94qn8nybWMvI7M&#10;I4a2Bgd6juPezcdZKRoUIIgv6sEvp9YhaFIRWV4uAVBmgORQBlP+RuYhkqwvJi4JoWHz4On9Pbwp&#10;/SVIamhoJjw9pCNkDeIidiM6dBv8PYvh5ZlAz70APn5T4OD5CXwjZiA4OJFsMAdRIdkIjE2Hw62p&#10;iF10Bf4VrJx5LQjNO4x57SbFmVxtBFasXPY0MKkA0gguMZ8l9rNEMZbFzqVXxCohhnmekEUxvlYa&#10;yNd7zxJcJUIvAbCkD275ffDN64R7yRUywkuUv2SANEz7SmGBWnjmX8SdBQewbVcj6j/+CQcCxqDb&#10;KRhm91BYXf0Be29YnLyg8wrEFc8QNI+7G8jaiJ4MCX3/IdqcvkW7/TxctFuKNqUN8D8PgP1KO+JC&#10;yuLFigy+QJZ54qEkGI73KgA082gZgnJ+R6Mh8xMQzPvPMMCnyZZfhHPhS3Bd+SzCFkzGtCOFdEg6&#10;MmvDSF7bykK2q8UjsfvksCQTC8lMFJSpejLt8739zQjJOQWv7DaEZfXD9/MTsLs1Cyr1XESQ4ZXk&#10;S2QE229TitYQtP4IP98VVBC1iIlZi7CIcoJgKYL91yA0sJZguASffbURfRIYg9uRQ50YNeE7uBEA&#10;AwQAQysQ61+DqNDVCAhNQfR9+bhxURt8yCtUJQY4lzTilS0bUK/bxtpTRUIg8pU2+DM289f0c8An&#10;yVQIs7ECJoMQG3rxvwVBSl2ZKWIkC9QN1zLVKABok9wyN38592m235DwWLEXx4bq8OHWjQhNJRPM&#10;vwD7sm44Z57DryrPIZt2IaG0pG5v2tWORx5Ngb/Pt4iOWIiIsOmICv+q+45Js2bNmbr+v2awNO/j&#10;kJJy6PW77prTEh76A0ZHZcDLJRFhAZl4863dqL9kW7dXJtZnthswqfQwVKkH4FR1GfZVZxBZuhGf&#10;HlyPI6YDMA6vh2kgAxYZ6yeZpbdNvJboEgZrNiwWGTCZrHSGyPq+0rskwKe15tOgRR7zmKzzK4EM&#10;ZMnLvy+gfyBZyP4MEhyBhSZrAO/sOI6bVvGZy8iEqrswmgB41+cH4TchC27qQoREs9JFZisyWE2J&#10;Gx+Vg0DP6YiPnIU3XtuA5QnHUVLeiEVL6vDE0+XQaBbAw3UGC2UxwgIXY3T8Yjz6SA4efyYJT76x&#10;Ah/M3oj7HizF6KACjA6pREhcJRzuKULY/HPwKe2DU+FFxJUeQfKQVenIGBQjs1mX0usr1V2mW8lY&#10;M4m+LDAoHSMyBlApCEk8X2ky5LcyRi6trQv+1RJsQgJjGuCWa4YTpbZ9SQ+Z32WmZr5/O+zKBuG8&#10;hgWefRmjko5i7o42HCjfhX13PobLLoHQ2fnwS1/A0QdGe08MegSgy1ONtsjbgKXlGCw8ggvXfYlu&#10;h68pf2cTpJbgir2wtmsFwJl/BcA+AmAnAbCFANhFAGxw/AFnJufB3DCosOHPt6fDN/1lAiDBK4cy&#10;WGZy/Cy4/QNJeozLXoIq7WmELHsO9yW8h5099cxacTXCtFkQUi4jaEeCwN2wUi6yGLwUlyRZiEn6&#10;MQXapp/VITa7Ad7pZN+Z/fCbyvp2ZyVUIUsxirK1MP2s0oYo5Ts3dSNcAz5HICVs7Jg9CI2sgW9Y&#10;Gh1xOkIJhD7+GayLP+GHmVswYJQ7AyeO9OLWuxfCRQAwNg+xBMA4v1ru1yEoOBnhd6Riwpxm+Iki&#10;KxuGY0Urnl63Fsf6t/PXtTBrk2lf0lHx83ajpJ8DPyYJLjxkqoHOtAYmo8wppnKTufaKFKa90m6l&#10;d3iY55kssvB6GcyWEtscZNqiYTiTMpmkSC9Lb8qg7K2o19bj24MnEJO+A655F+Fa1gufrPO4u/QC&#10;Ui8bldERUu7btrfj6Wdyqa6+R0ToLESGLkGIz4yh229IzZv23YlxIzB2bRuvbz9vwcaX7r77p0aN&#10;5jvEaBYpy/P5uyfhzd/X4Zisj82TxFCTzvYrCO2YSUOroUGtqkdgWRWl3BZcGNrGjKLr0RL8yPB0&#10;xirodGsxrNvEzFhLLylL7GUyI1YyM5kJJgKgIZ0ZlsPv8tDPZLLk8PfMzK4kajvxGNcIgEYBQP5W&#10;Bn3qVmNzRx1GlwsAyvCcHowr7MVdH++D95hUeKjJ+giAwgAFACMIgHGhWYgLmI9P3t6KSxLG4m+2&#10;Iyf68NvfL0Wo+lU8Q8AryD+NtWsasZcy7cjJThxtoawlQH0mQRb80hDuXoTA6Fq4PbURYcub4V7Y&#10;Cq+SS7ilqg4lZBkigaUtT6xJZpmI6QkjNCucQ4pfeoX7eYD+UNb6ELQU1yiYyJNlScd+Szc26HUI&#10;qTpIACTrKzTChfivKhQpNAi7klZ62GbY0SBUFf1wruH3mR2ITrqA+3JPovJEP/a/9xUa1bHoUXnB&#10;ah9I+RtEAHTHoIs7esgI2wPGAbOyoSs/geZbf0CP/dcEqxm46LQQVxwW8PO/gJoERLia/hbsfi7J&#10;LJB2+x/5ecZfAVAYpYTPP+n4Pc69XIDhRh1k9d431y+Gc8pkvtezVB2PwUGGwvwcuP27SUCTSQCw&#10;YDIc0p/DqKWvYN7ePHQOyzwb5rHEcBwJWKpsCggKGopTEjIwrIxKEgDUsuZ2swRFGa1sseK67HPw&#10;Tm2HX7YeQXM7obqrBvaBy3FdbApWzDmsAKBcqXZXG8ZOTIOdUwqCyQC9CX6+VF6+mh8QoJkHF58v&#10;cePt32PjrktKL7AsC3Ngdz9uuysBrlELFABUGCABMC5sDYKDkqC+JQkTZlxCkABghRWOVZ14dM0G&#10;HO4Tgb4exgHa3jUDYAkk0rrWvA560yplXWFlmJoSVZrMUnqHRQ4bZcpdPkGvmNW1HDprJXOnGl3D&#10;eei18jykwapdwXpM8CQTPNJ/Bp/tOoS4nH2wy5RQWr3wymzEvSXnUdAksTDFFiSUVjeeejqT7zkV&#10;mtBkRAcXYlRYNn45MWvN049mXTsIfvdFybO33/LT+dDQmQgJT0ZYeBKCA37Cp2/vQmOdzRc2sLCX&#10;n9XjtrxTpKl1sF/TDlX5eYSUbsWU+k04rt3MCiLLU5aT+ZWxclRhkF5AO1TGDLctuycx/gwEOLOZ&#10;tNnMjJL4ZMaRkeUSuoppWMLyiFeRzpJBfn+NQ2EkIrTJWASrmTTcvAHlzYcQU07QrhAG1IGbyZDu&#10;/NNxeLFS+miyEBRViIDwPHrcQmYuK1ZAFu4al449W8QH8TH0BmgFeKTmctu+/SimTl2CwweFqP/r&#10;TQpLCNoXU1fD12MqvN2Wwj2+EG5vHURg1gAcc3vhn9OKpyouYD+NqoUX1StBSyl4aXiypocAoEy3&#10;ZwYxEe2UeH4sCbGEEfanJMVGzTAN63DcaMb9W6/AVeZeF/XCqVjmB/cxUVoUthF0O+Bc1Aq7yl4F&#10;BB15jiylqMm5gg/Xd+B0xSbsueVWtLqEkwFqYHULgsnNDQYXe+h9PHDZLRD9H82AeUsr2h9JQaPd&#10;p+gncA04/oR2u2nKUBaRs12qWQQykbPC6GSKm8QBnEVgk7VBbBFfbGApIbNsEaN7VdN47nQM2S1k&#10;Wsbv56KT1zrh+jXaPqiAtcOIY2jH3RWfQiXhsIqegn3OU3Ateh72yqBnHhMwLGRSgE3GAzLlyFCX&#10;J2AviZ/tCYD20uEhUV8oo+2LXoZj6ou4M+sT7NI20qcwn2VBJVltXicZbMtisQFJMjbTxsytygwg&#10;idwzpEhmHa7wWGW/FRMLm+Ga1gePfAvUCf2wv7cIrtHLERS6GN9+uQMSU0Ok88VOC6b8dATjJyTD&#10;338uPL1/RLB6CkKiPsboGz/Fy28moGzdCWj5AIorZKUoLWlDrMzE0qxAUHQBwjTlZEQSU68Y4ZTA&#10;wROSMOa7syCBZLnrCCZXcF/VFmzoOsY320YHK+BHkvEzNvMfJQkwIqBnJLExUQr/NVCJjLRQeoRF&#10;zY1cX2GCtEGCpnRqDhEIZQ1vCcBqlump0qGik2tWo9u8E3t1DXh3925EFeyAXW4D3CmHfZJO4Vck&#10;F2VXhpR2bimNbduv4OHH0xEcLsPy8skEC0lWkvCLGxcUzpte9f99iMzSFesfu++eOXWhAdNJodOV&#10;YJ7OPnPx+lvr0HROaAZwiYW85AwZUzGpfe55sqgWqErPIKr2GD48uAdn9Htg0Uq7AMHGSP2vr0X3&#10;UDFfVhZnlqEs9CAGaecbyUylG16Y3VVwy1e+s33/L8f+c+MACzFM8IW5mtV1MzIv7IKmvF4ZFyfx&#10;0m4tsGLS6/Vw1yTCNyoFgVF5CFAXIUpTipiQXMQHZeK9V3eiv1equw5GA2ut6BZWQguzxaDvx+Xm&#10;EzwgZkEj4U4Ig4HFNMTqKgshvffnKgSGfkfvvgxO12fC7oMDcMggIOXqEJzeiXfKL0M61LtoVLYF&#10;AyR+swRCUEae2bBNoQtMwj7MknhMkjyLnMBDSuJ2iX9/ftyM8OwLcC9qgkP5lZGyaqO8aIN/UTfc&#10;CzrgUEpWIlPmKrroDHooyQ2YlHkRmw+dx85338X5wBthtIuG1ScMBlcHWN1VGPZ2RIuzO6489x6w&#10;sxdtr1XjuOov0DtOh8nuOwLcFGV1t1Z7AbsZBL+fMEhQk30vUxeTSN1WO1tYfAFBWROkj6mfANjP&#10;c7X8nZHsz0L2J9Gie3itI96fo2/2FtYFC8qHDiCq+Hdkb48T4B6DXdbTcM1/AQ7SlicdIgJ+RQS9&#10;IrJDSWR3dhLcQKa4ce/KvYMAovxepsAJAOa8CM/E3+Ktncmooz6RJSlp5SxIZqasRs+dZPXV8Zji&#10;eyyS4SM0TvpIzGTgModH2se3Dllxe3kbHLKH4FQKBCX1wfXxQnhdnwhH/9l47Okq1NfTtfG3couO&#10;rmFs23IFi+aewNefHcWcmceRm3cUm3Y04GJ7r3LvPpNecYh9rFMzZ9UhwH8KwiIolSOL4B9TQulM&#10;px2cgUiSF/8xyRj1xWnEserb5ffQGZ7HXaU7UNJ+mkxqNx9Y2Ny1qSpbsrXXS/rXx8VWrybb31dt&#10;+moSwLSYKmCiTZpkzR5TJVMpnUEFGfQO7Bg6hTf2bEFQ7hZ4ll+CF+3UfXk9Hqq4gtIrMiDdlv9r&#10;yJzveTwX/mGLEeSfjAj/FIzWzDP+8pezs+auXB03Am3/8fb1d2ufvu6m6SdCI6mp4zLoTVbC0+8H&#10;vPLGGpwYCWklDfRLLppwa9kFOCfuJZO4AK/iTkTlHMTHB7fhmKkeAxZKX4kyIRk7lEYwTIFRl0kv&#10;IcEWxUtcO5Bda7IBoAAyMxsbkHp2O9TFJ8haO+FU0oWJecO4+dWjcA1fAZ+olcrYv8CIEkRHliNW&#10;nY1wv/lYPP8itLSFYVkgm1tX+zC6m1nv+eegrM+LDjIvqfb/drvUCrz8yloEBM2BX+hy2I9OgvNn&#10;h+BVNkT20Y/QrCv486oraKIRSHQ5WdHNJoSNioEJxvGrfwE4+UOs4WqSv69+N7K18vOKyxbcXNpE&#10;gz9F4LtEOSyLzPfAMa8L3gV9BMBO2MswmQrpKZbOki445g8iJuMSPqs5gAurNuNk9IMYUsXD4hkC&#10;i5cL4KwCnOwxYO+D9jufpnY7jZZvtuKoxxfodJd2vxkENIKbPfdkbd38PMBjA2R0/dxLkAORym38&#10;TtYGaWUSBiiDnW2dHrMIjDzXfh4G7SU46jzAcQVaHWdgf/g36C84qbznvIYSBBPwlM6PwsdhTwB0&#10;ypZgp2R0wgIVALwKgsICJarLs3AqnAx3JlcyQjslUsxvCH6PKkzQftkTmJD1AbL7ZPGjQcX9KAAo&#10;7E8oB/8UsJKPV4m3EqVRcUrcsSwkQpBtXrAVe0gJ765uh0u+Ac4EId+Ebvi9VAO38cvhEZEAddRi&#10;LF58jFeR61y9Iv/lx25WqUGlLeTqRtc73A+tRdwqsHHzAJ74TRFCyBYjwrMQqCmEX3SxMn41MjRd&#10;mbPuNzoZowmAoytI4gt64ZJ3FrcXbUdB62mCzB4+s9jHf789KkkWYRrKJRjK8DayehMziBghctkw&#10;XEY7OITV2sP4474dGFWyE945DfDI64FnRg9uo0MvaNMpbYJicZt39+DFp8oQ4TcH4YFpJBopCIie&#10;Yxp7z/SSP08r+vcXWuLv7VYuPfHsHbetqHf1nY3guFwyIGZeyLd4+70KNDTLcoC2qC5LL+lxIxHY&#10;hRJKVXgezllHcUtBA74/cAaHdHtYMJuZ1mKYchcSdkqCI+pYgYdSbKBIlP/ZzPhfnISuWw0SMr8S&#10;evMarDy1GSEFRwgKlIEEhFvyrQoAukeQAUaTARIAA9SFiCALjAhKQWzkfNSubleASOTOsfoWvPXG&#10;Urz+2xTUVtRBb5TlPQ1K+1srpczGTV0oLDqDrLzjSM04gW++24cbJmQhJEjit+XDcXw2vKacgLsM&#10;RqaMCSOT/oryWoJHyEKIJistQBlZa+thFIzjV7Z/JMnBv01Xj4/s5JCMF6zVW/HYulZ4pB0mAFyE&#10;qlZP0CfoEuScCgfhXNAFexkoLW2BZUx0Zna5ffBJa8bEzO3YXdeJy89OQa/T9dA5+gJ+XgBZIJw8&#10;YFAFol09EcPJq6HPP4ej8VNw3G0mWhwIVqpFI6zOFtdvgKAmqZefJQy+LJIkwHfFwba/GhFahrq0&#10;28/BOYcZaHVagD6nhTw2DxaXRNTZfYuDt82FcX8nXY0ev1s7A94ZBDhhcAQ617zn4Jr9LByuAuBV&#10;CXwVBKWdUOL68Tt7skRJSttfjrC/x+GS+yx85j+FP25aikPWPmXam0y3I00hEpFzCeqMUPERwsc0&#10;ktuCilJIUkFYB2RwmMwJPsDj96/tIAMnAyyxIiC5F8G/Ww+H6EUIGiVRThbj7rsXYc9+22g3k7Wf&#10;ElHhlH/dZA7QoGkAPUPdlL82gDx7zoo3fr8OYT7zMUqTD004FQvrlV90kcIAo0IzEBWRDN/4lYj/&#10;7CTGVNOHFA/AOfcMbsnbhNzLdawfu/jMf8vS/juT3JMSeSiZKWPkmJCjIuYzQdGUi57+HIL0Pmwb&#10;asBrWzYiPG0TvArprAktqtQW3FV9GmkEQSFlsh3e3ocXHy2Dv99C+NIJuMcxP66bb51w7/SSr6bm&#10;xY7A3b/e+Du7WVM2PnPLDQvrQ0KXISiqWAnQ6OH/PX77hzKcbTIoCCuzC5a2mDCpohH2GadpRF1w&#10;L+/B2CIa995tOG04zELfA9NgEQyWPBhNabAOSTj7RXzBJXwpvqwEOpXV2P5NZvyvT38LgFrjKqyo&#10;24DA3IMKALpW9OJWAuANLx8iAK6Ef2yqMsjZL7QA4aGFCCOtjo9biO27ZV4uGRqNIC3zMEICX4OX&#10;y9v446vZ0BOvhB32kw0uXbEft926jL9ZQC88A9FR8xARthCh/umI06yDJroGLjeVwG/aSTjmnCMA&#10;XoCarGba/h40s+YLABolAOpfad9VY/ubD3+fRnZy+lU7lHI7yD8+PNCNsLR9ZDpnyACNBDsrgW6Y&#10;YDBERtQN+2LK4vJmJgHBbtgVaikNe+CeXYePN1xCb85xnFffj0G3UJicnQAvT2VGiNEuAJddI9D9&#10;5SyA9zj0+GJscJiCDpccgp+MA5QFkSS4qS0k/oDC8mSmxxwyvznKkpmSWu0kCIKA5GyeR3B0no86&#10;1zk47zgfg87LlUWSeuzmYZvdJzjzGqVWqwm7tOcxKftPcE2XdYGfgiMlrns+WR1ZoDBABdz+FQsc&#10;SRICX+SxBEjNlTa/Z5XfywwS15SncGvCm8i/vAuNhK9OApKWaVhonUS0EPC7CoJXy0ZBQn6Q/d8B&#10;oADXUQLgwxs74FGspQQ2wz+lF/6vroOdLLI/qgrq6Dz4+n+JV19NwO7dZ6GVng1uyixH3kfaFCX2&#10;o/T9ixbQsZ5t2dyLPxJEo4MToPEuwphw1qmwIgJgHvyiChESVYDoMFlwPwmeMSsQ80k9RpN7OJcQ&#10;AMmibspah5ymEwoAWpWhYf8ZCXytiQAoUaSFJEl4OhmKI+Hq9DKuUJhhFkxUjhZLGe1hHzZr6yiH&#10;9yAofTfrcSccqs0kX/W4pfgwctqGlBlQsm1m3jz4eCWcfefCf1Qxwm4ohbf6B8ud98xenpe3w28E&#10;9mwbz3dftOjwyxMnzj/uEzibniMXngGJ8AmchT++sQpnGyXihm0Bo/ROA27IOwLXzJNwIaWXEOyR&#10;+fX49HADDg9tZZ0gLEsHx6A0dFLumvhSStw96Q6XlA0LX9AsC5YrbYB/nyH/a9PPAWBQ3iEafAfc&#10;KvsxMdeCUU/vhFPYMvjFpCD4/2HvPQDrqK708afee++SC5gSWujFGGN676EkhAQCJCEJgUCoBmwM&#10;7r2p96deLcu99yZblizLkizJ6r2+Xr7/d+ZJhE3Yze7+dje7+9+xj2bezJ2ZO/fe893v3HLuFDX8&#10;yf6iwvNZmyZjStxSVGzrVsq3rLO7cPERkqG3EOz1GV5+Vg3duK1Ruq1Lh2efS4ZK9RYC/VYihOkZ&#10;zH1Y4FpMiypjwdwBL1817GdkIXhBPbyLxENOI8Kzq7G4RhbfngRAM80C/hCl4jaBcbaDv5aJ3aT+&#10;icitYj1JT/26Fi1ZOvMuhQBYqCcAsgZVGsVNBIUhgkA7HPJbFJdJ9sUERHGXlUegJDO+Wt2A2oM6&#10;9LzyNTo9psDo5I0xJ4Kgty/MZIQdTj7ofOxZ4FA9zn5Vjh0+88gWs2jKbqQsJ6ARxAiEImLeylCW&#10;bu7bHRbjEuWvAVBDltjjshzV7stQz3A6sklxidWs+hz7Qj9F/1pWtASGtRe2IzbpVTimPQG7LAIg&#10;wc4h9VE4UsSJqbQD/g0LzCHQFT3LSo8gmEEAzCZ4yrogDK9KfhTea5/CbyqWocHQj06mXj9hZ5Bi&#10;kNSVBBY0mgTBSSCUno/Jmmoy4SWChE5pB6wmAD60qwce+SNwLTHBZ30v/H+6He7X5sAtshjBUXmI&#10;iFqOAL/f4K5bP8fq5Udx+IAWFxv5BJYpaeYVn48NF80oq2jD0iUn8MTDBfBxXoAA1xRcE3UYcUHb&#10;aankw58s0JfsL5QgGBeexrK7Ee6xqxH1zhmlDdC5gIw/sx7Xpm1RAFCmw0mH4z8KAC2mDFjNBEFZ&#10;Z1gGZMv6IwKCghEyYcGSDZM2EXqDmpX5CWzXNeHVIycRknWKed4Ml6Je+NC6ur/wLE16PRk704zp&#10;tfnQMGY9IvP1V8PFhxVNSBL1d9HQ88+nf9DVZfVQwO90RdNlv3w+Of62WckXgy5bB4fgNQi7Ih3T&#10;r1iJX71Whos1kpNAC2u29A4DZpLpeSYch3NeCzwLujCjqB6/P3IIhzQHocMmZtJGaPTxsFgIcgQb&#10;henpqGlaWXO0AAZ+hM6QAVnI6IcT5D9XJgHQPAGA62p3IDibZiGZrFvpCAuFEXGP7oFjyMp/AoCR&#10;4XmIDk3CNVetxc7d4pRU2sKtWPDNToQHvYXowE/xs+dzbL4Amfh19YN47NF1cLL7LQK9FiPQZzn8&#10;vRchOGAZosgoQ/xLEBCcTwZYAN8va+EprKvgIsKyarDygkkZAqMAoMUEs/TwUq8mQe6f2+SyyCQA&#10;TuqnNNTLkIE940Y8V3kBQan1BASNDfzICFQFMgd5FPY57XDMaaKJdgmOwgALdLZrxWb4ZHfhq/JO&#10;DKlPo+PKR6HzikG3oz30vm4wuDtjwMsdnZfNgHFjJka2XUTddRvI8tbBQAAcJXBNgp8NAJcS6MS9&#10;1VK02y9FqyNB0NHGBsVUHif4aVUL0Ou4FOdcVhL0lkGnWkUW+TXO2X+A8/duhPnwAC4aNXi+Yin8&#10;El6EnTgrFVf1BDu7lAfJ/giGmU9RnlZYoA0ECXyy4FEepZDgVyDtgTR9Fdf3lMTH4Jz8FC5P+wXU&#10;F3dLF5cCXwJ+A0Q5afsWSFPyQg6EpInIMQFO+oGVUXmSARMAaCV1kMExtRYLHt7VAdfcXjgXaxGQ&#10;2I/Q1w/A7Ue5cI7YhEBWijFT0hAZsgZBnkswLXIN7rolHT97aRP+9Kdd+P27pXjpp8l49IkkXP2j&#10;RQjy/4JliRVqUDoig0swJYxMMHwzIiNtAOhD0++fAGDMKoS9dQIxuWa4EABdaAILAGa2nVU6QczU&#10;yX8EAMrUVK0ln6lURHIt59JYYMkCFacnxAxDKfQyQJrhZFXIMfEujSM4ZGjEu1VHMDVzH9zVnTSJ&#10;hxCa0oA7cs4grXNU8ZAuA5dOntHgmUfTEE2WHB6UrywwNfWKte2vvJ7zVeXh5ljVR89nH7w26s9j&#10;7gFfw3VqOtyuKoBDxBL8/NUi9LcwZ5mZMsSs6GwvHk85jNjEk3BLr2Mt0q7ML/1Z1RhOmrr5AZsw&#10;rl3PinADy0QShk1JMEpvq0YWyt4K8/gWAmMFxi2FLBv8GKK6rDj/Q4nynykCgNIJIgxQY9yM9ed2&#10;IlTaAMl43EpHcV26EVMe3wdnMsCAqckKAMo0t3CZ6ha4AVOiv8S+AzJAhcyKTOD4iV5UlLVhU14f&#10;KgqYDoI03Hp79cgvaMbnHx/C7369D+//8ST++O4JvPLyLtx4XSnN5iyEsLA6X5sHtz+fhldhPwGn&#10;E2Gsmdc0mZX2DAFAvYUGlPhE+hcAcBL4JsFvEgBFL2UvOirN6vWkEO8fbMG05LM0GwZpchPcBAAL&#10;aQoXawiAHXDMaiAItsChQNaxEDdZDEOgtM/ow+3qRuw+PIjR9zeiiixwKDIcg952BEMVDL4uaPPw&#10;RtsbfwTOa3HphQK0kq1p7VZiiGavsD4RGwCuQA/3PXbLCYDLyQCXKizwLwD4NQHva4LkIjQ7rEaP&#10;/WqlA6Rd9RFOebyHnncrgD4zKvrPI27dG3BOeE5ZEU5hgLmyZod4hHmG7O8piqwVTBD8PgDmy57A&#10;lyO9vjzOeRZ2aTSB1z6OoJSX8dimL1A73knrRcf0N6DXOE6QsCpNCcKmJU2/A8HJRGatJ4NgZCC0&#10;4ghhAgAtVvHhp0EdzeOHd7XBWU12nTuMiCwNYt4+BrvYZHhN3YPoy3ezQkxAXFQBooLL4eOehgCf&#10;9QgJXkaS/Rk8vD9EYNh8+Ad9g/CIDQgOSkRAYCqmTS9HdGwhAoNSEB3DijqKFfb3AHBKBJU/YiNc&#10;o1ci6I2jiFIb4VowDhdabmICCwAO/EMBMAcjllKCWiU0FhY0mZMsADjO69pyGA1bodGWKiYwLOnE&#10;lHhaXkVk5sdQoa3Bz4/Vwj25WRnY75s3isD4E5iTtwObesRjj2SEFfWHtXhu9i4EuuchKmoHCU0i&#10;wqa+1/XyG+uzVBlfnF59XdRHbT4hi+A6TVyzZ8ItdgVefLEI545plcyVvC4/34/HUo4gLrkKblRS&#10;B7IEz/RmvHxyCIfNrSwcpdAa42G2xBPk4jGgT6BFUAbLaDkwXAGrdhu0hkoMG8QNTiZMFpnS9g8A&#10;QH2OMh4RpnLozFuw5uw2GwMsG4Zr2RiuTtYiVhhg6Cr4TbE5Q/APy0FEWC5rkfW445blOFvby3uN&#10;0FuH+b2jCuOT5S3FVFWsIP6WYRAypktH9BnTWDBC+qDRW3HkhAmzZxcgLGQ9wmMz4XBVOrw+rSOb&#10;HqMiDiIkrQWrGywTAGihAo6RLVPt5MHyokmkm9gmf8q0eGUMGo9NDCfu2Q0Wm+cYo1WMMJ1SI6pZ&#10;O96ZVoPAFDLOLDK8MmGBBLnCMeZpD9xyW8lS2mCf18tz4xQzTUQD3MuNZEc1+MXWS2jb04YjD/4U&#10;5yJDMBrgCIOHHcyeDgQ1V1y6+l7o8o9Bs+EsmqM/QZvbF0pPriyBOUiAGyXgjTmuQbPjfPS5ribo&#10;rVBYoJjCfzGBbQAonSYDBMBxhtc5fIsm1fs4EfMnxeuMjt/4Ztlq+Kx9CU4ZL5L9kdGlE9QmhsIo&#10;AEcAtCMLtAmBThnk/Biv2Ya72BfLkpi8lvgIfDJegufKJzEt/lWsbN/GtGLGEbQkBcf5Lhls3UeZ&#10;HHIhfR2KYkgCcy+dIAbmgAyElrxXANBMOJwAwAt81qO7WcFkEwCpqOGZ4wj55UE4X5ULz7hd8Akt&#10;VRY/mkIwiwyvQHBIEYLDMhBM8AqMWIWACFbIEesRFJGOsJgi7gv4OweR03IQNGUDfKMWImzKWoRH&#10;pcEv7J8DwCMKALoXaeGW3YgfpVQiteWMAoDKNNT/pgCoN1YQBKm7Zpktlo4xgmEPTeFKAuBP9p2E&#10;V2orK249fJiuIUlVeLBoDyvHATJ2m6IcpOXywI0liAooR1BwBVx8V+Ly675q+WLRlnzVyIg1YMnc&#10;U6/PnJNxxj1yGfyvUCNwOmuX0Ll4/WdFqD4iWQ60sxCkdxpwe/ZpeMQfh2dxB6lnGy7LrcZ7xw7g&#10;mP4QX1iCobHlGB5fR10VxOYHCQuUFadMm2h2FkGrkRXkZW3Rv02M/wr5DgCNZYxHpQKAShtg6SBc&#10;ykZxTaoBU5/YD+fwNfCfmmQDwNAchFOigtbigdnxaG4WmicDwbsJ+hdI3TuhE4ekk0pB7VDmi35v&#10;s2UFcPysBrfeuZq1+lcsoIlwuT4L/l/I+DyCUc44QlO7sKLOMtEGaIGBCmQ2y1hAm0IqD5p8GLfJ&#10;nwKAk8d6A1mjSeEpjAdZpH6UhWhYacc9Se398FA/YtadhVtKD8GALK/YSJY3Bvv8foJflyL2ef0E&#10;v1GKlsxqHA7cqzYPwjurCosPdaKpZC/Ko2PQGeACKxkgnF1gdAxFg9NUtL2+ADjUjcY31uBE4G/Q&#10;6vIVLtl9AY3XKnQ7LSAz/BKGsGy0OS1GB5lgh90yypIJAJTB0vPJ+ObDqLQdLicrXIAxl29xyvP3&#10;aHxhHXBxDHvaa3FnyntwT3yJ8SMAigmrgJz0BFNkjd9sgmKmbcyfAKCdzA9W28BPVSTmL4+T74dn&#10;7stkfj9F6JJn8PzmBTiol+XWmZJMbjPTXBi0mL+iCSM8Pcr8FdxTNv5mEhP6pLvDSPk+AP7FBD6v&#10;AGAnnLOZtvlU1LQR+P9sFzyuzYdHzFaExlaQwaWS4a1FUFg6giMzEBKXgtC4RO6TEMRr4m3IJ7gA&#10;QZGVCIraAr8IMr+4LARNXw//ad/yeKmyjnBARPbftAEKAIa8eQwxZPSuRZr/RgAoJnAB07b4B0xg&#10;GVRNYjXCcGYeG1MwMJqCIYLfXg0r492bEZu2QzGBPXPIqjNacE/xeWT2aJS1hoWxb93ehEfnrMdl&#10;kYmIYqUSFJyJq65LaflmRc17fWO6e5R2QNnU6rZZ9z2QvicofBmCozPg7r8Wbl5z8cILxaihSSMP&#10;k/m+ab0GXKs+A4/MC3CvGIAqtRYhCUfx+6PVqDJIJ4jMA8yHeUwWSUmFyZzMgsCPMqWyFJEVjibT&#10;/JSZGPl/kxj/FSLjAG0LQJcqJvDq6q22XuDifriUjOD6DDOueO4IXGVNXwJgkJjAoTSBgyl+6/DA&#10;rGxcqJNWNdkEbgRWREX++c02U9S2nT6vwb0PbYSP/1wEx2yA2418PgHQRdiYWofwtH4sOm1VXP/Y&#10;AHCUeCqpTzY+CYATmxx+X2Szmi00mal4QlHMBEUtNdGoZT6MYtgkPZpk871a3JdyFiHraQrn0NSV&#10;pUCLRmiCD9GEHIRTbj8BUMYJDinnXclO7dU8FkeVm9tweWUNsk41o/GTBagOCUevnR0gThIcYjHo&#10;eAVaw+6EObsEI/sP4dAtv8cZlz+hhSDY5foN+hxlwPN8aL3Wo99BnBvI9LallCU8LzNBZLzgfJrJ&#10;8wiAS2CkCT3Ce6rt3sW+K/+EsaJqDI0O4b3yFYha9zJc0gT8xBX+s9wT8MTMFfATM1fN3wowPgl7&#10;AqC9LG8pix0JQywkACbPIft7EP45P4f/4idx2/o3kXppL9NePC7b0lrATHpfpRlWhCRexl4rADgp&#10;YgWLe1Qdj2SvAKCc/F4nSA3z45HdvWTYQ3AqMiA8XQPfV7bB6coMOIcVkOWpERlNRhvwJbyDv4JX&#10;KIUmr0/4Ypq0axWdDI8rQ0jUVoLcPoRF74VvUBk8Q7IRNJWscEY8Qqdu5DVxh88yRXNYAFB6gSPD&#10;Wc4IgBG/OYUprPtdCzWKCXxNaiXSCIC2XuB/DAD+pRNERodIb7B0ghAAlU4Q6QmWfSqTMpUWZDaZ&#10;3z5s1zbgpX0H4Z10AA7ZLXAu7EFARj0e3dSAogHxmy6VFFC6pwvX3bUBnqFLEcB0CAhKQEzMotFP&#10;Pz32JxKDMMo/XVMkbXXdjffPSt8aHrHG7BOWyZonC25+n+HJ59NwqlarmFACggl9VlxX0ARVWgMV&#10;pJ/0sxNT0o/jk8M70aA7SYU9AO1gJtlRBnSGeCrhaiL6MtqCFGVND6G6wgy/nxD/NfLXvcDCACeH&#10;wbgUDSkDoa9+4TjcItcpJrAMgxETOFIkMBG3XKdG/LpO7Ns7pLT/HTrSiKqqDlSdGMT5s6PobNag&#10;o3kcbS1juHRpFG1dY+jo1aCzX4/2fgPKt3XjvgdZw4ewYIevnzCBL8Az3wC7PAJgRh++PGycGAYj&#10;A6HF/BX+8T0GyE12kyKbMD35YRbwm5gZYtUYYOwnQBMUzTSDh3QyoBeop14uONSDazccREhOI5yL&#10;ZQA0wY0mr30u2V7uKAFQwE9mhfTBvXAETmKikyGqdo9AtbURd+fsQ9OeOnS88Wec85lC0AqF2Wk6&#10;4Hkd2hynoOEnz8LYVo2uZZtwwvdd1Lp/hIueX5IBfo0RpyVoU83FmMMKDNuJs4SlNJ9tK8iJEwUZ&#10;HC2DpGXAtNllBXrcFqHE+TWcfZeKMKKBum4rfrSKJus6mcHxHAFOBkFTBARlDRABP+nhzeHv7OfI&#10;/p6GY8YTlMdgn0XwUz9MlvgIGeGjcCND9Fr3FGK+fRqfHEpGI9m2rDEybhVOJwlLIcpZdKzGlHY9&#10;27lJjJOqT0Z+ytAUcZMlRrNyUZDxe8NgzhAAH9jRZxsGU2gmAGoRSAC0j1unuMb3CdqA629MxM9+&#10;WYFHn0vBbfeuwWXXfoOwuHnwC1kAd59FcHRbDmcPWg1uqbQg8mgel5DtqQl4qaxMExEclUAAzP5u&#10;ILSMA4wOSVEAUHqBY39/FtNLbL3ALpkNuC59K9JbqxUAtK3n+48BQGUYjOH7w2B4ThkGk2n7TYAc&#10;G0+nPhzCAW0dXti6FX4Je+FYNAqnMgNcM87jttJzyOs3KZ19Uvw3V3Tj9lnpcAldAe/pZNlRSfAJ&#10;+8Lw2i+LVg0OWmMYzH5kZCRgAvr+sm0rH5l+/33Z6d5BS4wB0Wnwj5LhMH/Gyz/NxnGyFwFBaZ9a&#10;0TSKq/Lb4FkopmMXXNKrcVXKKXyw5yRODO9lUdhF2QLxCKtMcB5dxI9aoqC81VBim472N9Nm/vPF&#10;BoB8/0QnyHcDofN74FI4oAyEvuYnJ5WZIL5xEwOhI3IRHZWPKeGsbf0ScOWVubjhhiTcfMsyXHfd&#10;Z7jxx19i5m1r8Oh9eZRCPPpgFh57LBFPPr0Rz72Ygpd+XoSfvb4Db72zGz95qQhXzliP0BBpZkiD&#10;w/QUePy5Gj7FWjgUDCMsoxUf7uqdGAgtAEiblYpkAz+eFIXkJruJQ2UzG00K67PqxCegESYBPtFO&#10;WWma1MXE+6XdTG+0OUs9MqTFK0WnELZxD5xyLhDoBgl4eqaDiUCspxDoZA2R4k6CYp+yprBdBU3l&#10;3HaoqMhBrDTezz6Bgf2daH1tHo64XYUeh2nQO8ZixCMGR8N8cWnxR8CJfnS9VIzjXu+i3vsTNDt/&#10;Sqb3pbJgum1MoEx7W0oAFacJixUA7LGTmSMybe5rAiSfbfcH7L5vIQw1HTg2dh4P5L8L95X3wTH5&#10;UdjJ8pcKCAoLfAF2alkM/SnYyZQ3AUD1BADKSnHpj8FBcZVFACQLdMp/Gs6Jj8Fn6SN4vvRL7Bs/&#10;T75GGCPSyepuOmHQ0pIgwCc1hzIrkflAMJSsEACU02IuKy7J5Iz0gPwVAMpMEJnbPbuyF+4y5jLX&#10;hJDkMQS/vAVOMUsRfnUJQW4lfvqzErR3ghUm8+cUbanidqxcdxYffXoAP321HPc9oMbse0tx2Yxk&#10;hITKetVr4e7+LZxdF8AvcDXPxSMqKuuvADBZAUDvqesw9b1aBQAdc0eUXuAbs3chu6P2Hw+Awvp+&#10;aCC0zB02ykpzBQS2I9ijPYfXdm2D/+pyeGS1w6nYDFVCB+7afBGpfQal2UjA78CWDjx8VzK8PGQy&#10;RwFc4zLhFrdA/+BLKQl7jwz9/XnB5TusEffen5Lg7fupNiI2EdEEAjevj/DYswU4QiYoCiSOCde0&#10;mXFbRSeck06RijbBPbsL0anH8IejO3CKTFBj2c+CUKaguHU8XunGtlhyCIoFtiEytP//NkH+c2US&#10;AM00g/WWrUhqPICI/LNkDD1wzusDLVLc8MoZxQT+y1S4PMREFyCOQBgelscKgTWwP0EsfB38AxbC&#10;x/cbBPiuRIjfBvh7rYSf73z4+v8J3oF/gHfQB9wvpsQjMISFNGgRIoJTEBtRQTOmDI7TCIJ/OEwQ&#10;ItAUtiE0sw7vbK5HKxVGZgCLYinKJEoliCfyTw+VzWKQAdMMZDDD3DeM+gPHoOmixoqyEgRlyI6O&#10;TFBWLpNNjOr48z24Om0XzaEzUJWIaywWKHHKmsd9npjFnTzXxuNBMkIZN6iFc9Ew7NPbEVTUi+lp&#10;Nfjm4CDObmnE0afeRY3n5Rj1ikSbvQsaArzQ/qMrYFhWCpSY0D4rHied30Gb95fodPgMWodvYbCT&#10;9T1sPcND3wPALmVu8AKMEyDbVJ9gf+ifMJRKU82qw9tHVsF97X20Pu4n2NGklbF7Gc8TCAl+mT+B&#10;Q9ZzcM6yDYcR8PtrAHTKeIQskAAokvIgVCvn4Fr1W0js3otOQpXJQLZtNCuKNMa9eBpTUK6LoHiy&#10;E6YzPUAf03kiW6QxRGZ6KN1NYvJKz5ewb/lJAJSpcKO8fpC2852lMhXOAIc8KwITx+DzXAmc4hYh&#10;8LI0AuC3mPeVrOJie67groy5lmyXFVCHmJWt1PA9+8awMbEGCxYewEcfbccLL+Rhzux03HhDAqLC&#10;liM8PJUASBNYAUC1MnY1JjJBmQssU+Gm0fiyl7nA2Y24veAA8nobSGoO03L4R40DpCgDnmkGS9OY&#10;TIUT61AcKihT4Qpo0u7DDu0ZvLR7C4I2liI4rwU+uWNwju/FHWX9yO7RM+9sw14qdnThoVlJCHCZ&#10;S/BPhV/QRvjFLBqe/WLayvJD9f/6ZTRTc3dEPPbIxjUxkd8aAgL5wHA1nL2+wTMvFKH6lKgPlJeu&#10;o5k3s/gifCadIRQ2Iba8Cr85uBv1o6xZdJv4kaWwaGhyajdh1FzEApPNcpLFD5UEsDlDEPnLam8i&#10;tsRRrjGcrcf4b6//W0UBQCayWVfEQrYDGS1HEFMs82N74JTbg5uJy7f84hzcozf+xRkCgS+KDFC8&#10;wUTQXHEPEDqdwjRhAjORI2MKEBVRigB/CVeAiLhkhE1dhtBpLNxTVsGfAOofuhMBAUUI8ErElLCt&#10;mBpxCGGR2+A0LRv2vztABW5kHBoQknEKbxSfUsZdyhQ2o1AN0QbRiu9tfw2AykDcCdPXQnZXsCIe&#10;h9NZmBr7mHZUUt4vjEZpwBKPJtyquf9tVRuCCwiABQJ2ZHgse8rQF5pqwv5UxZdgXzRORqWHo3oE&#10;vmSC3ht64Z1FFrFlFH7qary7pxW122hKvfZH1IeEo8bVAYNBAehyCUTzFU/BEN9AtO1G57WLccH1&#10;D+hx+Zxm7+cwEOD0BD6NapnCAvsJgN0EwA77BWhzoqi+QIvTlxj/7U5YW/RYe6ocoRkvQRV/O+P1&#10;EAH6cQLZEwS4F8jsXoQjAdCZbNA97UnuaQrT/P0OAMWtPU1gJzJAR4KfXSrBb/1sRPB57zVk4DR6&#10;CWasbsZZvTOxJLkVBij1xQj/b67FoXmZaC6QtYh5judZRykkW7o6lG4RmSs8MW1DWR2ON4s7BKnI&#10;dhEpby7sYjxtc4H91w/B6aEseF61Fq5BSxEVtxR5BTJ67W83yWeZEaLVS1eXxExg0bZ1EY/r62ny&#10;lffizV/uIStcB79wmQkic4FzEEUGGEfzL+jKJFz24QWlDdAus59M9CLuLjmMov5Gxm8SAEV+WG/+&#10;LfKdPn8n39fZv3WaIHOAzaYSGE2yQt0mWjM2ZwjiOHUI+7FNexI/218J/+RKeOQ3IqBoEL4sU49U&#10;9KGMqCeETOqoUpbDm2ZvJEFZjJCABET7J+KKKcsGXngu5bP2Eevfmrt/b/v449yI2TNXrAsLX6AN&#10;jmANQzbo5/spXnkqB2eP6qUMKDMMUrpYuxWeh2PicTiUX6IyNSI8Zz/mnjqI2qETzL1jNIEroBvL&#10;JytUY9CajHFLJhlhKQzaAuhMOQogmowyJ1BosLjO4XWpAczSS6RWrsPA8+IoVSPX/30gqAyolEWV&#10;9PmspbeipOMk4oprqfi9VPRBXJdvwa2/roXnlCR4R2cQAMUdVgYiIgh+YWmIlMWmWWADo79C3FVL&#10;ERS5UlnfIyq6GOGRhTRreQ/B0T8yieZzAoLiUhEQW4GAqIMs5FuV50QFbEJM4CEEBslcUFYsbx2F&#10;X3o3a+V2RGc14IXC0zjN6r+HxV0nbVEs72IBK5qg7CYVYUKEbig2GQNR8cQpw+b5qUh/4kN0fUYG&#10;XqNXFFncLVkNvHdUByP3Si+Z1oAnDjbCO09AsJVMkKZvGYGwQEsTcogm7yAc8mWWyABcpJMkqxfB&#10;uTTXs3mtgqwx7xzCMw9g3cl2tG89hpqfvY7aG29GjbMX+hxC0eJyJdpu/gWQdBb45iiaIn6Ls6rX&#10;0eX2BfodbO6wtKoV0KlWKyywy34hLrktxGnnz7Dd649ofpn5VqPDlqpjuGP1b+GYRraX9gBUpWR4&#10;5c8zfgS4rJfI8F6Ga/LLcE94Ed4bn4PXxmfgkvgsXFKfg0v6s3AgKNqnP0LlJwPMIXBuuA+RvP7h&#10;6SScMjRj1DrGZNQx/ZiWkk5SuMX07SbcVLbh4M9WIu2JT3Fp2znbeUlnJrmAoK39lSdMhEOjnuWL&#10;uSMAaBEd0ZDBGFEwpsWV4nUouxduxUDwmiE43JGGkBkJCPBbgauuyMLCNX04fGYcDa1a9PRbqBd8&#10;z99sMthJQ3DVsr4zYXSC0ev56kXLTsM34lv4RaQiNDKfZa2QrDAHoRG0Pq6Lx4zPm8DTzFcy+bx2&#10;3Fe8D3sG6jBq2UVCIDolYwH/Vmf+vlAXFddXZHEGsfCKWNZkELOYstKOx2eLU1SGMxqKoDOWQk+Q&#10;M4sVqE+HxZyPEUsRhk3iJLWE4cQhwjbWOydwYKQWbx7ah4j0rXBWn4ff5mF4rK/CnILzqOi3DUuS&#10;befOLtw+cy11cwEJiRrhQemYHrF66NmH0j9i/nhPQNq/fVuRUBoyc9b8ZTHRH2miIxaTBa1GgPtK&#10;PPfEMRyssvkqEXM4pakXs0pPwy3tmMIaVMXNCE4/gE9P1qJp5DwLzR7CdBo0+jW0INZj3FrABNqO&#10;cV2p4g9MB5k3nADr2HpbR4mYzaZsmg85rAVymOVMSCPPj24g5IuDxX8fXbeypjObpGGVv8lI94hD&#10;1OLTZBPdVGgNLsvX4+b3TsPjigy4hst86AIER6YiLCINEeEpmEZgfO2XW7F41WZkFZ/EL97aiujY&#10;1fDzX4MwXg+JSkFwRDaCwktZAxchOC6bUoyAmE1khBkIi6MZ7JuGy8MPIjxiF+wj1bB/di9C1w7B&#10;N2kcU3OG8UBuHTaNWah7VoxL3yL1SxiAbRP4E4+AExpqpYjpZbO5FOWVTBkraELJle/jhP97MP5+&#10;H9BAbZIBbFQUK80xE03lEZrMrXzwJo0OPz3WhJDcgzQpjxMAe2FXbiJQWGgumeCcPwinonY4ksEo&#10;HmNy+wiQBD+aH6pN7TTpzuCyhK2Yt+k4LhxuQOeyNJy87Qmc8LoMpx3CcdouCO23Pwcsr4T1i+24&#10;cNXHOOT2GzS4zsegx0rF+8u4zPZwWot258Wocp2L/WGf4+QbGdC2DuN4z0U8tuxd+H31JPwL31LM&#10;XJUsfVn8IuMiHSAvwSn1p/BMfhV+ST9HQNIvEZzwcwStewG+a5+mqfSkra2w4FmGJzNMuB+BCU/j&#10;/VPr0GKRiVNMNBnGpGXiMA1NTB+r2LbSFa/uweDjScgJfBWbn1+heJaQykiwSZJbOZDMEcQUxxWy&#10;bCnvVxigUQMDgbWFCb+6rw2RRbtYYZyHq3oUYcuG4XRTLiKiknFlsMxUyEDA1EL8aGYJHnw6A798&#10;uxQLl55EXmE9du2+hNPVfbjUPoahESP0BhrWei3fb4LBJIAI9PSN4sXX18IjZq6ylnVMaAFiQ8sR&#10;FVMBz9C1CLxlA65Z3IZAAcACmsH5vXi0ZDsJSjV1kqxLXNgrLPBvdeY7kamrPygCgAQ5bTpBrYgG&#10;xmZKBYsl6ab4AtTGM33jFQDUGCswZN5OS3ALwZCR0SVBa0hGD58xSmJi0GayAicDRDWODjXiV9v2&#10;Iyp5H9n9eVYcvfBMO485tNiKum1NcfLtO3YM4IH78uDpNhex1MHIgAxEBq4aeuax4s/+n8Bvclv5&#10;9eagWTO/Xj9t6nzLtJgNVOCN8Pdei8eeqsCRWun6t5nDuX3jSruCKukYXKkcMugzJuko3tt3DKf1&#10;9WR/OzCkWcPEWceYk4mZ8qjchVI/shxlw6xPglVc3o+yNhmXRM2F3pJLfc4hEGSS4EhjqawjID3J&#10;/w8AqAzL4f2achzqO4trN1cTANupzGOYSuZzy0fV8LxGDZfwfAJgIVleCkLJ/MLCkjAlZh0qafrJ&#10;JomfkDKAuNg1NIHTEBSYzAKdjojofLLBCmVBdf/IVfAOXwafiJVw9P8ATv7vIDhwBRlgISIiy+BE&#10;E1v1YAVCFnXDL1mPkMwh3JxdC/WQlcxBANCoWLbK0Apuwv3EE+E/BUDZ2wIYxqm8NNGsp3TY8eOv&#10;cFT1NhqDP8bQB1uBM9RqskMhOtIeOEa2MzxqwjiV9fiIGX/Y04ypqQfhnF5FRtwD+2INHAqMcBK3&#10;WQQ/OwE+NYEvW3qEyRBLdWRhMoC7FY45NYhOP4gX8o4gbVcdjlScwoFvU7DtmZ9j/+yHkDP9x9hx&#10;x3Os16qBhdXYG/UhTrl+jmFPVogy9MVuAXqcFjK+f8KB4E/Q8+4umBpGsXO0Bk+Vf4bgbx+B++rH&#10;FD9/jjlPwbmAZq36CZqUj8Ih/TE4pj6heIBxz3wOHuqfwJvmsFfiM/DKfgUORT9lvMkYUx5QpsxN&#10;yXoVn1aloJlVt4UpzIJH7NIT/6RCt7WXkn7TEGlH7/0pOOn/B5QHvIHmj8sV81eAT3BPSfJJAFTy&#10;QzSBjF05J6dMzDsDmviWz5vrEVi4kwB4gXEcRcAXvXC+JgeRLFs/Ck8jWGXAPTgTrixDbp5L4OX5&#10;Nfz9v0Jk+Oe4fNpHuOuuT/HCC/Mwb14ydu06hd4+GdrEfJQKjfGpPz+EWQ8tIgDOUwAwLiQfsSGb&#10;EBGzGR4ygHpmIq5e3s4KhABI3HHM7cJzFTtQP3KSYCprgggD/PcCoFyTMX35/GRadTLmlwxQeZ4s&#10;eDYuo0DE43QmNLw2ZN5GAKwkS2RE9LQGx9dgXMKiBFqdmtbhIRwj83tt8y5EJx+EK8uXc0EfArKb&#10;cE95MzJ7ZGqiLel3b2/DrLvSEej3DaLDqIdBqxDi9VXb048Uv8fL/3GLI82btzdq9uy162Kj5mt9&#10;PeYjItjW2P/0C+U4WmPrHZa6NK9vBHfmnEBwZhMjPkpTown+ZIW/rDqL/cYGquxhJkYirMPLWEOs&#10;ZSbKvGEmvri811CGmZijzKURyri40pJ1BHKot1lkgemsUVnLWMgOlfbC72XOv1JkbQKz4nFaALAM&#10;JwbPYuauc1R4WRNkGLH547jtywvwv6UALhFqmrD5CIpKIwCmIzycZq3f18hIIyuQmR0sgLt2aTFV&#10;hhiE0wwOJdsL2EAgTGThTYQnw7r5/xZeob9BYNz7mH7jJ5j52GrceXe24hQhOCgebtEJUM3MReTC&#10;dvhl6qkcvZiWfgar2w1KpSI9jArTEB0TIOQf22ALyX5hHSKERNpcZmqCXhaiJc5ZO604/VIqTgZ9&#10;gFrH36LW5x30/ZxpcHwQ4l5faU8SJZVqVDKP39NIm3hp7QhuL62He/JR2CefYSXWQoWxeYeRdkGn&#10;PBNc+BgHlnsVLRzpNVZmjGwlIEoaJh1ATPYhPHfgEr6uHUTOgSpsLyxF2YYMlC3LxnBZM3DSBN2a&#10;BtT8aAOOqz5Ck91c1Kjexx7VWzhx00IMLTwOnDZgb0MV7lD/Gk5r5sAr7XEC22NQJc4k6M2GS/Yc&#10;eGTOgU/GHHim3wunjNkE5jlkN2IeP8S4PAJVxmNwLnyZQE6WmDgHbuvux6zKPyGpYxu6LTIikuaq&#10;YZzlQTorJCksSlKI4+fhzBacn52I455/xF67X2LPZR/CnH3Bll4TeaGIcizjPGXYDBNUMYd5bqJ+&#10;kiQWJyKvH6+GW+5h2JFBh7Jo+73XCYfLMhFEdhYjFaKMOojYAP/QNPh7ZcDPjWWI7DgiaCFuuGoJ&#10;Xng2Hh/9OR3JyaU4frIOg8MGhbCOkLjKmPc9e4Zw5fWL4Bm7CIFRAoB5iAkpZbktV1y7hT+YhWvW&#10;9sJfHGDkm5l+rfjlrv1o1Jwgo6TZKezv783P/0Hwy2ERzCXwlbBSrSD4lTFNxSGKDGcRN3iy8psA&#10;4EYywExoGW6M4bQMJwuUiat8qyEVRprPeprMehzC4fEzeGP3FgTK8pgFl2BXOsRKWcCvFQWDVsX3&#10;nyw7sH1HK+bMWs/0moeY8HVMwyWYHvtFw1OPJ77MIM4T0PUft23ceD7w1psXfTsl5ouRuKiliKHy&#10;erjPw9PPFeB4rU4pGzIOZ1OXBveknSKjuQSnMrOiPL751QoInhxrYEJsZ4KQEpuXUhmXkPKu4W+y&#10;Oxn7oymhMpayoMlenCgwMZkwRouwQCoQWEOQPSqJ90OZ9HfEBoAEWiNFW4yasbN45ugFmgR1VJx+&#10;RBIA71h8CSFzyuFE0AuOy0FIZBrCozIUAAzyW4AvPqtFz4CUchbuCxpMi/scKtXvEODzDcJCF+Dy&#10;y1fjttszyZDVeOOdfMxbuguJOUdRcagRB+pGkJjdjxtvoUkdvAj+USuhun4jgj+ugbdap8zACMw4&#10;gz+fty2LSR2yaZEIM13am2yqNjnsgqWfSGYWl/m8ppARuYnm28i3h3F0+me45PcxelS/R53z22h5&#10;Ih6mrYRWIbGSWX38DmnUl85P7s7w58oOPV451I67aNrGxB+kycm0ySdDJgN0Vo/BU22AWzbNY+qL&#10;Kpf5W0opIhPcNAqHbaNwKW6HV3odItKqcN/mGry66zTeP3gBX+5txpLC89i2nxXIOcYvpRXtb2xH&#10;42PJOD57Ac69vQH63TUY6+lF/u483LvqNdivupfM7T445z4Gh9yH4KC+H675D8Apexbc0mfyPXfD&#10;LW0m7DNnMi6zaBYTBCsJgBUy64Oydg6cV92Pmwp/gy/rsnBs/CzLqXywQZkiOGw0oI+JJtxNydFz&#10;OgwtO4Xam9fipOufUe/4Ic74vo/q+6jEhxlKCrmgpQJ8vIMilZJ4ilE6Q+Qhcm2ifpJsO8Xzj24/&#10;zfifUxxMBCZa4PTiObhfmY+4y1MREvglQgM/RXDw55hx+TrcM7MUv/zZMSz59hyKC5px4ugwursm&#10;4jexyXNlYPbk69R5PYiaPhfescsQGJlM8JMhMCUsu2Vwo9UW81wJrkkYhK8AYK4WXpn1+ODYEbQa&#10;jyjtccpA6P8HANSZy8jcNhOMie76CfATvZaFjvQkPAQ4s5EAR2YoiyLJDBABPmW9EB6bDWUExoM4&#10;Ml6NV3eWISi9FG5bCX5lvWT6TbihrA3pfRZlIL9YRDu2dmHmXWuoj/MwPTJLcXYQE/nZhccfX/8U&#10;g9hNQNZ//JaSUuX72GOrPgsN+kNfgNdixEVmwo9U/fmXclFTK30xxDBKTmM/7ilshJ8whxIjFagf&#10;/tlV+M2ugzg/RDMIsjh6PL+GBWuMiTQmnR+kxKwZTOKtRWolPUFQK9PpCphYsm5ILgFQ1ga2LZX5&#10;g5n0d0QBQDNrO6nxtIVo1J3B22cvwE19UmkHDMkfwx3r+hDxxHY4RoszhGyECPhFk7WFJyMsaCl+&#10;+Woluvtl6CvQ2mHAu38swosvZOObr6uQmHQWBYUN2Lu/G2fPjeBSt5GmJgNyk4JKnMHBWuCu+2lS&#10;+3+MSFnk5irW/r89BvdsMStHyLBq8ZPDLahhWAUA5f4JpZMCL4omLFDpCBEAtMieYSmKIkvYS9zv&#10;HMK+2+ahyuP30Kg+w5jqE5y2+zXO37oM+tR62zqm0tUsViDvETyUfkjJnQN8cU7zOP60+xJuKr2A&#10;kKKL8Muoh1/ieSpwCwJTu+CdMUAmMQyn3GGlnVDc6KvU3bDb2AS3VfUI2dCAgJQquCTugE/iNlyV&#10;eRCP5J3CR2UXse8U0UF6YZoJHif7oDl5CVYCnwG92NJagZ8WvIPL1z2ByKyX4Z32LFQr74F9wgM0&#10;cx+D/ca74Zp0Dzzj74HHuplwW3MnHNfcDvv1d8Au4S6o0mbDPvthhG1+HXcc+BQf1qVhT98xaC29&#10;TCva/9JRYZbBzraedomGWTLmwBB0v96Ki0GfoV31MTpVn6PN4XNUh3yGtreJHJI4AoCy9KgsjkRb&#10;V6ojcYAgZV7ySgHASeEJUdbKcStuLDmjVCIOLM5R68ia7zsC5zipYFchYtoXeOWVMqxfWoNdlZdQ&#10;fXYM7QS8ic767zZ5lpQ5KUeySc/+2XoNCjY14q3fVSLy8q8QELcaQQTAqPBsRIQVITCiGM5TEjD1&#10;FztxVdoIvAr5bvUQgmllLDl/Cl3WQ9AZCllmqB9/z6r6AfATsRpzoLfIsDKmkeiVbhL8aP4a0gmK&#10;+QrzEzHR7FXYpiyMLmP/lJXjivhdp1CluYA39mxhWcknaToFh61tsMs8gxs3NyF1wKpYmDIrZ+/W&#10;fjwwcyMt0C8RFhKPcJ8UhHgv6Hz0oeSXJmDqP3fbvbvG8847v/wqNuzLobCgdQiNzoB4kH7uuXLU&#10;VDGXWLalPGVfGsY9xWfhnNpK5dBDldmN2NQT+PBIFY6OnMQIZDFk6Sli4kq7n1acJORglAA3bM2H&#10;xio9SQRBDRNWQxCcMIeNZgLZX2fOv1LEdDabxBED36fLR7vxBOZeOA//jH0soJcQVDCK21PGEP3i&#10;Hjiy5gyOy2QtmoWI6ByERbDA+q/EfbOSUVsnczwZZf7p6DOgrcuMMeqWAlh/tUmBlR49mZ4jxKuO&#10;evjky9mICf4U08OXwGvaOri+uBtOqTQltxjIEi7g1opq7NWJb2luUvLlZYJzSvLaAFCZYKd0fthU&#10;Ytxkm7ivKKE01rcATe/k4UDwH9HjJmtvfIJBOyqzy0e4MG0+hj/fB9QyxlRqWWBHTG5hnbIXMBzm&#10;c5pZp5X167H8khYfnxjBm5tb8UJuPR7OrMUdadW4MuU0opJOITr7HKIzz+MyAusd6g48WzqMn5aN&#10;4s3dg3jnSDs+qe1CfPcoyoaNODhkRMsIWawkhgCKFBY55rsMZh3qRlqxtbcaeV3HkNt+DEkte/FN&#10;bSE+qkrDr/aswFNFH+OFis/xRO57eDj9t3gy6w94If8D/LziC/x672K8e3wt/lybgrUDO7HdVEdI&#10;la8hRMnqeTotLBoDmYgMCmdaCnIp8wP70f+oGi2ef8IoKwuLMkRnERpUn6JqxkLoEllhSDglnkLt&#10;mDNWmTAnbiaUlkQp9kpmy6B0i1Bx+R7u4ltNiM2uYfkaYEUBTFlkgvNd++EelwzPiK/wo3uWomxT&#10;P8y20WXfbZKrkpWTm4yyaWPFVlnZjZWrD+MPf9yM+x9KwdU3rERk3EL4hn7L8ppA0EtGeEQWK+xC&#10;mtWFsJuehKm/P4wZWWNwz9fAKasLU9KOIq39rDLMREu9sg1J+zvyA+CnCMmIhQBqNZL56TcwjUlq&#10;9Ov5OwMaSwWL4i4aGrsU01cIiK0dn+CopRVIVjioP4CDvXX49R5xdLqNJm89rYkmOFMn76NFUDCg&#10;VzpaRbc2VfRjzuwcePnMg6//CsREpSIqeEXnQ3fnvM7LThMQ9Z+/ZWVV+z0we/niyPB5o96h6fAM&#10;L4aL7zo89+xm1B2TvmEp21ZktQ5gTlkrvJMuQZUqk+17EJJ9FL8+cQjHTFXMgMPM2V0sWEzI0USy&#10;vESeS0MPsjBAcJS2BcUsHmXVOU4TWZkeIzXIv7cN0GY+S3uEjDbvNx/GyqYzCE+thF1eE/wJgDep&#10;9Yh+bR8cY1eSAWYgNEqNCBlYGpGBkIB1uOnaNWR4vTYAZGxtxV9agaQtScSssDHqwXcN4qIP0gkr&#10;HFkMsF+9uxnTaS5fFrAcvuEb4fDANjitpxm53UomehGx6iMooUJISpplgLO0eE8AoBQEMbnECLYt&#10;0m0DPT33k4qozJ6jwmrTzmLnlZ+hzkPm4S6Bzn4pNA4LqNjv4lTIx2h8sxCawz3KMEJxIjlhDSvf&#10;NqmB8j5hSpd4cGHUjNP9WhzoHkNx5zBSmb8bWnqx7lI/EtuHkdOtxSY+ZA8jfoz7CwS4HkZIsEPa&#10;biaaG5W2Tem/UQBQRJRfPpaJJJ8ruCRpxU9WRO65ZBlFvXYAtaO9OD7aiiP9TTjeexFV/c2oGWpF&#10;w1gHLun70Ukk6eEDB4lWSsOMhaIncokbZRkGxI9VpulKhjTx2cvq0PLjdWh1/ITg9znMdl/DrFoA&#10;rWoxznp8hdrHWVnW8QYlrtwLElkYQyaymVWUAKASV6aVRFY3Pk7Wo4OJ4Ynz+Kp2HL6pdVDljcCN&#10;+h/5/ii8b94Bv6kJcAh5D7c+uxq1TQyoZKzk6hh0lhF09vfj9Jk2VJbXYvXS3fjtr9R49oksXH/1&#10;MkRFLEBo6GJ4+y6El+9K+Acl2ayUmHQEhiUhVJwpROTDJyIPqssTEfvhKUzN08IlbxieGS24JmUP&#10;SnrOMJ13Q6fLJpb/K/Tph8BPEd4r5qwCfqu4JwAaklkei5jn+9GGo9zvw7gyKSKJ+bCWmbuRVh7J&#10;Do7gsKYJv95xBEHrd7KSIFmqpNWYWYV7t59C5fCYkixSDndW9uKuu9VwFp0h8AWGrUVs9JKuZx7N&#10;f4sh/uvAb3L7zW9WBzz84IYlfhGrtO6x5XAML4OT1xL89Cc5OH1YpiTbCm5x2xjmZFQjKLUR7sX9&#10;LAgNCMs/gN8eP4rDhk6W+wYYx2TAdDqLUjwGzCtYYySj15pJVpUL6xgZ4HABtZOgJW2FskTmv9Rj&#10;9TcZ9D0hXTeb86CTxdX5W8sMUrcfx/U5m+GYcwHO6j5cVWDCtPdOwv2K1QiISSQDVDOxs1moshAT&#10;no4ZcUtQUNSo6I+Oqj1u7WC5VzzBKf9EYUUXlE30htrfSnNzxz4N4vNaMXfFKcx+OAPTg5dgitca&#10;BIdnweH2bXD4hmlTJv732hCQeQxfn+1WJnYLsCk26vcAUN4tOqyMQaPuyG7cYFI8lcg1ZRyb6P6R&#10;IVz4qRqnvBfTnFuHJtVCdNkvxoDbEtSqPsQJ7z+h6dEk6NadBM5JbyjvkxcIGkqHijyHm3yTGHx/&#10;cevAeFGEEAk49kyIHE+KgJgSXG7mvRoiXj/PiodlkRG+SMcawsg4K2MdGU4+U8ZqC9YoIMgoCLhI&#10;tOT35HcLXkoYuSZlTETiIiI4Kh0aMgtDuUOQVnoKBFklLvJ9fIB1xwCGfrMDnTNWo5Fp0a76BP1M&#10;lx5WEOKTsJtyOGYh+paetj1YagUZdmKyvdHWR6/nP9ti6NISIZGzkGlarBpaKlY0MAqv7O6Ae0YD&#10;VAXj8CdJinyjGV4z8uES/C0cwn+H5z7IRpc8Uvk44fYDaOm+gEx1Md54Yz5uv+l3ZDmvw1X1GgI8&#10;/gRXuw/h70Xw81iFUJbLyKhyBIdVkPVtQlhYFqJiM22D9IMz4BdLBvjjbMTNP4+oIi0c83oQkFqL&#10;B/P349DQWQzri/nKPJLjfyUI/qBI26GYtAKABDf9RiZTFsF/E62J/SzD+zFsroRFhq4NLmfmECQt&#10;5RiwnkT5YC1+dfAUYtMOwYFp5CDtyNmNuKH8AgoHxCmFJCxQtfUS7r87Bc7+yxB0dSlcSRpCw+Ze&#10;emD26tepAy4TkPRfv23cuDvw5rsTUz2nJBidp21mhmYjKGY5Xn4hC+eOSX1vKypF7aOYXVgNx6ST&#10;sN9CRc+vR2TOYbx78jwOjndSOc5AP5YF7dgKVtLiVDWF92XAIGOFxJ3WGPcDBD8N6bOM4/t3A2Au&#10;M4cAOM5nkI7LbJCdfYdxf1EF3HJYS+f0IbbYiMu/rIH39avhF7WeAJWDgDA1QqJyEBmSjhCfr7Bk&#10;yUGMG6UzQhRAoziNFZ9/rW3AyZM07ksbEL/qFD5/by9+9nQG7r71G8y4egEiZjADYxchMmYRrghd&#10;hyuDMliAy+Bw7Vao3muBm0xDy++Gd2Y1Xt1xHrVMP5lLajN1+Z+HE2qtKJ0An6LUvKah8ggAKkBB&#10;CqqAWa8V2oR6HItchWrnVbjguQYt7qvR5vgt+uxkbd4vcNH+PTRFfInh18i0M2nqnacWCxUUhBHF&#10;nwBBYZtWZcwh38yHm4xDMFBksK/wIJn2bzsSHixgyU0aQIcZQZkdQVQWdwwDDNXDB3cpLG2c53T8&#10;FllWXFrU/vJ98h2CCzLVTMd3aw18k4yB40dLGAE/Abtepk0PkVP2YuxKtIUhy1rKGGHqjTLOcoN8&#10;hxTJaguG19egZnYCTnt+jFbVx+hSzSUAfoFWt0VocvoWPfYLcMruz6h5NheWE7yZnywVkczuUEaa&#10;8y2S0jLTQ2mOkHyQ54so3zPGf2aa8sCdJU3wyO+Efc4YQjcYEPDoAYRckY3AmKXwnvZn/PzrcvTI&#10;I5nWhuFxjOv6MaIbRWt7J06dqMfm8hokbazDwvk1ePWVTbhvTjbuvF0W6l+DgJCNCIpQw8svG1Es&#10;R+EhmYiNU8MvMgk+oanwis6Dw8wiTFl5CSElY3ASp7uJx/Fa+T7Ujp/CGPVFCIF50vPKX+vSv0bI&#10;AK3iUFUmKuhTFFNY5u+OmDdh0LoNozLDY5z6KnqrXUfynMJ8Oortula8dPAMQtKPwimzEW4lQ3BT&#10;t+L68jYk9xrRKWlKOVx2AT97YAP8fefDiwzXNTIeriFf1D4wZ9XTDPFfz/z+elu69FDEzQ+sT/a9&#10;Yq3WMS4LdkHJcAlYgeefKUejLCHHTdqVcnqGcWPuXrikHoXbtkGosuoQmrgD7x48gTPaJtb8B2HW&#10;spYQ7xCK0wQBqUIeixmcAwtNZDNrF6uMB/yXxgH+EPBNiNJjRdPXrND2ND6rDLUjh/BK5WZ4qWVG&#10;yBCCSvS4amkDAm5fC28WsqCwHIJfIYKjczE1pgChvovw+i9yMTAiWgV0DZgQn3AGr79WhIfmJOGu&#10;W9bi6su+RVzoUkT6rkeULNEX9Al8A7+GewgZX8RqTIlag6tYS88IyUNgaCns4spg91IVgpP1BOIh&#10;eGWexx35Z1BKpRCllp5fKQxiZomuCDh8B4CCGtR1A+1saQMUzBrSkZHKCGpBkjM6tD9RgZM+y9Ho&#10;swa9Puup7POgtVtCc28Jzb5PyXY+RIPze7gw7Wu0v6yGYfUJ4ACfJBRUXihoRjHxmVqzge+nEASH&#10;aJb2WsmkCGYy7V+umOWlApLSBqDhTcImmVTC8sT0HWGEhxh6lP8EDs0UCzmhze2o+F6WyWPDPEce&#10;RyZltRACzeRZND0tBj3MRj2BV3pxbUAo3ljk2CQAxVcqprVckG8XhBTQa+f5XaMY+Xwfqu5ei+NR&#10;X+KE+0c47UAA9PwWne6LyfwWYdxhGQYdFqLO6WPsivkU41nNCjBJh4NU5AbFJYwNnsXwtXWB8MOk&#10;EhLwk7yw6jFsGYbYBYvPDiMmqxYepYNwzhhG6MI+uFyvRnBMPHzDv0XgVd/g05Qq5YnKHy2ZK1nx&#10;RJbKk/lWW1LSGkRbjw6N7WM4Uj2C3E39+HLpBTz60mb4hM2nhbIO0WFpiI7Khn90Evyi0+FGi8Xz&#10;4S2YljIIn5IRuBR3Imr9Hny4cx9aDUeYvlm2HmCTjNuTmRk/oE9/R8SpqY73j1lKoTHLQOhCShHz&#10;qIBlkDqnJTCOy3hAskNLNpPpELYMnsWL+8/AL7ue5m47XIsH4J/ZgDmVHUjvNysdHpKcO7f04r67&#10;4uHn+wX8wgmCcRvgG/H5qZmzVz42AT//PbaMjL1hNz2wcrVr3JJRu6gCuEZXwpnK/8yzZThzRlTD&#10;NmMkq2sIdxQchWN6DVTFPdyfwpWpFfjs4F7U68SNYQ10g/kEO9YYY6xVhKlpMkk4hA0m0yRKYiFM&#10;Y6L/C3T9r0Dv+yJzgTXaPJYq6Vkmbee5Xv1BvL9vG7wzTjNOI/Aq0eLahHZEP8haNGIlAsQXYGwp&#10;ATCfJjAleC0efzgJXb3CT4BLnSa89JNyuDh9gnD/9QjzI2v0XoNA9xQEexQgIjAVMdErETU9C+HT&#10;NyE2JhPTwtdjalACIgOzWXgJgFPKYXfPDkR904dwtQ4eaRcRlXoaX50fUgqDpJ9ogjANwSN5s+j4&#10;dwBIMZORaicBUJklQBWSQGQhxoxBVF8bj8N2H6PPZTG0qkUwq5bApJLjBRijuddLJnSJQHjO+X1U&#10;RX+GhqdSMbDgEExbCFC1VMVuvkxMRyqqgJlAgY0kClRJB4yO7GUYRi1Rx8hAMjVPAlFk8LUosURV&#10;GJ2eKGVrOxVjVhBKWgnFiJaWQhEem7phGW6HdYApMMLren65iWpBM9Sio/E5TiAUZJr4fiWR5HFS&#10;2zaTrYrsG8XAyqM4+dM0HLz+W5wJ/gzt7l9iwFUGXi9Aq8u3aPJcQta3EB124olaFmP/Esf93se5&#10;X7GSbZMODSYh7XJJdzMZsNEoXyvT3MTRFV8smSDvF43lJ0sX1TBPSC/+a/ua4Z52Dk5Fw/DLGEXQ&#10;B3XwuTYDsVOTERi5HFE/3ogvUy+hfdACYx9ZMuMvg5ulGWASTyeB0PaZymhDJVvlc9uZhJ8uPYaQ&#10;yz5ixfotpoQSAGUucGwy/KdkwiU0GaEvHcblhQY4FQ/CsbgN09Zvxcqjx9BvPcAnpJJUyKwr6cGd&#10;6JD8N4pMaZMOjj5sI+PbgnGTLHAuY3ipv2KxCfBJpweZn9ayHUdGTuPt/UcRlHgUqux+uJQb4JZc&#10;h7tLGpBP8GNxVfwuVlYO4p7ZargHroAfv8U/ej1CY+edeuyx9fcxyH/eUJd/75aQsCPktofjV/te&#10;lqxzDCuAW2ghnL0X4cVXCnCaZpUopnxcamM3rsk6QbOgBQGku4Fp+/GjlFJ8cPAwDgxdxIjlAnN6&#10;LxOMGULWJ7WHxUTgQyafoWYCZyvjiH4oMxT5K9D7vggAanU0p6WHWR8PqyaZ5tVuLK7awwJ6Aqqi&#10;QTjRVLg+swfXvJiLgFiaGUG5CI8uY61dCD/vNEwlc5tzdxLO1I4rIyL6aC6+9149Arw3IDwgDzFh&#10;JYiLKkZcGAEt6BAiQosREbsRPpEy2r+Qv1NwedhqTCOVD4vJgndsMeymFkF1bT4ifl2DKzNM8Ezp&#10;hG9mE57f24JzTDPRa9mEAUrB/w4ARTMEZKgtZoNFMQ8FlES0pENWsc0l8EUm5SeHcCLkIzSqfkfw&#10;E4ej39AMJvtxXoZLjotpBs4nENrav2T9jTNOf8KJoM9wbMoC1NyZgJ43tsG4tA4mmiqmKiNMXWaY&#10;B2lqCkVV0GFCRHMniJJYzDoDeaGegEET1dZ1w3hJL6qeXyIdCoowoLKnmivDerg3EyoNBFO9CF8g&#10;40Lko+XZE7WAdZTvHyJwdDIu1WSHlZ0wpZyDfv5BXHosCeduWo5DsZ/jcNDHOEcW0eE8D0N2X0Bn&#10;N5+yEN0EvYt289Bm9w16+N0apku/w1xcvG8NDDvalG8QjB1jukraSjwtjIsAnyxRKWa7gk4SJ4aT&#10;QzH/Jb+KWOBv33wR9uo2KvoQKzQtPF/aDefQJQgLWwf/0HUEqKWYelcaHn42G++9UYy135yFOn0U&#10;O7brUV9vRD8BYXiMz+P3jvIdk58uwqihz2DCz39bhoCYTxARtRLTQrMUAPSNS4T/1Ay4xBBsf3cO&#10;08rF0UUP7AobcV3yduTWnGHy7eIT4mHQJDGf/v0AaNHnUSc3YcCyjWbvFrJBGcJGgqKx6S7GNzBc&#10;HtPqFPYMncWrFVsQl7QXPnldUOWOwzWpAfeVNyGr26AYHAL0e7b2Y9asbDj5L4P/jCISqnj4R31+&#10;9oHH1z4yATf/Pbfc3AtBt81JXeoauGTEmxkROUUNb+/P8fSzOTheIwaSjNG1YmOrFjMr2uCfdgYe&#10;GVXwyT6JmPRdeHPvCRzRDlCBa1m6NzE1mIiGlVSYjUyYbIxbSjCuJ0NUJlL/cIb8EPBNikzX0euL&#10;lHYPqzhhHNvA2GxBevMJhOacUQDQnqbCdTk9uOe3lYicIW6s8hAQWYTA6AKEBBaQveXgR1csQ/Gm&#10;vu8K5LqNw4iUxVZCshHB62GRWQgNqUSg/2EEhJQiIHojCyTN3anbMJ0M8FoywmkCrlOT4Dw1hwxQ&#10;DaepKQh5fAeuWjsG35QhVhB9uK64HpuoANKpQFVTGKDgmVQm/wQARVhydAQZ8SMorEwa55UAxBar&#10;jjeSiY/+qhDnvN9Bp+pdDJPptNktQIvHKjS7r0G73WIM2y0iK1wCg+KcdB5a7L5Ci4qAQKlznYeT&#10;gd/i8IyVOH5PKqpfKUXD+3vQt7QamrQWGLYNw1A1DlMDgauVL+3hu3XSNSRGKo1fq5YV2QQqCoWU&#10;rnEp7d8TaepURHCFgGcZY4mRsUaCKJfMsFTrYDqigfGwBtqcZgyuqkLHl/vR8JtS1DyVhlO3LsXx&#10;KZ/jtD9NepcPCPYfoE71ZzQ6ziX4LbCtS0Kw0/H7TKplBLwlGLZfglHXlegULzRMk87YpTCurwLp&#10;DAx6I007WaicXzDKlB9jQpv+0lYp+0kAtJn4tvIgnParc0MIz2+EffEo7DLHEbG8F85ziuAfs5aW&#10;RDwi49TwJUC5RmyAvesniA3+AjOiFiIieCGuunwt7puVgVdfLsOfP9iLjRvPYTPNwdr6cTRc0qFn&#10;1IIhRqDhkgn3PKRGQNhimr9JuCxElnCVSpUm9pRUBFxdhGu+7EZEmZ5luwt2eXW4r/AwdrWcZ7HY&#10;woReTRYtTUuFCjn4QX36OyK6KAOcNQQ+vUHc2PM5WnFaEs/CSqG+juAkdgw34M3DtYhJOQznxDp4&#10;FQzCM7MDM4sbUditVcq4tJbs2taDB++Oh6fP1/CJSoVHVAJcg76onnnfqocmYOa/95abeyrokYeT&#10;lsbGLBwP9l+LKNJyd7ev8NTzZThYbVTatMSpatIlgmDRBXhknmPmdLA2uIC4wiq8deQkdo+cwhA2&#10;MxTNVCynsqym8mSS5WyBSbeZNcy/UFv9APBNiuJmh5mklWl3hgl6bi7Dtr56XFZ2QZl2I96Rr8rp&#10;wmOf7cfU61MJgAXwYcEKoGkfGVaJqMAcREXMw/rEagWM+g1GJKu7ETP9W4RELyNTpNnM2jggLBdB&#10;Yfv5uxxB05PgOz0P3nFliA7ZgMsC5iI09Eu4xS2H0+Vp8Lgih8pAsL01D9PmtiM0y0izaUzpsZt3&#10;qkux6kTPROFsZqdN0UTpFPATgBO2RfTolzYo0hHpjJA7aFyRwRCUeB0H+9D/ShrOeP8eTfYfostx&#10;AcHtazQT/IYcN0DrFI9xuzVkgivQbyfu6sVN/QIMkS3KgkXdBI92+28ZfgGayBgbnChe36DObz6q&#10;wubi+GVf4szdy9DxWjaGvtqK8cpqogEZnACx3gDj8DjNYUE4BUcmYmj7BBEBlUmSJyAoNabp7AiG&#10;006h808VaH0yHQ03rEZd7EJcoNLXBy5GDd9/huBc4zQP9Y7zGLf5NOW/IsjPxaDD1xileTtAptvN&#10;7+ihyT/qsk5ZaH1ctZxAuBxa1VL0Oi3BCdWnOB25DKPv7gPOMbEMZgKfTmnrtErvr4CfoA4vSZwl&#10;npL8CuvlJWmDlK4RyZ8GXnh5dwucUusU7zoy/s/jT3VwuDGNZtwGBPusRnBYNgKnlNG8K4F3YAIi&#10;AlYgzG8pYgmIIQHLEeS7BMF+CxHsOw9RIV/hSpavm3+8DA/cl4y33t6PTz9vxtwvBnDlVbQ6YvMR&#10;w3I6I7BQYYDuMevgGZuA2Nu24rZlWvjmj0FVIozrLH6ysxYne2WGciW/ayl1KhlGmWzw72wDtHmD&#10;kY7JFO5ldsdEZ6Xi1ETm8h/G1qEGPL/1OAIz6uFRPA5HMmKPlCY8tKcXRQNmpc9Nmqy3bG3BrLvX&#10;IyhwHrz9lyOMzC8mdkHtvXcvmzMBL/8ztpQ1m0Jn37VwXUzEV2PhQWsQF5MKX/+vCYIVOHzGpDBB&#10;BQQ7LbhzcxsckmpIz9vhXNKKADLBd88cxb6xQ1RygqBFRouvYg0la4yUwyCeJvRlBMJC1tAyD5G1&#10;kAyNkU4TZYxgFlNTDbMph2U4h1YVwU+m+ciCy7wmDbPjI6lkRcw8ca9FMD05eh6zd9YTdMQlVDei&#10;8zvxwIpqmidZCCSA+wSJZ+hSAh8BkMAWR5B763fbkF58Hp8vrsDPf12B4NgvEBK7mPtlCIxlAWbt&#10;Hhy9hcf58BMTmMzPP6YY0VHJmEagDJ2yDD7T1sGDzM+H6RMcEc8amwryVhWmZFvgkDsCe9aUD1fU&#10;4wQ1TvRMrEMBXSFEkoZmYVHSYDLKAGRbEmaESCcj1JQZriYaahaZqz3Ogsg7+N+wqRHn7v0Wx31+&#10;gwZnGf7xOQFiIUYIeLIUpTglHbRbQUBcTRN5CUbsl2KM+yGeFyAcIShqlIHC4tD0W2X9DlnJbcDx&#10;K7Q6f4Ia1/dx3PuP2B38Oxy+52t0zC+HuYrVnkRYKJLyIeSFBJgJbvidCEYL+AnAWEfIwLZ0of6d&#10;YpRc9RE2+b6DU14fodWFLI1MTYB5kPHoo/QyLgNkdIMEtGHu++0Xo9tpEToc5kNWpRtkPAXwRu2W&#10;M+wiZYjLGMOM0/RvJ1CecfsEx6YTIP+4F2AlbaPYw0onjM4wBvMYq5tJesfICfjJ5yi9zULLeU7G&#10;F0obrLRg5vWZcUtJE1RJ52FfqEVAHvPz5b1wuDoF4TFJiCDgRcUVIWBKKTyjCmld5OCy6Wqyt3hl&#10;caTQsETFUUJsTDotikQE+68mKLBc+S9BAEHfh8AYSL2Kjc2GX2AyouNKEUIAjA4pZBnNg39IIjwj&#10;NuKyR3bh1uQxAnAH7Ip64JJ+Du8du4ALo7WKLlkM6xjvNFhEF7TUHeqPMEGzoYAiszaoO8qICwE4&#10;mYOvhpHXxK2VWS/tfAKAaaxcU6hXSdQpAT5abbKuh76ExfIQjmga8Ma+kwhPOwlVagfTQ0fwa8Vd&#10;pReRPcH8ZNu9tQ2zZ/I7A+Yr3ywWVWTkN133zlrxzASs/M/aMjKOh82Z/c3KqIg/GeKipTZbDE+X&#10;RXj+uZPYf8ykKLHY/BktI7iz4Ax81TVwKO+GqqAJvmn78PsTp1GnEf9rO6j1yQSyeIxYUjBE89Uk&#10;rrTGNmHEUMhyKbNDUmERyi3UW5dBgMyGxmJzpTVmzWYG8fwor4+tZ4YnwiizTkZoAmjL+fwUgvFJ&#10;vHf2AlwzDkHFjPEqaMXtNEFnvFIB3zCCVXg+QsLFn18pIqIzKQkIiVqBoKgFBMZ58A9dBP/wVQiN&#10;SVBWewuRNRqi0xAclU3JIDNkwadZHC4utqIIhFOSaaKkwD8uDRGR6YgLTadZlAyvKYlwfHwzotYN&#10;wCNnWOkhCyroxDcNJuiJdeLIQBiG9JtKf6vJoGHhtbESEWFNcigYo6Alr1nNshiSbdiJMjhlgMBS&#10;XIemJ1fgZMDbuOj+R4y5fUEQm6t0AAiYyRq+A3ZL0UPw63VYim77RQSdb9BFkbU7+mkqi/Qqv6UD&#10;hWL/NTrJwFppbjY5fIoGykXXT3HS9QN0vraJwEJom6BNFiMPCC4mq/QJjzHO/BrxQiBAwp247Boo&#10;OI/aW9agOvQrHHb7AFWuH6HedS6anQiATnyf80LGjYCtsDtbvHoJ5AMEti4yukbPJWhwX4Q2B1lt&#10;TsB6CYwMo1eA81MMOs9Fu9cX2O38K+yd8SHGFh0GzjPNRCN1RDvGTRnyIuk4icw8lHZYyQOREYsB&#10;WsUbj9zDCoi0tprHrxwfgn/2RThlX1KWa/RdSsW/MxfuM7IQxvyPljV3WDb8CGA+UzIREMvyIWt6&#10;RLHssKwER7NCnBSpHOVcTDL3SQiKTkQgw4rTA5n3G8hyFsTK1ZvPdY/MJmMqR4yPGn7hCbjhd0dw&#10;TWkny3QtXIr6EbXxIuIbLvETj2FsjMTBTABTZnAIyZCxfNQdQwkMxs0kGgRIxWOLMDsCmy6JoJiL&#10;MdNmDJu30eQlEZGxg7pknktm6cqidZUK8yiZH6+ZcRb7umvx1o7DiEw9BMesJjgXDcArvQmzSRwK&#10;u3VKPSN9ZTt3DeG+e2i6u3+By2NzFPdg4QGLhh6Zk/kGgzhOQMr/vG3+/NyIu2bOT54+Za45TpyH&#10;+scjNCAZzzy3C/tPs/Dw66TGzOwewy25B+CSeQaOZX1wzO3E1KxqfLj/JM6OXSDJ2Y2hkTUY1K6k&#10;krOGMkpPUxn1qZhlk4BoYg00wkwaTWPJlAbYHOgIlEMQCi4eqKVNQmqnDcyceKXGM48SWLUyPSeZ&#10;cdiP5Y1nEJN/AKryZjix0FzGAnPNh4cRdMU6mitqhIdWKk4mI6LTlfVXQyNYKMOSERQqksTjJOX8&#10;XyT1O4ng7xiaJrGhuQTAHPjEyboNMs84C1NCMjAjmCAYnkrTJR6qWXnw/bgGkbk62Gf1wz67Fy/u&#10;H1KmpQmwSaGRIRl6Mj2LoIWZ2ilaKcDCncKeKMoBzU2L0YhhixQ2AyzSMywUUjpcd/Sj/40iVE39&#10;AtXeH5ENzkWb/Xyaud8S0Ah8ZEx9lCGywUH+FrY1RAAZ4fGoPRkhgWaQwDjAc31kWL2KiWkDQ2GU&#10;o/Y0JwlMQw6LcT52Ffo+PATrBUZSYVEypnCceUi0kZXvZDKusFmJG+2h8QM9OPbAepx2/ATNqi/Q&#10;TlO9z3MZej2WEGQXoJNg2+X4Dbod+V57G/DZRMY3ilv9b3CJ0sFzAtSyBomWcdTRdNfQbO9x/gKn&#10;7P6A7d6/xYkHVmBs4zHgAtOSiasAsFW4qYZ7JiKjpaTlRMLKTj5BBluP85fSGUIT3ypjL3k9u9+M&#10;67b0wz2jFX5ZXQhN6oHnH6tgdz1Baoq0EasRK+UpIotglk4LIYWgl0C2QyEAhkbJ7zRK6vdEfv+Q&#10;/OW6L9miG8tUZHQZ4jzzEX6FGjfNP4MpZS0s07Vwy23HbVkdKOq4RJ3YDT0ZnFVYnIzf000sSKQT&#10;clGmWFkmpWdYWCF1RpnbGw9Z42fYUolBy3YC4GYbcyQwjupITswkGpChL6UY1u/Fob5q/G7vCUQl&#10;7INrdguc8rsRqL6ImSUNyOnWK01hkrTbK9sx++5sm0ur0PXEiNUI9VrQ/ZNHN73Ly+4TUPI/d1uT&#10;eDJmzpy1qVNiF+gDfRciyGcZAgK+wVM/qcCRGjHNlLn7yOoZwk1ZBxGQVg/PAg1U8a0ITj6KN0/V&#10;Yp+xgQXuIBNbAG41CxtrI6HuMo7JolaGySgzRYbyaB8WsiAX8lw+9DR/NWSA49YMmsMMb5Il9oSy&#10;5zHzSpnBDEsKP4Q9KBioxp3bxKFrG2vMXoTlt+P2VS2IvDMHviHpiArdRBMln4VUBi9TyNwiIzMU&#10;BqdIRNrEuR8WaZuJofkcFplL5pjDgs7CGpaFacGZuHwCAD2iNkJ1bRJcfrIVM9J18M2iGZzSjmsz&#10;66BuGlXIidJeQpHxcBYZXyKGGBVQwFHOK3oqCCilS07yhEyD/U5zJ0edCP0+BbTPO4rds5KwN24l&#10;drrMxykCW5vzBgJJAsFtNUFjLUyqVTDTtLSQRVm4lyUrtQS+cYKKDKmR9TvGybLGCY7i4l7juBwa&#10;55XKym8DditxVoaWRNN0XtesgK91jBEU0DYx7koP8AQwUiss5024+EYZdpKZthKQhWUKiA0QSAXk&#10;+vjeYTJT2fcQdPu5H5A2TILyiOMyRTS8biQQWnkNjJtONZ/fIoOdP0Ojy1xUBc7FkasXov5Nsp3N&#10;rIKZJtI3I53mYtoqQ3WYeJPpKRXLpEiSyjVpG5TBMFoe23qJbU0T7x3pQmBqA3xT2xCTRtb1bTMc&#10;nqiE6rIU+NF6iCb4xYWqWRayECnexiPTEE0mFxuRiJiIJMW3ZFQEy9vfESlT39+HskyKB3OZAxzq&#10;l4ups7dhZgIBuIgAWHIBHhm1eH57B/ZrO6hzW/mFJbSaaOIqwEedoFlrMm5SiIW0lSvDWHTi2GAV&#10;ZTWPE1jm1Bin6TxmFqenpQTQLCaYML5UGKhHRksBS+MR7B85hV/u2IqwtL2wz+X7SSY8Mi9izqZm&#10;5DOPhfSIRbNz5yWavevh6/EVIkNWUkcWY0rUF01PP5z4cwZxnYCQ//lb4uqT4TNnrlkVEzV3PC5q&#10;CeJoKrq4fokHH1XjdL2BBcmWKIVdGsxKPQGv9Y1MOC1Ueb3wy6vBL0/X4qS+jebcAdodrK1Ma5hJ&#10;ZIO69UxJaXRlRo4RzEYIasMyd1gGTxcxg8RJYw4BUFxpZbOgqqGXUe8mXjMRMJXR6ZnQWrfihKkK&#10;Pz16Aq6k6jJkwDPvEu5QjyHqqW1wl8VlwksRFZlPEzfje5L5TySENfoPC8PSPAmNFBM4l/tcMoAc&#10;RAooUqLDZc5xOrynpUE1ZS0c5uQhfFEHwrK0cE7rRkD8Cfxydx2O0cSSmlMajEVbrQYdiZPMPLCN&#10;U5N0nARAUVYJJ3vFztDKEA4yQgY0sdYxCumSG4R1nTGjeckp7HssHQeupGkcthjV7vNx2uVjNNKU&#10;bVN9rrSVSc/wEIFlVAE7kUUYU9rXhGEtgoEAKL3IAo6DMqyGQNpuvxrdnmtx3P4zXHwoE9bjBO4u&#10;m7korx828FjAWvG+wCzMaMC+YDJSp7kYJ5DJM7V8pqwiN8x3STvkMGVU2icpAzzXw3d1MW7SNtih&#10;+orHn1H+SPB8n/sPcVH1Ac45foSzofNw/KqlqHuliFZfE81ywpmgFtNARuGM8KdUMDaWbTNzbYBo&#10;S1sBP6aoUvFMjgec9CMoQ7x2jRtxd+FZuCXVI4Ls/YqN/Yh4h+zvhkw40oQNjGalF04TjyAYE5at&#10;mMLR4ekEPlkoKxHREck2gOO5vyeRDBcd9pd9dEQmy2c2goOz4c9yOuPVKtxBIuGpvgS7/BYEpR7B&#10;B6cbUYMmAiDBS6ynURIIpUMwx2ZRCasTT87fd2mlo+hpNSmeXfKgIzOUXl+Zy6t0ekibn4CleRPT&#10;7SB2DR/CW0e2I1q9lfpbB4fNw3DMacWPS1rIjm0tDFIut27twKyZaxHivwCXUT9iQlcjNurjS88+&#10;veElBnGYgI7/PdvmzZ1Bjz+y7tuo8PdGQgKWIpKsx8N9Ll5+tRQ1dVLcbIUs53wP7lafR2D+MFRl&#10;VibiEPxzz+LtAydR03eWIQ5RWOtYxNniWpZWmWAtvcKsuTSyAFMZM7WM50jhtWSCBEH9hDk8ZGXB&#10;12wiayyBySwj02WcUhZM+lJ04jDm1Z1GWMZ5OKg7YZ/XjqtLjIj+9Qm4T6EJG0FQYg3rH5f5nQRM&#10;ybLJVJv4xcr8yx+STPjEquEbmw//6DyETABguBTY6Cz4Ezy9p1CuUkMVuw6qW7Pg+sZhhCaOwEM9&#10;AncywBk5h7FO1hmWdBKUY2KZxzWslUd5KJOvbH7tBEuk03VyzKBwRNYULOSDMJptE8+kl7iPIfu4&#10;F782BkFJCXjBiKHsGpx/vxwXXkhBz8OJaLttI5qvXY+Gy9egPnYZ6kIXotrjC1Sp/kxm9yGaCGzN&#10;KgHJT8nKviQD/IYM0bbgUafDKtTar0CvTzwaXBdgb9jn6FvCPOywKIN9pdJrF2wWkGYRMJ4x4NyT&#10;GTig+i3G3OQZ3yqDtXXcy3PFpB4g0AmTu0RpptSrPsI5xqXO4RO+Yy6aveejLWgBBqYtQdcVC9Fw&#10;3XKcu4ff8FoZtCv57u1Ef/FSKsAnCMf3Ki7wGR+JhrA++SkgKNaJBJO9pK3Shird6SaGMIyxDOlZ&#10;rqxKL/1J3vzx2WaEpR+CS14HYnPHMP2bS/B/YjvspyTBPTIFQbFk/9G5zP8cxRSOJgsU8IqKSCUT&#10;TEGENJcoVsW/XcQprzSnBAWmw//aTbjykzZcWaqHQ2Y3XLI7caV6H9a3nmYdcxzD5lxWkvkwjWXC&#10;QgEZn0lc0YnzEZnWpjA/AT7x6kJmZ6YlJQuaUcSTs8L8ZP0e8eenkfbDYpisVTimOYfXdpbDP7kA&#10;jqXVUFV2QJVejZu3tCKFyCfpxHoPe7f14P5Z8coQuVgy4KhAWk9BXw8+/WTCrxjEfgIy/vdtRUVH&#10;A26//bMF0eGfj8qq9eHhaXD1mY/Hn8hH9UkpYjY9zGkfx/2bGuGc2k42ZoBK3YeIpOP4074TODVW&#10;w8JZwQzMZmYxIxQX+mqatwXMIJmDWMjMKiG7IRsUEBwXc7hAAUGdsRiG0S0EiFIq4CKCxFKGSacC&#10;5LCA70RBdy1uK70Al8xWqPJ7Ec4CNGNhK3xvzkNYKAsna/CA2CwEUpQ9gSuA4BYkx3E8x98CZt/f&#10;Tx77TlHDJ47gF5WH6NBcFtYcxNIUCo6SgauU6dnwmp4Jp9gk2F+dDodZBQj8sgUhZIFeVCj39KP4&#10;yZFL2MdkEi8jxDEWPJsy0iBj/MUgk3F33HhdYYBKMJnDKiotk/c1VOgx9FrHCX4mshYTLVKCp4XM&#10;UGw4WzCbiXyGOVHZCmNxE7QFDWRmdehbX4X2bw7i4gc7aD5uQsNLhWh9KAONt67HuelLUE2Gdcb3&#10;c5xy/RBHyb6OqD5GndsSXCAwtnnOxxH3d3Fm9nKYamSQM1kTQUcYrUxhE2owkn4eO31+jYuuH2DQ&#10;8TN0E1Q77Wi2ksHV2v0R510/QlPgPNRHLSCwrcCFmRtQ/0gKLv60AO1/2Ia+eQcxsvw4xtefhCHt&#10;DFBMpNvPB9fxBWLy89sMfK+G3zpGNqynNsoMFaksjEwDmYYmKShMT5JXksKGkdJDzYBWJr740NLz&#10;rLBvk1mGCyqD1RMHNLiz4iics0/CsbgP4alDCGTl6XJ9NrxjUuFDkAuIy2UlmMsKUdqC1bZFssj+&#10;pc04OGZCyIaCaSr/W0WsiMuC0hFEQA16aD+uXDuGgMIROGQPwi+jC49tPYito0fQaa3EOK0fWXTM&#10;qiMDHBEGSFAzkkR8B35i8q5jmEyMW8qYNUxb6zZluptF8aUpwEfywL1Vlwet5Tj2d1bjrd37EZe7&#10;F6qcUzR7a+FZchp3bKlGVo9tkLNoeOXmAdx/bxbJz6cIDl2HqLAURAWvGnr64aJPedlzAir+9265&#10;m08FPfHohhVRIfO1gayx/CJLoHJdjmef2YmL1TYQlEKX3dKH2aXN8ErrYi0yAuesXsTSHH790CEc&#10;NVZh0LKXJXcHAxdQc1JZe6USGLOp1DmUAgKcACCZ4IiYxAyjJWUXv4LDW2nClGPcOJ/M5xueJ4Uf&#10;YS1m3USdr8PP99fDM70OqoIheJZpcUOeDkEPb4J3wDqyNunRpSlLkb10YgiABUcSBCmTv7+/nzz2&#10;i8mm5LDA5+DywFxcGZCD6TRXZNC0dIgEzciDS2g8Askk3WNToLo8GQFvnMKMFCO81f2wJyuOSqvG&#10;0os6pSY1MKmE2Fk1TC2jcBSZnyrDnwUdhalwRxGPMbLYt5a2r4b7cSLPCM3mEYsRsli6KLvSZigH&#10;kvyi9UJ/hPrQ9pu8JHtlkx8ClGL30WQ1H+qDbmsbRnLq0buhCq0LDuL878pQ/VwKWu9KRm/cGpx2&#10;+D3qvd7HYcdfYGf4G9Bl1yq90cJkpcITtDHX6ND2QhIOu/wc1Q6v45TjWzgT8me03kAGeX8KOp/L&#10;Rc/vtmF4yQkMJ1fDsplc+DAjWcvItDN2Umi4m6wbBPzlc+T5YsIKiEk/eC+lg0DXTvbWz48RNiz9&#10;0FqmiVHaVAWZlQGW0q4qnl5kxq9M3eN7LEwYPd85LnuZ0WIzmbfzZT872Y7A7ANQyfCX3B4Ere6E&#10;6+OboQpfi9gpuYq7e1/ms+fUHEX8aBFI2ZB2QPGpGRCbDr84sjelwhSr4G8l4F8QaY++PJT3x2Ug&#10;8GcnMCPPTEumC+65I4hMacPvjx3AOetuDJrVLA80ZzUpBLNsmAfTWI5ymVA0ZxU/fdLmR/ZnSGV5&#10;KaXFcQCtOML9Hv4modAR/LQyvW0jK001U+UIs+EC3t52CMEbd8GhsIXMrw92mcfxwI4TqBgcUdJf&#10;mjl2bu3D7TPVcA1YBj+a/P5BazF9yqqhF2Thl//INTz+u2/vvpkacd+sFRtDo9fovaIr4By+GY7e&#10;a/Dyc4WoPSKtKcQkSnGnDg9QsbzXywDKEdjltiBIfRDvHD+CvZom6mkTTOPbWCBZK1nTMGbdSHaT&#10;TFajxghrNcv4BAAOsnZTmCL3I1tZ25WSES4iHScAGsQjtbRjFFOna7Gw5gwiMk/AroC1Z+EQZmzW&#10;Ie7tI3CLXE+QI12PI4jF0oQRIIzKRCiBL5xmbAQBLkL2PP/X+zBKYJyaDECN2AiCX3Aurg7KwWUh&#10;2byX56eQWU5Xwzs8mWY22WJ4EhzjEuF6XyVi5nUiMH2cLLgHjhtr8cTWDmyXmQAEDxkWQyrDAizK&#10;KX5jZJqWgOAEBEgHg1nWp5UZDTplyIYApIU2skmmdYnHFKUzgjLRk6wAnJAdPsLK8+JYSryeSJeA&#10;HCsXJdDkXN/v3aMgjmScVPf1BBMWeP2qGnS/vxs9b5ai6eElKLnuDRx7fy2MneKvz0xgkjgAw9vP&#10;YfONb+P0bZ+g5Zm1aPmgEF1pR6GvbATEs9A5Pk9Wapu0RwWEBd3k3QJYRCMrzVMjgV3AbJxpMcK/&#10;IuKqQRwwyF5cMMg1DUXHv+IzkNUBH8MHClOWHmnpNTLLb+kOkXSVWoEvFq+lMjVvlGg7Sk7IbxYn&#10;sivbDbiquA722WfgXDkIh9RuuL1/Go43q+HuvxaXR6qVdaUDWR68mNci/iwv4mJNGGAYQTAwhuBF&#10;EBSr4p+TAAHKf0YEAOPIprx/pEbMZy2ILqbllEXrJbcf12c2YmX9QepFKUEsiUmVBjMBT7wzW0bJ&#10;AmU5CsU7M3VBMX3jad6r0W/dwu87hEs4iH7TJug0BEnjBoZfD5M+l/pyHLtGG/HmnuOYmn4Eduky&#10;mWAQdjkNuKmyAYU9g0oRYQLi2JY2zLwjBc6By+F3eSE8wzYgOvrrvofvj/9wcPD/R+A3uS2ZVxx1&#10;9/2pqd5xiWaH6ErYhxfD1W+h4k/w/AkaRizYUs5LW4dxX0ENXBOr4LBJViY7j+DMA3j3dCMOavow&#10;aqlleS2EdnQdLcK1LK5JLKqZ0Aqtl4XZx8sJgDSXhwlystrcWCUVp5B6u4ayiO9Zyd9JPF8Eo/UY&#10;SrqO4rbigyzMPUpnSGBZN3707UX43ZQD77B4skDp9WWhpfkeFJyMoKAkhNCcj+B5OfdDEhLOwh1J&#10;iUpHVEg6LgtIx+WUKYHpyjU/GcYQyWfQFI5m+HA+z5vmkOpHNBVeOozQtaNwLTLAMasPMSlNeP+k&#10;Rhmvq3SGSPUqjWgK0JHh8a9WASumntBEiswGMTJBlb5i8dIqmmvksUGExyJiC/KacEJx6io9nWJU&#10;K8pvodIL+xHnohb+FqAgyCjtYWJrUwSDJg7lLVLmmd4UoUjS2NfIM8d60Jq6Haeyy2lFjjCfZCU2&#10;AWpCd1UrahblY6i0Bqjhu6RnlrcJxolIWWBIG1YL3slF5WWSEFQzxQED4yXCOApjsw0Jt4m4bLBa&#10;GX+Rye+Y/BYZ76fQab5FahV5hng0VTzLCnfkb/kY+S3vkel5OjNG+fqdPPX87h54JJyEKvsiPEo0&#10;cF7aDNWj5XCanoyIkFRc7p+m9PZHkvH5RqfDh2AXwPIgeR9JZhgWloaAKJrIYgqzkg3mtR/ah9HU&#10;DSfbs8nkMfex3LNsBYRuRND9lbg8fgze+SOwL2hHQEYjniiuQWXfUYI/gc9Klqe4rkrnnqRAlqKQ&#10;+fEykkL0QJfIZEiHxlxIs3cL67Jd6DNvwrg2m6CXzGKwnJIGjfU0to+34uXdJxCWegT2afVwLaOl&#10;lt2CG8ovIbXXNutLMvHEpga8PGc9XL2+ggfj6x6dTAD8ouXpR9a8zRDuE5Dw/7/tk092xtw0e2O2&#10;z2XxRpfphXAMSoVn8Go8/3QJ6k4pKqQkYnbnCG7NPwTn1BNwq+wnO7uI8NT9eOfgaVTp2qA1H4Rm&#10;iJkj5ixNYdvav4WUCmYwGeBIBssuqbvioYKmsUz9scYzb5azUFP0zPhRad/YjnOG/fjF/oNwTT4H&#10;h7IeOBe04EeJfYh9YR9N2CREh6RgangmhTWuDGAOTlX28vufkykMH02mKDI9LJMMMBNXUWaEZCJO&#10;6b1jASeQxvHZlwWmUFmkfTQFLlEJcLg5H+5/OA8vVtJONMc9khpwc14j1l3SK8OHBLcmcWiUqioL&#10;qouZJ/OBrYJKikdpyiTTM4jwtyytpcj3AFDxJ2UTYXvKrFcZ6CsDlwVklMHKE+GEPQoKif1s+y9l&#10;XQE/XlX2ElzBDgFBaVdUwJqvHNXR/LZgnPHSSW+ITAIl3iiNgnIjXyc4ZeR3KVgzIWIySzQFu0Uk&#10;CiaioYnxMREIpVPCJsIE5TxjJExVxlzIMn6yBqjMmpHuXpExOU+RqYRMF6kbpHdaxkuayCSlIhCW&#10;quWXSTUiqaJlrTPCb5BPqWE8Pzs2ihmp5+GU3gTXcg0802g50GJQ3ZAOr7gkXBajZn6zHASkYirZ&#10;fnAs2R4lOIaVqDKcStoACYYERZFQgqCMCPghCYkgGMr404jUib3ttyzc5cPK2TU2HlPeqUZcjgZO&#10;ud3wLO1ERPxB/HHPSdSZTxDC4/mB4rhU2vFk+IuAoIyrLYZBkUIaDXnc50NjKsa4uYg4n8/sF68x&#10;1C1zEizD62g9HcARXSde3FsN76QqkoU2uBX1wS+rCbMqO5HMfJRmGqmwdm/uwv23rkKAz+fwi4wn&#10;+G+AV9inDfc+uO5VXv7f19v7b93mflMce+vDa5I9py/XqAgKrjHb4OKfiCefrED1Ga1CocUlVG7v&#10;CGYWV8E96xxUxb1QJZ3GtOSt+OTQQZzXygo/NTCPFtJKIU0fYcaOyfQ3advIId1PJ9lJIXNgxktt&#10;J/MeTfxtXcfivYo5lcLwpSQCJSzYu7G87jCi0gi4stRjbiuuKNDhqs+b4HF1CjxD1pGtib81SlQy&#10;fCIT4BuRNLFPgA/lb/eJ8CKYiSi/w23XRLx5nycLhhcLcBCfGxKWhOCoFPjFpcAhfDVUsZTHt8Jh&#10;5Shc8kxwk4K98Sge39mKTVRAKWhSSQjGSDpJSkgnp0w1lGY6wR8piFT374R6rpyTtOUjFBGWNYFP&#10;34mc+5dEnj3BjRT8EpHmQxGxVOX9Ei8F43hyhC+WpkWJs4zFFgwSEJNISVzkO+QeuV8wS/BLcHsS&#10;uyfxW94t75Rw8jzpiZX3iDdBEXmGyAjDimNrwf/vPnryg0UmEkauCwbKM+V5cq8M1xCReIoIiZXG&#10;GXHU2cZ76nm8oUWP29LOwXvdGTgWDMOp1Aynz+qguicXqugVcIpYQ8BLRUhIPPwD1sGf5UAm97tF&#10;J8CV4sZj96h47mWJVArLgVvERrgrEv9X+43wjJJyNClSnpKUvSfLon30BrjenoerVvQjrHgMjjlk&#10;fzRFb0itREr9SabLUX7jRn6zjJrI4cdSR7Q0g5VV3cqZF1sxZNk6sWxlia23V+kUEYcG60mUVzPB&#10;SSKs+3Fs7Bx+vuMAfBLJevNYLks1cEupw+zSRuQPWJT0Ek9JW7cMQLy6OPsuJvNNUVxaRU77uv6Z&#10;59a/yCD/eGem/122b1eURd/x8Ib4gCvTdS40hz0iKqByXoifvFSMczSdRJmkAKo7RvGj1GM0BS/C&#10;i+zMP+0Irk4uxWeHj+LUWDtGzedJ33dTEwlyQwS1EVmRPpkFPJOKmsMCIE5R1dQigiPFbEml4iWw&#10;1qdJoClirvE+bEJl7wHcW7YLLumnmMF9iCjSYcrGbrj94Rgc3jgA518dhTNrede3uH/rCH8fgeOv&#10;DsHxDco/s3f61UFF7N48CNXbfxG7tw7C+Q3Kqwfg8QuGeXU/7H9BeeswVD/fAdVLm6F6h4xiaS9c&#10;sg3w3TRO8D+FoLSj+OnpASy5ZER8iwmpF01IaLZgXYsZa1qNWN2mx/pLWmzgfgM1dj3RcR1lTYcV&#10;q4hAKyjLu4ClLK1LeqxY0m3F0glZ1mXFcmr68i4zVnbpsLJ7DKu6bLKmcwxrO8awrkODDe0abGzT&#10;IEGkVYOkFg1SWrVIadEiqVmL+E4TkokoeUTGfO6ziDAJRK11w2Zkcr+ZrHAX0YZZiUyyhmQiWxLD&#10;ZBJ5Snh+M2ULjzdPCn9vIkqWUYp5XEDJp+Txt0gOUVAkk5LMd8qz0viebBagQr6/lOcrGL6S7xWR&#10;Z5bzt7yrUJ4hz6JUEBy3ETB3ECB3cr9Ljgl6O0SpCYAlPF7eb8XjezoQuPEEXFIuwqFIC1XqCFRv&#10;HYJqThFUd6qhuiUL9rfkwv3WXHjelAP3G9VwvzkHLrflwP6OHIah3JUDuzty4XB7LhwVyftnJJfP&#10;UsPupizY3SySScm27W/Khuo2NTxeP45pGbQSCvvgkdcG/7WH8LMt23BSd5w6tJlkmDoh09ekU1Da&#10;xDUyxTSHFVcZwW+bMsNjzLyFTLuI4CcEgqxPI+2CGyEu83WmwzilvYhfVG5H4PJN8M7rhXOREV5p&#10;ZH4ljUpvr+gpkwe7tg7ijpnZcAlaBf8rChWQD437svmZZ5Je4eX/udPb/rM2tfpY1Jwni9Y4+68Y&#10;dQnMQUhsAXwC5uOFl4tw5KxeYSSdNLc2tozi9k2dCM1thGdGNXwJBNPSduJXu4/i0Hg/2QG5j3kb&#10;ay2CmlYGTG9ghmTzflmaj6bvpOMEvc1RgobX9AKMwgoNapgodfo9+NMZmrwph2BP7XXLG4Gvugc+&#10;BaNwLdTAmeec81nz5Y/z9zj3/C01IX+7FIz94N6D97hTHIrGYFc+BpVIGWtq/vbKHUNgrg4hhQaG&#10;G4cT73EvN8CJz3bMGoBHtgYeqVq4ZIzAs2SEha4FdjlV8C2sQUzRefwopw63ZFzA7WkXFbklowHX&#10;8tzl+bWI4/WoolaEF3coElrSgWBKUCmVt6wD/uXtlDYElLXxdxuCJyS0pA1hZS2UeoSV1yC8rAYR&#10;lOgSvpMypagW0/n+ywtqcEV+Da7MrcE1OTW4QU3JrsF12WdxXfE5XFFaixnF1bh263lcu6cJV2yt&#10;x5XltbiNz52ddx6zc8/jRsb1isJz+PG+dly3tRW3FvM7ChtwZ+EFRe6YlCKb3F58Abfyu275J3IB&#10;txSfx83cX1/agBmbGjF9cyMuq5Djely96Ryu5XuvZ3xuZPwVKaYUnaPUUxpwU2ETbpH38to9JWcx&#10;h/F/qKQej/B9j5Q04IHS87hvcz3u3tHI5zUgMK+GldJ5uBBwHMXri9oA7wVtiPn0EqZ+04WgL5rg&#10;/el5RMxrxrQvWzHl4wZc9kkTpnzeiIgvLyJ4/kUEfH0RIbwe+UUzor6kfNU6IS1/2c/jfl4Lonkc&#10;zTDK/qt/ug/h3ntJNwJp/jrmtcM3vxXRq/dgWdUxMtc9GLCmwWLOI/MrJjkoIdWlHown0zJSk0nL&#10;guXl1I9N0CszQcRyknF+NJdlUXNDPsNUYZ/2El7ddRjh63bCL/MifApH4JJwEbOYdoU9OhvzYwWx&#10;d0cvHribbNd/ERlvOtltMtyCv2h+5PH1P2OQ//hFy/+3bIWF58JmzVqXPHXqunF//w2IDEuDp8d8&#10;PPJkAQ5X28wpMe2S2424h+apV2oNAaQTdtkXEJ59HG8fqcGekfOs7fYyFEHOspKZuZoMTxZm3gyT&#10;roIgJwBIM1knbR8lNJPKaPoU0BRjeFM6jGPpGDRsQ0b/USplFezUerJAgk5hJ3y3aOBJeuBEE8Oe&#10;lMKhkMDHY3Fd5Vg0Ckf+duRvOS9A51A0ruzlvJuAZz4ZQillC2UrZfMoHEoIgARG/2xKvg6OBFY7&#10;mlMOfI9d8Tjss4fgpdYiIFcPD4Khs7oDjhVdsNvWBlWJrDZWA5W6Ee6prQjb2Inodd0Iju+Ea1o7&#10;ZKlPlXi4yeUx71Mkm5LVAXuKYyYlY0J4bE+x43m5bhPel02ZPKbYZU7sKfZZl3hPqyIOFMfviVN6&#10;M/xzL8E9sx6qlCq++yylFqqMOninNCAg/gI8N5yDc/IFODOcKrMRztm8d8MF+Ce2wiO5ifFq5LMn&#10;hb/T/yLOfL4LxTWtGW4U+X731JaJPe9PaYM7xY3nnPkcJ8bDMauOZYWiPgd7xsWBe4es83DidRdW&#10;HMr9fJZLWj2Pz8M7uREBic0ISmhBcAK/J6mBzzwHu7TTTHd+S1kT87MNdvldTKcB2KezIosfx+WJ&#10;esTkWuBRoIMT89O1SIOgfD3L6BiiMsYQljUCH6lYWTZcmMdurFR9cjXwy9OyDGgosv9r0cCXlaMv&#10;7/PN5Z6Vpm8ez03svXO0cM8ywDF3FKrCS/DJbMCsnFpUdNaR4eVh2LqBulBK66gSGCynMlEPNIm0&#10;irIJbvkwKeMCMyjSTDQxw4MMUDzC9FsPY+tos9Lm50bG60naHVCmg09qE+7b0oGSPqPSXCDMr3LL&#10;Jdx3bwL8/b6Eh+8yhMclIjz668bZD8Y/y8v/x/z+3ra56PjUR+5dlxwZ/OVoGEEwOiINXl7z8NQL&#10;5SC+Ke1MAoIbL5lwZ2U3Fa2BhbEDzmQ0oVn78e6ZYzhiOMlwsu4wM1C3EiZNApldKUGukoUghwBI&#10;+q+4xirEKAFwFEU0D5jxxgxYxtMZdhMOGI7hkV2nqVz9ZHdDcC4gU9o8joByPQvbEDwze1jgBuBC&#10;cHQUlpczQpbWDZ/kSwigUgcmn4N/Sg38qEi+KRcQnNiA0IQGeKY1wCGHcc5toBLKb15LqEfExvOI&#10;Tr0I39QLVMI6gmILvLOa4ZfYiOCNDYhMbEJc9iV4pdRSkQl6ZGCq3DNwKCMIMG4+aW2ITOhE3IYe&#10;hCV2wSOzk4pAsCohSPFZ7tkX4ZXZTMbcggACREgK2V1yM0IpIXxvMCWQIBBA8SOw+Ka3MGwbWXAf&#10;/JOH+A2DNHX64ZneB/eMPrhl9MI1s5fHNpn87ZLFPFF3kRl18d5WggbBqoAAV0HAzr8AJ8YjioAb&#10;Fd/C/OqGQzoBtKCHAELA4nmfeLKhtG74JrfxeV1wlFk5OR0EK4I0wdtR9jznltUDL8bDm/HxymSc&#10;shin7F7mSy+/rxcRSX2ISOxDSHIv/NO74E3g9mD6uapbCbgtcGCaOOS1wkVAmiDvyfTyZHzcsrsJ&#10;Iu1wziGL4vuD03oQmtrHZ8r72hmHi/wO5l8xhWxTjh1zWuCZ04MA9RDCmEbBCW1wJpiqCllxiIej&#10;IlYWZGVeBEofvssth2lRKHPOKWXMI5ZdFStY+7xOPosVEeNmV1BPqYMD08xV3czKgZWezI5iBasq&#10;IciV8riknzKgiB0rUscSA8P0w6GU6Z54HL/d04ZqwwXokQqLJYllnjoxvhMYoYU0SjaoTWW5T6PV&#10;RGvJJD3AMsZPzF5pJxRzuYDk4DAOaJvws70n4J1wjLo2TNDWwX7tecwqb0XBoG0xKtl2b7+EOfes&#10;URYtDw3bQFmPyMgFvU8+skE6PP77ubH/77qpUw9Mvf/exQlx0Z+Px0QuRUjgInh7LMBTT+7DoZN/&#10;AcHkS2O4Pe80zVOCgkz6ZmEJyj2I3544gRpDLRkgM3qMIGjayJouDX2mbBgsW2GWKXLjQu03QkPm&#10;N2RSQ2eWaUCFzHQ1DNYiNOEQFrWcxRU5xxGRTRCiUvuSjQWpaep+W42YxHaEZwzBlbW5Ks8Iv2ID&#10;Ht1lwEtl/Xh/Tzs+2HsOb289it8dvIA3djfj9cqL+O22dry2pRXPbm7CI5vq8BBNykdLT+PpopN4&#10;tugonis5jCdKD+Ph8sO4v+Ik5lScwRyabU8UncFLuafwfFE17is/i5mbajGzguZjGU2z0iY8V9DA&#10;6+fxXH4dw9bhYTLDOeV1uJth7txyDjMrz+L+8jO8VoNnqVTP55/HC3myr8WTRWcZj9OMRxWeKD5F&#10;OU05i6f4nKfzG/EcFfv5nEE8kduHB/I7cHd+C27j+ZvVF3BzNs1FgurMjBbMJJDdxf3t2U24KZcm&#10;ZV497kk7j/tT6nA9zduYLTWIrDyNGXzXzJyzuC+NJmbmBdxGBvYjxv9KmrjXUelvzq3F3TShZ6fX&#10;416C9Z2ZLbgpR555ATfyG68rOI9rZPF4gsKs9Eu4N7UNd2ZcwlUFLTS1m3B93gXcRcY4hwzyvrRW&#10;vqsNdxDobiNw3cxnXptEkz2lGlPSz2Iq5bLUs7gquRZXJp3D1LRziMo6h3Cy1djMalyTSBOZLPXG&#10;Ded5vR6RmedpYp4jU6slI69BSM5pRGadxpSMasxIr8FVaTWYkXEGUzJPIFok+xRi1KcRk1WFqRlV&#10;mJ55mvtTiOT5IOanf/4p+BXYRH5PSa/G9ekXcFnGAfglZSAmP4ffWolr1uzGdWvrEZ0jU9sIdKUm&#10;uFVo4cA4+2zqg29pL7wqx2xj8LIa4F1wDncUH0d6czd15SIUB8LjrPTHS2gF7YTGuJfm7hZaQCQD&#10;RvEJuAo6SzIGNPG8TgCU3mFtCSw4gwP9dXhj+0FWSkfgkN0Cl9IxeKc2Ymb+ORR165ROI+lf2rN3&#10;GPfPSoGP21xcHqtGqH8iIkIWjzzxSOYHvPx/HR7/1q2goHrKnHu/TYmJ/NAQF7UcEYEbEeybjJ+8&#10;xBqpyuZevwNWZHWP4vaCw3BIPgK7ij6yombEqU/h44OnUDt8FlbrbmjH16Nfv4zApobZup0Fgqaw&#10;iTUczQKjeQPGteIVl+BnKGbNl620DQ5iN8qHT+GZyu2YmnwCIZkDCM43IkBW2PryJALnHkVsBo/z&#10;dDTrNAgsseK3dVbs0VvRYLSg2WhCk0GPOpMJ1UYzavVmXDBYUMf9GZ0Jx3VGHFXEgGM6PY5pRXQ8&#10;1uEwZR/P7eS1HRQJU6cx4DRlL+/ZQzmkNeEE5azGxGtGRU5oeZ5hD38nRuznXkR+V2kNqGYYRRj+&#10;DH8fo8j1Q3zfCcbhJH+LnGKYKj6/WkM10FhxjPv9WjO28VwF761gXCrGjKjsN2Fbrwk7e2z7igEj&#10;SkaMKKbs7DFiX6ccG5DIZ2/ke9L5nvIRflufAdspmwaNUPM5aXxfOp+by+eWDhuwtd+IHXzmZj6/&#10;aMSkPE8kf5xhKKVDJlT22d5ZPmBCGtMhic/I47XyISM2dXPPewtHKXI/wxTzXF67AamdBqzvsUlC&#10;lwEpHTxH2cDfKwYMWDJkwOo+PTLbDMhvNiC3xYBk3rOc37Zo2IjFvL5s0IBV/Qasoazld2zs0SOh&#10;W491vG/lgJ7n+L38ndyhR0onhftEioRb06/ne/RYOvQXkd8buw1IajNiTdc41ox0IWG0Fcm9XUhl&#10;RZ9EM3POPsC70Ao7aUsmGw0t7oFHch2CyGwDK6RdeZCVsbD4Q3jz4GkcHW2B0XQcGFbT5E0mAGZD&#10;Z6ykuboPA9hF0JOZHQRA3VL0j6+Fnr8t5lxox3IJaidwbLAeb28/hGkEPxdaI26FvfBjRXIXmW8+&#10;wU9GNsm2bXMXHn6wEAE+CxAZvB5hPusQ5rt46MWntswbbPr/4SDn/6gtPf103L2zV+VOjfvaGBmy&#10;HN6uSxDgt1hxr3/6gqy+pczGQk7vMFnCfnil1sK3XANVIs26jQfw1jHWYMZ6DBHMzDLURSfzHFnr&#10;6YtgseYRPlkrysj28TU22i9m8ah4yM1kAdiGOvMpzK89ptTazpkj8CyyIjh7DJetaYHza7nwWlUL&#10;/zIdzSINnLPGMb2gC/G0By5ZWebMtjZLGZoiEyMkrtKbLXNHZTiF9JaJSMOxFKRJEXNC2lPkWO4T&#10;5wfyHKllZfiHHCvDRPh8Gccs5+TZEl6eNUCRDiMZ5SHDOuSdcl3umRyyIscick2eJ+8UVi3Pknvl&#10;+PvXZdFKGV/YRU7QASO/yYBOxqiP5+R5ct/kCBP5Lfcocea3ygWZZjwZD3m2hJVxi3KfvFvSSGZU&#10;yEQP+YbJb5Tw8lvOS5pNPmMyjeSc7EUkrSQ95V4JN5kecn7yXnm37OW3vE+siMl3Tqa5pLesTyjX&#10;5F3yTZJu8lwZviPPk3CT75fwElbGZMp1iYOclzhOpvmkyPvlmZJHEkbeKyLPk98SlzMTIuVa0kWe&#10;f4KyinLjQSu8ywiAZOMuud2IyeyAy1cHEZbZDe8SlvsSmqaFXZiWsR9rWpoYl3MwawoYed49tJQJ&#10;Hs9yU8D3b+P3bIfeVMYMJ9vTbIRJ2vss+cyXIsbzIA5rzuIX23cgOHkvXPPb4FDMyj6zCQ9ubkXu&#10;gFlJB8nfHdtbcM9dG+Hj/hUigpYjNnIZYiO+7Hz6cfUf/385w+M/eisoaJw+e9a65IjwzzSRIQsR&#10;HbEGXt7z8cQzhThWK15QbIWnkLXmnNwz8ItvgKN6HKrsTvjnncFrp8/giOEiVfcASxoBcDQRlvE0&#10;aPXi3jubhULaO9ZRZIBoKszj6RCP0mZrCcHqCCrHLuKOylqo0jvJ9IYRUWbBdayBnV/Ph+pXefBJ&#10;bINfqQXO+ePw5DvvLW/H5l6LUtDFaYGMfZOesUnXVDKmTcayyTkZ/ysiY9UEJOS8XFfGF1OUcXDK&#10;sfyhKsr8NDmhOC6w3WSyytg3C5XPwL3MAaGqyeJDeglLhJSByrxFRA4FfGzj/Gxu6GVyHJ/Ci7yi&#10;iPy2rd8mjhRkuXMdVUZHldcxpfUUA48tVCGZWWExaXibHuJ41US2azCboLEwFhSLILTEU/lQHo8z&#10;TmP8DjI+ZYSzrGTHDx5WvkGGOzFOjLPZZOBzZJKauPMfI0CM8DGEIDPFMMz3jfCRck3HWDCGTBeT&#10;zNAwEH6NozBahgnEo7xrlHtZr5jXlPQTOJNpfbKQu5ZPtk2JM8p1nlcm9/LLZAaMLHnOj+I7KTwW&#10;dwgyNFqm2ynnlFHesjSmLZ4ywU5xSibP4OcqNZaI7fa//JZCIBnxfVHOMXl4WUBQAJFkGEY+Ts7R&#10;uMCdJ4fglCOdLX3wKBzClJJROP1uM/y+OIYpRayEc8gA1SNwy7yA5/bUYLfmEhmdrK4oZf5rmxhX&#10;s4xlMF1KMG6pYJqJ16RcviSLcStQvESPkB0e1pzCa7s2ISKjEo7FLVCVDcI+8yJuKW1F3oB4EbIV&#10;wc2bL+Hee9bSMvsaceHJiA5fjqmxn3W//GLGmwziPqHC/7f9v25peU3Rjz2yYeW0KZ8OBvrNQ2hQ&#10;Iny9v8aLrxSiuk5U2abU+fXdmJlRjYCcPthttkBVOAj//LN440gVTvVVMQRtCPEDaEiGQZMFk3iP&#10;lrVCFK+4MhcylTpCc4E1oWksCzrddrKBTvympsm2cHp6G3wrjIgoGEDostOwe2wD7H+1Cb7qMbiX&#10;GpQGdPcVh/DK3mYc1Ity85WiezpCisygkFkVZj0xhkpIoDCyCp0URfcEJaVkyahcBTh4juAhfv9k&#10;EQGLMj2CSqwACTWEIGewaskURtHIYtlHPmEWTmEgP9ERgs3jfC7DK7NBCGhUNpkUNspQ4iFa5sTK&#10;X6tlTBGLIgzBZxqp6AIcZmXdy0nuQ7Hy+VaqgEVE3AtI3MSno8ymta1LLOAvS5vL0xUnAjKv1kAR&#10;LyqKJxV+mMy55TW5SzfxTwHvielqEksBFZnLO06IEZcFyhQ2uZegqyeYDfGOYYoAEwxMD5r8MmNF&#10;pr2N8aqIch+fzQsUQSABLltMZQ09ESWOUrlMzpBRppvwt1Qisq4Kv26MIjFS/JiLOyyjLT7yfPG3&#10;LSmqxM+q4/MEZG0iaTO5FxGwFREQlrSzxU1Er5yV2EoxYdSV0+0sF384Pwr3/DoCXBPs1d2Ymj2E&#10;iLnH4fyiGtPWdyKcFbC9rCGT2oKpaYexobMXjZY6aMbF5f1qPnoB998yX9fwLcn8gmx+Yj7PF7Ec&#10;UUZpCuu3Ml7HcWi8Gj/fWQavxHw4V5yHQ2U3VMnVuHlrB5L7xApg1rFo7tnajfvusbm0mhaVhQi/&#10;RESHzRt55pmk3zHI/w11+Y/eKitbwu6955tvA3z/MBQVGo/Y2Ay4e8/Fk8+ocfaMFCBbMcppGcGc&#10;8ka4potLK3GqKq6JjuP93UdwTltHZdrMgic1Xp6t9pPBz0abnzOdjsxP3AKxcFgG02Ac30RmchHZ&#10;g02YvecI3EsaFFC1T72IG0pHEPB6OVSsAZ0+PAmftDE45clQlzYEpx/D+8fa0fF9naMi8aFUkO8b&#10;R8JIhF0IPeMhd9QBOcVL/KEVpRawtLEV8eUHWaNCmJXMBSNIiTL1Uom7yIdk9Q+FP5gJTBYBF1E4&#10;cX5gK7TyRttbbSxHFve2KKlmU0gtf4vnE2E730VEmScryk3gUYRPsEz6TBbgMzFNbcuci/LaYM1W&#10;IQnIjip/x5RQJqtNZG6uzXiWyXsjSihxSCB7q7xLgJvvEXZl88TC7xbmJZXIxLfLdwlMyrsl2ZTP&#10;4IuVJYWVO8d4l4AUL8hUOYK/pLY4u7cK2CkgZvsmATgTWbZCECcjPzFVUFxekVOyWjEwZaVKYCBh&#10;m7JWMfPFxPRRWKR4mpXzFklZcU4mgCb82XZdKhv5q2GcJG6yFortCwQ0GQ+KzOJmtWhLxEGrMnsv&#10;oX4EUzPEOUcDnCuHEJA3hGlfnYPjrPWI+vQUriyk9ZGrg3tBP2JlcPzWvTjFSmpAfwCaYZn6Juvg&#10;rGE81/PpNIGRyLKQzORkxS8zpcbIAsd3QaM7haqxJvxm336EpG2CXelZMr96OKmP484dDUibGOQs&#10;Mwe3Vw7i/lmp8PL8DOHh8TR9kxDhv1Tz/JNFX/f3W70nVPb/tv/oLSNjb9gTj6xdGRfx9UhA4HrF&#10;8629x1I8/cwWVB8R9bMpYXZrD2YV18Ejo4MmwygcaL5ell+DNw4fxF7jAUIFM93KWk9byBtKCXxb&#10;adTtxLC5lDrGWlNWyBpWs3xvw7DpOC7gBJa17kBsxRGoclphl9mMGfl9uHVlC1zuS4fdrWnw/ewi&#10;nArNsNsqnSJncVXWCcSfH0a/4IiCVVQc6wDVT0BKWoHE4BMGYVtoWyBHsFKUWawim9MCKpRJFFmv&#10;1LxCCr6zmuRYglEEhITJKV8vXmGo4AIxEl5ErohOS9oIFv9lm3gKHyi8RWImYeW5EmclQn8lYprL&#10;4eTzJLxghuCPfMP3N3nXIGPXR+nhXdJu2EUR3mX7YhEb+Nr8t8gxzwm4S9Rkk708aDKBRCYuTxza&#10;0ksixCSWoCLKNwjy8z5h13JZ2u2EnUorgnJChA+ZrByU+xhWmQ4te4YTTJR75F5pP5R3KnGRwAwj&#10;90oaSDglHtwm4yZpIvkgMC8wK5AuPFC+Xml2EJl8kcR18sFkolLvlDTrcXtRNewSjsClsAtBhWOI&#10;WN4Knwdz4X1fNm5KHUNkMS2dzGF4ZtfiPnU+ijqOosN6gnWnLFqUCYNO3FrJbA8ZzEzmR/CDaQMj&#10;LOP8ZOzfVhobtdjfcwFviUurpD2wL6HZu6UL9hmH8Miuk9gyJp50lGhhy5Ze3H5nNryClsE7aC1C&#10;wjbg8rg14z99fsvXHR0InFDV/9v+s7bENTtjHpi9bG1o5JJB94gC+E7ZCkefNfjJM7k4d0xU2FZQ&#10;Czp0eLCwER5r6+CSO0B2dgn+2bvwTu1u7NYeZNk/xAKyDabhShaW3Riw7sKosRCyZghGkih5LBzb&#10;MabZRiJQgROazbh3xzY45JyHc3EbPJLO4Z6cMVz9mxNwnrIObo/vhke8Bg7FBMCSfniknsY9uVXI&#10;bhYHpEImxASdNHIIAeYBlnlxWUBmQJYy6XRJFFGUSTy3WBUPJWQMZD8yC0aW0pCLQoREVURvMMgT&#10;l3qBbkLdRZqnPfx6skThmd3Svia38D6x6qhq1Ej+aCPL6uLbernvoQyTDfK0QLI8F0N8byelhbHp&#10;4Z4PEFCQpkiJm8TRtg6Gmd8gSixheLaD7z9xAdYDDcDRVsZL2KiAm5mQb0Qz99JZoJHFmTRU9E6m&#10;RSdjOiwVg/jjI2sVU1Ym8XbxO/r4TV2MXyOPuxlemgUkooqLf0ov39nLd4uMkwlqCaVMZ6sAaC8r&#10;mTamSzPvHSHHY3x7mGAjglKD8m18d5OEkeYCxdjn4+WbbN8o6SCtoRaeM48xrcb5riHu2xhfue8i&#10;pY/PkTxQwhPSmRbyeElopaLgseAkQykiC6xbBDHlHiab0tQhLxJR0pfxZMUnYfcw3R8rqYFL8mHY&#10;57XCPbsfU5Z3we+ZSjhdvx43f96Ea/ONcFNWD+xGaPZBvLcrDRete5mdm5RFj0yGIoyOF7AS38JS&#10;x3Julnnx4g1mDdluIsu6ODutwr7xZvxufxWiNu5h5X0BDptHYJdWjVsra7FpUAx/bvymA5XtuPPO&#10;NLiHrIb31BwERMYjJuab0SceyZjXcf7/wO+/bNu75WzUrDkJq3xiNhidp2yGXWghPIMW4+UXMnH2&#10;qBB1WyHOb+zDQ4W18E6tgUoG4xZfgH9WKX5ffRhH9E0YNNdCo93PwrIN4wYyQZkmZ5TlMwmAw9I4&#10;XM6auBRWQyKZVAkWNZ3GlOKzcMirJqiex7T0btyzagzTH9gLVXQ87H9+gqa3iSBogWtRH3wTjuL+&#10;8hrkD1uVHr1haoWOSiJ+RfT6QZrbhByCh8ZIM4nKQVVXAEsAXIxM4QtyJEoxTMURUihURPHixEMM&#10;0EQkqA/95luMf7gBY28vhmZtIawEDnlWL7VZ8EJRMOXhVNMdVRj6aBUGP1+Lzk+XoWvuSujLDvBb&#10;5Y0MSAAaKdqJwQWp6P3zaoxXHGIaiCmo4KAC0gLhOmmo0hOgxslN289Bk5eG3t/8FqNznoLhjudg&#10;nPUqRt/8AsbCHQQxfqvZSBNKxo3xO/poCm4+hqHPk9D30Wp0rkwgEF6iUjLcKE3x481o+YJx+3Ie&#10;Bj/7FsO/XwDNBlZIFzsIFFRHE43Sk6fRPW8Zv2ExBlalwNLaTgAch4HgarxwAT3zvsbgB3Mx8OEi&#10;GPccZwWgx4g0CzC9xzZvQd+H32Doj19i+OtFMNdXM61HaXLaukOkMpIGAmm7NF5sQP0qptW8xUyz&#10;xRh9Zy507y/A0O/novebVRiq2Axj/Rla7a00ownk0kQxiaBML0l+nrFtwvIEuOW61GbDPJ5AR7HK&#10;xxj3VrMZ2wjgzx+qh2fiATiz4nYv1iA8TY+4N87CLW4dAl7chRuyjAgrYoWr7oJDWiNmVh4gWFWg&#10;y5jD8lXK782DTlMEg2EHK/g90Os2wTCWDtP4WhoJK2HSZ7OcncIWbT1e3r0fkeLKP5tWTOkwHLJa&#10;8OOKZqT1ikMxbkTyU5ua8AzNbifP+fC7LB8ecenwC/ui97knNnxG5fCdUM3/2/6rtrnfVMbeeG98&#10;gs/l8ePO04rgEp0F7+BFeP6pHJw/JaXKBiZ5ZDq35h6CXcoxuGzugFtJHWJzD+DXx89hPwGonwbu&#10;0HAejDL1xyyeL1YRBFIo4kW6iAouJvFGEqd8HNW34+f7ztPc2A23zQ3wzWrH1RvGcOcnfXC8tgCq&#10;q3OgevMc3FIt8C01wyWlAYHqKjxZ1YNSvXgf5uNY7sX7lKIMeoLOGM9Kzyd/SqwFXERs1plQBdEW&#10;skE5lJMDZDjSOMRr1kMn0PToazjjcSVa7OPQrJqK+msehP7oUd4hppYwN94oOCqNNy1dGP70W5zw&#10;m4EzbtHY7RGBSv84XPr5O0CDOHYnSmoGUP/xPOwLugI7vGegYyEZwxDjyTgLmAqOClRKZwl0ZFid&#10;NUDGapy9fjoOO9mj3yccY85hGFSFoskhGk0zZsG0hhVLzyCJm2g6H9QxivbffI2j3tdjl0ssKm+6&#10;E9Y9m3mN6G7W41LWZqinXosdvn6ocvDCWaco1F5/HzQV23id6WXphiY1AXumX4sKp2AcveVeGI4T&#10;xJlystzmUGkB9kbF4LSjN475TcPo4rW8T5obGHtTLy7M/RRHvKJR5RyA6quugXZ7Ie/tZ4ppSCTJ&#10;WM0MJ+sCa3uh2VSKihtuR6V7CM7yuxqdwnDRJ4ZpHor97kE4fuUNaH39dViq9/EZZLyy4hTT3Eo7&#10;WzwwSvOEtAqKaS/LbSqrL2kp4pqLO7GAhRDLiAGpuitJ1Z873YjQspNwKriozEP3T9LA94MmOF6Z&#10;juj7dmLawh54ZwzCqagbbvnNmKquxTuHDqLWupMpkMM35bMey2NSlvMdO1jGCNJdsvRDFl+YTVxP&#10;Zkrsxw5NLZ7btxehaoJf/kW4FPTAL6cVt1d0IIlmi8RHyPa+ilY8ccdKhPp/Af/oFLhFrIdnyKfd&#10;TzyV8gcG+b/e3n/Ulpq7I+LWh9es8Lxs2bAqNAUOZIKOvuvw/PPbUHt2XAEUycTcvmHckrsfwepq&#10;uMkUpMRa+Kedwa9OtuKorp3qLAyIwDc4lzq0hJgjvgNZWGTFrHFxGZ5JdrCZDO4SSru6cE1ZJRnl&#10;friXdSFMrcFNSRZM+cU52IduIAhmw/3TDoRkWuCZOQhVVj3feQZv1wzhLMu/sLtx7gULqGkEFyqb&#10;dHZQHybNJgEahTWIPSWN/0L9xDQcpYxRa0TJWNSNhWpcmHYDupzDMWznB41dGJqDr4ChiHE3S3MA&#10;ocpA1JTeTNl3NpEp/gnNDj4YdvTFUFA4GrxD0HHHvcBBApC5mbe0ov3D93DSwQN17pEY+fgbWNto&#10;7vHVEj8xf8WUU3pjNX3Q7ijCmbuux3EvJ/T6eqHPzhUdKkf0qfww7hKDC6pAtN/8IMwHjtnuGWG8&#10;Wnqge/0ztDpNRYNjCM7ceiuwlxWOiaazvgu9eWU4dNWP0eLNOBLEhp1jUOt7GfqXb+BndzIcDemM&#10;BDRfcSOaHEPRecPdMB/ewpj1wKLvx3hBDi6GxxCEPdHpPQ2WRQRxC8FRjHzNRXT/+UOej0O3ygc9&#10;l18J84485V4jYWGU4Gc00Mw1UkZ5rqgEddNuwiX7EGgcozDgFoYqlQvqvQIYv3A0EwxPB03D0LcL&#10;SLnreJ8MypKhNdL5Id6oZTiOuIW39ThLFWIVt/oyTIjpOGyxuY+SsYT7Kb9p7oJHDk3R7NNwKRtF&#10;aA4Q+RUr2LtKoApfjevfa8P0fEBVwrJVfhHeWQfw4pbTKO2sQyf28A15BFM1dDLeVZZ+1W9ipUlr&#10;ZjCDmM6yLAP9Wd4Paqrx03074J22C3ZFlwimPfBKr7ctXUliL3qjZSHcsa0fs2ZlwiNgIQJikuEX&#10;vRERU+ZfevrZjb9lkP/9a3j8d9+WZVSG3fLAisVel60fcYnbAveoCqjcluLZ5wpRc97mRUY6EPJ6&#10;x3F72kF4b6yCW24fgakTQekn8IdjJ1CtqYLiKWN0BXN9DQFvI83MBOqMMEIWHHM5zWOaEpoD6LQ2&#10;44Mzh+CdUgxHFkC3snHEJY/jnrUGBM8qhSpkKRwf3AafT9sQkGmAa+koVDkNuIo16+KTRpwnlonl&#10;I4vz2BqIBNgIDNLry2uCfMIKFPIntFDogYw5+24xHllIXECgFSOrv0F71FT0OHthlMBjtg9At380&#10;hud9BOuQeAWUdkYyH2E0Fipd/znoPv8j+l08AGdPGL0JLl6B6Ii9HOOJixmXM0TnOvR+9Hu0+vih&#10;xTMIhk++IWPjewnaEi8Zv2gSABTvpN096PnqCxS5u+J8cAjGpzAul1+F4UeeQ9et96EnmAzSORTH&#10;Q6ZjOD6ZYM+cGKa0dMLw5scY8bwcg25RaLz7Vlj3EbSN1Xx/EwbyCnF02tXodnYH3EJh8b4STc7T&#10;0fvTPwE0SWHthTU9ARcv/7EC/iPXzYL1ANmhdPlY9NCVbMLFwEgY7fyh9/8xsJiKb5wYZmMeQM9H&#10;nzPNYjFuFwzNj24Bdsm0LxlVKH23THgZP6ljyenvgzG3HB1xM6F3vhw6AvH49B/h4m3Xoem6q9Ee&#10;Ng29blPQbBeLxtsfgn7fTsZNOLKtl1cMfoFADch+KTJ2kjY+v5PPljZhSjvzV9pF+eX4rGsI0dvO&#10;kI3VwjWvB0GFVgSvHIPnUwehiloHz8d24qp4EwIKTXDYNADH4lOYmlGEdTWn0YGL6LGW8y3ZGDOr&#10;YSDQKasliu+/QfGMREaoKWEdehBHxmrx2vYKRCZXwKe0DfZ5XfBNr8OdRfVQ98mKgZLHwLYtA7j9&#10;LjXcQ1YhYEYhPGMSED71q+5nn018x2q1uk2o4P9t/+gto3Bv2KzHsxe7ha0ZdPCXRWWK4B34NV54&#10;MQ8n6jQKa5F6Ob2xFw/k1iBG3Qp7BQSbSP/34U2yn6qxvWQIu1iAWXDETyBZoG5idDysO1hmt8Kk&#10;zcegYRP2jV3AE9sOQJV+iDVxLwLS+nBbhgY//vQcnH60RnFi6vBgJbyW9MG3BHAt0MAvvgW3p7Rh&#10;7UUTGhkXMXlMAm7S0ztOcBJAmQDA70R+Kz2iMlTGQELIL5GOEysBsP8kOn//S9S5eaLbzwfaadHQ&#10;uHiizysETc8/BWPr/9feVwDGdV1pj5hhxBqxZCcOk8Nmx2F0bIexado0TZo0TdOkAdsxJLETs2Qx&#10;SzNiRpPAsmShBRYzszTM33/uk5ztdt1ut9u/W5iTHD/Nw/vgfvf7LpxLWUo3Q0exGeNYMUDsY74N&#10;sl0fYoqAT29hBbm5GbkjesxdMf7bdwmI6RhFL8Y+/gWGPdzQQkAp+3zPUkOEQs/hApduyhwMvHVt&#10;gxh77V3UClag3ckTkzevhu7gEaCpDfMnwlEZsAoXzO1R5OWPkZ076SUMUvopLaPjmHnr1+g390WP&#10;sQOa7r0JqCS2DWJQBO6TSWkop3NOWzlAZelODDAQvbxr6fzbiSbVUwIISFKT0H7rfegjZjZ/3Qbo&#10;LjAJTM9SpYdSlE8McCUUJm6Q2K4G9iURADI5qoNKI8b053sxY7UKJBswf+N9HHgycGTSnpFyVh/H&#10;ddRekEKZVopujzWQmdyARasgaF59neR6CmSJxzH80BMYNQmCwvoutASuwVRWPh3I3tdSHz9Wg8Z6&#10;ELL6Rcb8iH7Re6aTs1KEChT2aifpTxbENn5ejvuK6mGa3AinXAkEIi18Tmpg9XINeH4nYHenCNcf&#10;moMPkTpz4QIsEnvgElOEF0/lo0HaSqesIvYqpNfCOvGnEcsk4CP1wk0bK46mMjSbvoAWlCmH8Pq5&#10;MrifyIZjfCucMmdhFdqGLZntSJ9m9bSUNHrH50omsWVdDCydDsLWPxHm3pGw8fhifOu2kF/RLgbm&#10;949mkZENrms2hX4n8Plh3t0rCt7eMbCx+gqPP5OK6hY11x2EvdzUERmezGqHdWwbSYhZ8DJH4So8&#10;j/frqnBxsZoyAX1hSKYPKg5z2kTI9HmUeZZnn9OGYEr6AzHKTkSSLPSLq4cxgalFxhTcYwawIXIY&#10;175RCLNrD4N33UkYv1oDh0NSeBC5cYwTwzakCxvzhxE7r+OGW0mIUi3NU0EAqKdMQ8yKI33kjGQt&#10;sUDKiFxLK6tXYpmLcg5lLHVrOQaffBLtPCvIbr0eePlJzLt4YNbMFW033ANlZQ2BgZyyI6tfZCci&#10;prkwBMnezzFi7wItAR/4AsAuEEM8T3Q8/QIU7XQMsbSxd9/HqEcgOp29sbDrSwLbIbq2gkvvJCWM&#10;a1ghrNFVEVvc/Bwu25BE5dlg9r4HSDORkJPIoG66hB6S0s2PPIDKp57EZCyrTiAQYKMoRqcw98VB&#10;NPOvQ6u1Fy6tv5cAkHXMpaJBOoOFpFJcDridwMsOOr47JE4rMEMANMtfB3UsG786BUVqFBruuhMj&#10;5l5Q3byJgJHeEWNXYjWUqfno9SdZakwS2pqezdcs1NlyeULydv6LPViwJklNEnjmptuhqymip8T6&#10;Teq4/s8s/L6asW7Wgl18Bq0ut0FqvAIS+2uA3Z/RWQio5S3ElH+DAWMfLJjegIaV92GigOQmGZt0&#10;ivVTZE+fdX1hPSbZ2BruxbKyiLUsMCykVaxxLE+iwatn2+AdWQZHESkHoQLux6Sw/0U3jG9KgNHK&#10;47jugxbcmq6DXZYMpsJZOIa3YEviGSQPNZOEroVYlwCdJoauwcLAsQ7QCXQNAj9SMmwS8xGUI1fW&#10;jhdrGuAYUwn7lGHYCafoPD14omgKORNsrA/3lSA/fwgPb46End3ncHAPgZt/FJy8dg088Mjxn9Jm&#10;Q53fP6plJ11wf+LhE0e8PXYuClxC4OMRA3uHfXh6Rx7KGrk+/By9jxtYwJoC+rhEvQSAixwQOqfV&#10;4pcXStCqLqMyO4++zwxMalMxy8JosboUeRxh0D76aL+jdedQJ13E2+VjcI5rpeMH6aPswD2Jg3gy&#10;eAguDyWBF3AIvNVCOL7dgetOaOGerAdPNA+rmGY8erYPOSot9/EvjXJg8MwqBbl2WEYOuKWe/lvq&#10;f0I5hf7nnKGPRo2ZlBS0XXsXMSMXKJ9+EvhhF+Sr11Km90a9hS/kISR/5hn3JbsCpgvzWPx6L7pN&#10;naEx9QCuWw+9zzpM81ai/pYHMZVO4DK9gMmPdqLPeSVaHX0wtedTSiST06wmi/XnW2qw4Vozazog&#10;eew19Fl6Y9HaB0OC6zD7/m+Bi7V0beLcg+1QVZdCXHGGFPsQlFLFUjeQWTl6dx5GtedtqLfzR919&#10;a0hvEVWWURFFaRbHnEWn9210LyaUxlVQE7Aq+Ldj2OgaLH5AgDzRC1VSMGpuvQa9Jg5Q3HQfUF5K&#10;z4YAcIG4nDAHze4eWDSzhZxAlkngJdRmT1WM+d9/hVljT3I7zK2+E/rz+bRlmgBESkC/1HWIDfzj&#10;RnmUFuOSyw2Qm/lDbEcFxv7f0NYmuodKTLz/FjpMXTFg4oum9Y9BXM8m7afHTZdaKqYoOeSsUYs9&#10;fg6Bl8GP7cC2ldHynQvjWBlTDo+4ZngkTEIQvAD+R/3g3ZYGnhcB0MvncXuiEu7ZChgnjsCGvrMb&#10;YxrxfXkrRjWDXL9WGZvsSBNG5w8ljyBnwQ9ioFOJ6JJVOK1uxbMXzsAq+jR4aeMwz5TBKqwXD+dO&#10;cxG2We0ke0KnSvqxcf0xLqSVwOsk3DxCEBDw3dT2pUnLDXN4/KPbN1/F+j726NHvvTx+N+/vcxQ+&#10;XsdgafEltj57FufrlmCGDYSPHpfizrRLMI+/DNMCYoKp3QRSZfjVxXNoUDRThqiESiYiRkD0jUpU&#10;qSYUUt1h+pCjoFBkYlp3GWmzE8ToLsIk6QLMUzuxIr4fDybQeT8fgM3dqeC5HoHz+lzc9Kt2eIdJ&#10;YJZJIJg8BZuoBrxa14vzxOjmKJtxYxRY71xGOiiPsiFrrMPsjyMgGFOkDTpuI+Wi2XmMf74b3fYr&#10;0EEZc/6jz4mUtKHzsZcxbkXS0dYfmp/8kpjWIJ1lqfMtlyvnFkgCH8CopScWTZwgfmAb9Nvew5j1&#10;KjS6ESP6hNjNQB8G9+5Djwed25r2Y9J1bpSeARv1oCFmROdhTIZJ9t4hzH/4KZocvSG18sG0sRP6&#10;7V0xs+UhKL8k4MxMAvpaKc2Uw3RiKIhesc60emI8HV99h2oBXdfGEw13rgfOlhOoEjIodJiPL0C7&#10;702YMDKF+K77of90N6Zu24ImE0/0b3oSqqrzQGIc2latQp+pLeZvvR+6ClrHCgqZDoqkQvR6XEOg&#10;ZQ8IAkEvH/qD+6E+8QO0R36g+34M8+bOGCYfu2cjdOfO0LMmeNfNETyySePZ6Gc2AoXYW+EptHpe&#10;B62tG7SOltA+fAtw5CMofv0qxm6+GZ32AjTQs5v46gB0U1SQ0Stjr/NKn0k20I51ZedGnyhpzXLf&#10;PyZ/m6hE/qRFCX9hG0zjG+GcPwWvmDG4fVAPx0354Dkcgee9xVgTLYd3hhzGOWIujqRbXA3eKqpF&#10;3UgnfTsNdP5ozOkOEQhGkMKOgHYhmC4cTR9TEX23tTg31Yyfn78A17hz4MW1wzJXDJvIDmxM70Lu&#10;JOujuYTN507PYNPaULg47saqIBHcncLg6/394hOPxXxmqPP7J7KkpFPu69Z9ddzf97eyIL8f4GJ3&#10;CALnWDz/XB2qLi11R2GjWxNG53Fvei3MompgWkQgKOyFV2ItPq9tQccCZVztWWhl4URYKNPowumD&#10;TuAi52oksSSTCkkIt+ObvhbcnH0ejvFNcI8bwqo4GdbRt3fdR0OwujUJZp4Hwb8rGt5fDMGG8IAn&#10;1MAifQq+xDh/3dqDTgJB1gjMxvpz7IBlDvqs2cAprkssq//TEYiRRFZrKcewTNTUgulnnsegCcld&#10;u2sw/UM4ZTwdGt74EM2mAsgsXKFcswb6jnrKfssBEtgnPiOG/KuDGLf1wbixA8aefRnY8wP6fW/E&#10;JXNiUo88CtRWoGXfl+j2CsCApSsUn+3j+vFxFYCMxrBczaI2sO4cklkspiag5s67MWTlCo05sVET&#10;O5KLlpiztsPQNasw9d4voC0keUvym44iRU+8llje4K79aPD0Q6eVE9pXb6bc10D3T9egc8+K0tEW&#10;eAPGeHaYvZu2xYrQt+1lVNm4ovWG1ZDGEbsNi0df4E0YMrXHxOp10FaymClkrIwQnsWQ+62QkyzX&#10;2ttA4mCJGYErRgW+GHcLwJyNG8RWfHRaOKPvri3QlFzg7k9FTHyO4I91/WXVs4xxK/PL0SG4AVq6&#10;H9jwoHHgQerphAlzG4wZ2WHExR+TP/sVVx/KgR+TGexxs3RQgcHafxnLZ2Ob2dA5VsHGyqIJ8oge&#10;He7JHOFAiZdDBWOeFO4H2mH1oBCmnofhvCoZd7w7jOvodk2z5eAVzBF7a8J9mWch7Gmlb7CFADUT&#10;ctUJLOiCMamLoS8mHVplIjSyVMLaOtTN93IhrXwjK2ES1wXr7FnYJXRjfUYn0ibkHPgxKy6c4kJa&#10;8e32wM8jnBvb6+NyWPzis7n7u7oMw9v+6ezgwUyfBzZ9H3ntin0KXw9iYrbH4MI/jK3P56O2Y+kb&#10;ZV0P4ihz35NSAcuYJjjky7jw8IKwKvzqQiNq1V2Y15ZALA+Blj4y6KNJkcZArQiHVJ1I2aUcdepO&#10;fFLXhGujKuEQOwq7JAU8E1W4I06DgHcvgifYD3PBUfAfq4HPHjlc41WwzCQJktKAoJRKnByUY4Jl&#10;NpZxCFz0HGQxPsJGL9AGrQpqAsB5WsemkuTGwmbkYf762zDEs8LQihsh5+qeVJAdOY42vg/maP1M&#10;4HXQFZVQRmScl52cjpuVQPLlAfTZeGHEyh3jr/0cSMpA7/3ErggA5dfcCIhEaP/8M/S7+xG4OEH5&#10;8dfAyAxlWjVdnyQ6MUCWgXWsIzRrYZ7qxtyJg+hdfQ96zfiY4llDRexSY+6JPp4tLtq7o+OhR6Es&#10;Y5FJ6AbZYTMyjP7mS/Q4CTBKErb/po1AEQHgDN2fVIdZYSpa/FZhgucIyb1bgPxTXMttnb0bmgUr&#10;IfuI0vRNCMZWraY0EhDdfT+0tSzYxdKtqpLPYsz9duiNnKAzt4TYxBTjpnbo5TlhzNwHUnN3aCxd&#10;qABxwvgdW6DLr+YKH72a7odYoI6NzWUISGlV5VWiz3s19GbO0BobQWZqhhEjW0zzXKE29YPKhST2&#10;V98A3UOkrhnDozSQazRsnDIbkrgUeYY1h3AtzLoliZ02rsWz2X0kd+thGT8EyzwVHENmYbvjLIz8&#10;j8M4MATXvtuO2yIUsI6nwrlghsCPzfFyHnuamjCiYl/vRW7MulQSRsVbEj26ePo8kml9Hr2rapyb&#10;voh3zp2HT+wFGMf3wDxrDvyEHmzJH0TilJKrE2fM78ypIWxcE8mBn5f7Yfh5HoK3y67xrY+nfD4y&#10;ondezlIG+2ez0NA63y0PhBz1FnwldnfeBz/vY+A778dT2zJRe1nF1Xuw8EMpk2JsTmuGY1gHTBMW&#10;wYscgFNyI9681IwL6l76bCmDLIQQ4/mecsRRAoAYKt2TIFOwuRaqcHq0Ea/mnSeJ0Q7TNDGMkufh&#10;IRTjlqNDcH86H+YrYmDskwyfx5tw84lF2Cb0wyi9B3YpJENSunFqcYmjKUhmzqhnKF2sRxojC4Q0&#10;apZxtNzHStjAfbGa4HDMu3pgxsoSyjtugf5UNjDdD0SFYSLoOsjMiJk4+UJ1MAyYp0zJwjox/jUr&#10;g/irQ+iw8caAtQBjb5JMrqzH8E/eRSuxq2lrN2i+/BbT7/0OU66BGDEnJskAcHSS0sACYDJGw+op&#10;9QQUjLay2i3iEGMdUEaFQ/LqW5i66R6MO63EmJUfZmx9Mcgkrr03xF98C/SP0/0QgE5LMPnBpxi1&#10;98Aszx7DN6wjkKul89A5F3SYEaWi3n8FRgjIJXeTPD5dDm1kNLFSfzRTuhVbiLm+twtz19+DEWKb&#10;Y3ffA+0lAlBmi5S+xFOY8b6TaJMHARZJZGcBhv1vQYP7TWh1uwXTDgHQW7tzADt3M4FvHr1fdius&#10;9UND4MdNBE9vhAobdXYFhr3vh4bnRYDniCk+3Q/rPO55CyZN/DFq6oneoJux+MVuoJdAibFApZq+&#10;D9YGvNQJmk3RzmIqMrbFvGRGi+eKuuBx7Bw8w9oRwOaECV+A3c9aYbYikQrNELi+VodVUSq4Zslg&#10;ljNK0rcebrF5+CVJ2SYJvWttG30QxfQKUqAixqdQJkDPWoFVqQSw51Ala8A7lSVwiyQpndIHkwIJ&#10;jGJ7sCZnECkzGq7vIcPq4pIhPLg5GK4OexHgSZLX8zsW0mr8+efj3p+e1tstZyWD/bNaUlKz+5bN&#10;x/esDPpqRuCxn0q4cFhZ7sTLr2WhrXspIBH79tN6p3F3WDUcicWZ5i+F0uKnNuPthlY0LrRTxigl&#10;BnMEevFO+tAiCABSoVqIhV6VCYmuEsKhC7g75xysM/vAy5DCLFWLVcla3HZgCvbrUmHOPwYnQTxW&#10;/KQeK+MXYJ0hhjGbXCa0Cy+XDKOaMts4ZZQpnYRAZiniNdfYoCZpRpSLtdDJGSAuzGPqy08x4GgB&#10;qY0R9IHewE9/AnzwEfDMdkgFPpCZWBPAuWPo9Y+hGyZKxHq0MvCcUUG88xg6rf3Qa+GJkVeIATZ1&#10;QHzwMHrd/TFOklP79NvQbXsPCocgjJKUVn1KGXtijJ6RgguGOk0nYvFi9BoCKwWlUkZZWjpNJUkf&#10;0NUGXUEOpJ9/geZ1W9DsKMA8AeCMjS8Uj74CNHfRcyRAnp7CzO8/xzDfDdPGtui7dS30xTUktWmb&#10;RIOJDBGqrlmBAZ45Fu68Hzh1jlCjBAO334leIzdofdYCj74F5co7CEDNMHnnamhbmQSm5zOngSom&#10;DwPO12COAGvGjYDrp29DlZYBaWYBpKn5WNz2GrFAJzrWFuIb1gCFVRxBZkONZ/VsXDBJfuZU+Ggy&#10;yjDmsR4yXiDEdgGQv/A6pLn5UMYkYfHp19DnEoALPCN03nI3tJkssgob3sg4PAsvwUKK6eldMl/q&#10;hVBIL/UndeMQhJfBIbweQVliBEWLYfuzJhjdlAZjl2g4P1aBVREyuOTqYJQ5DfOcPjhG5OGl/HSU&#10;DFfS93CJ2CY9k6lcAttcYuPJkEsiuL81aMTZ+Rq8VJoBz+QCmGRfBi97BCZJ3bizgE1aTs+X0kG3&#10;i3Olk9i0IRR8h51Y5S8kyXsS/l47Z7ZtDWVdXSyXs5DB/tmtqmrI6cEHvvvK2fH9KYHLCfj7xhET&#10;3I0dL6Ti0iX2abKPX4/k/jk8kDMAW9EkAaASvNQZkqx1+FVpBTolrbQXSU1igCpFNOXjdDqI5Aab&#10;ZQ7J6NAV4ovOM1hBjIEnGicHsUjgFqEO135G7PJGkhhOJ2B9YzxcPmyHXypgnkzyJnaKWEAj3qnp&#10;wRmdlosAPEdLMeuPwQCQFloFaxRZ+qltb0H3q9vQ5WAKmSUPOmsL6EhmLli4YN7aETIHkrJmJAtt&#10;PNC2Zju01b2UKQlY2MFzSix+fRSddv7otPJA/wtvAm2XoS/IwvCdd5GktoV21QPAHc9CaUXszYIP&#10;xZe7KKONk4hjYbc0BMQ6LrAAJxHHZ6HJPQVVVCJ0cfHQN50n0Bih6/RAcToXg2vWYsHYEVJiYkMr&#10;74XyYj2lgyBhYRyjX/wOA07OmDS1Qucda6A/TSxshtKpUGEsW4iym65Bj4UVpu8jsDtzCmhvxOhL&#10;OzBg5gm18TXAtZuh8r4BCwSSk3feSs+lmlJGDE6sIADMxKj3KszZuGDcLwg4dpzOy+lSusYcFj/4&#10;GPOWDnSsFaQ33EXgyoaxcZCHQTrLLMfXiCOpiMOll2HSbRPEvCDMud0I7Z69tJ4Af3EUc0eOopEA&#10;tsfSDqP+10F+jE0jOU2wJ6bCi5ikSsHVedJdcQDYSuD3etMYvLKaYJHQBM/cWfiKpLD5kMDv7jTw&#10;XE/A7e4C3PWDAoJUNYxyWGCNSVjFnMdmURZyhiswJ2cFcT7dZwEVhsQA5TnQaYn96dJJMdSiZvYy&#10;3quqgEdsDnjJNTAqHoRxSjNW53UiZlrL1X2zbojnSufw8IYIrrXX3eMkvFyi4Mn/TvLcs+lfj4/r&#10;bZazjsH+VSwvr5n/8APf717p9+2Mo8MRuPkkwdTuAJ56Khst9ZSZ6aNgbRCi4VlsyGyDVfwojFJl&#10;4MWOYEViE35ZRR+Xop4+5DNQqfOhkbE5RISUqSKgVh8m2RGPRiVrRT4F//gmmEQuwoSw0TVDi9WZ&#10;Ulz7fhVcVifDwj0ERrfnwW+PBJ5RatgnzsAuqQOC2PP4pGeBdbDgQEbB4tUxmclyD6vCY1SVkjlb&#10;lI/G++7AkL015HZ2EJMElPFsMMezxKSZJWZovcyBpJ2DAJ2+xErC2YTvTFDTwWKSnnsPoc3JH220&#10;vee1N4C+Fsr1tRh8awda7ek4F8rIrrdDbumBHltHLO4iBjgzRRlsKTIfC+3EwJiZorYDjffvQJ3g&#10;HnTcugWDn31MCVy6AwzWQ/L8dsgtnIhZ2qDr+rugrCeZS+nQy6fR8+mH6HOibQSA7WwscBkB4CLd&#10;rEqFiaxknL1pJS452KB70xqoyiizL/Zg8dhO9AlWYZHnD6XddVh0DsCsuTWG77kFqu5Krp6NjZhR&#10;xCWjy8UbUyY2GHb0BA6ELCEQqwlYkGPx488gtnKg85hAev0tpANP0wa6NDkDwUXME5QSACoWoU07&#10;i1mvTZDQNadcroXmAAEgJyCnMB0TgmaBF8ZtnDDk5IvFPQfpOqywWCClT18TG+9L7471ZGqj5YE+&#10;NQLTmsETNsModwz8LClsd3WBtzEDvMAo2N4rxA1fduAW+rRshKwAlsI6eQC3x5bgxKUKTGvoGamy&#10;6Rqp0BPbU6uKISMFoma9FFCG8qlWvJl/Dr5J52GZN0BKpAc2KTV4vKIF2bMSbjAA6w1UWDiDdRuE&#10;cHT5HjYOP8DbOxxBPkclL28r3t/TI3FbzjIG+1ez4uImt41rDhxydft6ztojGfzAIpg5nMDz27LQ&#10;1cBqBNnHT0xwSIyHcwZhc7KbQGwWNplTcEmsxrt1l1Cl6Kfs0Qy5Ihs6NsG6LhQ6zTGSIbHQ6ItR&#10;uViL14svwDe6A1Ypaip9pXAhJnl/uhp+b1bBaGUieNflw2RLBQJ2jSFAOA/71EECzEu4PW8QPwxp&#10;uZEiXAOIklCPBT7g4ufTSpKyo8dPoMnTC2PEYCa9AtCxYhW6r70FfatuQdct16PtGg+MuPMxZeuM&#10;YVt/6H69k2Ql6/1I2Xt+DlNff4cuJz90O3ij/zWSzkPNtKkLowc/QqO3K0asfTBn4g+1pRv6iaHN&#10;f72H8vo8gYGOGyHBRgkwWcdKDH19F2bufgE9vJXcULWudZugPU2FwnwHdHnJmL/7HswaW2CQpKh4&#10;+yvQtzMWrYZeOoX+Tz7iGOCUqTU6b78f+nMXlpiqaqmP4/nAANTbWKNl81osniPmrR+B7mwiBm9Z&#10;Q8wtCAtG/pix9caCpT2G7yYA7GIASCijlUCZRPv5sBEarph28AP2h1Ka6NIMBBeUmPvd7zFta4cZ&#10;EyPM0TPTl5ZwBSBz1k2HBVLlauykC9BmnMWi3ybIjbwxZ+cB7YfvQNNWBnWhEGM7nkWfmzdGLexx&#10;yckLC0fZtAqTkOgZALKHRaeka7LG7Yh+LTdpuwObhzh9DOaZizA/OgretlLwVkXC9OZkrPqkGTfn&#10;zJECmYM1gaBt/CT8wivwW2LAvbJ66BjzkwupMMqERJ2CUVUqFTVsfo8KVC3U4b2z1fCLYCOUOpY6&#10;+QvbcX9+PXKmiKnT7bH7O1c4gXXrEmDhehR2PnFw8QqBt9de8TNPivaNjeldl7OKwf5VLSmpUrBh&#10;U/APdoLjSuugAph4ZMLC7hu8+qIQbRdZGblEujL6SCKktMEtsRcmaSNUmo7CKeYy3rkwhmrlCJXx&#10;ZVCoY0h+sGk346ESx0AjFhFRa0TBbCO2F5TCJbaGm7zGWCiFe6YW18arwX+nG7zrU8HzCYH7jlO4&#10;7tgQvBMniAUSE4wewvr8IaRIWOBQyksqYkss9D3JOu7r7enG7JvvYNo+AMNGLhh97FloC3OgvXiO&#10;pG4RtBVCaNOPov0OAkVjcyxaukP22HZguJOOJ3CYmIb8y28xTqAwZESsZdvLxADZKNQBaPNC0XpD&#10;IIGZM3SWN0FjxMegHR8LX+wDxigXMwCZ13EdmcWsWw6xQXT3Qv38rzFleR0kFoGYE1yPUZLS2qef&#10;xSJJywUTZ0hM+eggtin+4Dd0mSECKA30Y2OY/OQzjDh5EoA5o2vV3dDnsVbiJbAXJ2Sjyd4L3eZ8&#10;jD36JKSnCuk4Em+jDRh99AXM866jNN4KhXkANGYumLqJ0ttYTk+I3pxSAoUwBX1UOEit3TDrHAT9&#10;HpLArHxjj1FGDPPzz9Flb4FRRzOM3HkdlGeJYdLRGqJHWlbPyqI7s2g3YjnUWWUY87wLOnNfaGwc&#10;MentSZL9VrQFrMSEgw80jgEYJJl//vrbMcM6kmulmCGGK2eFFz0iIpwoHdfiiZJRmIbVwTS6F345&#10;eviGSmD+ejV4N0TCZGU4VrzXgdsz5ASO9H2kTcIyUQy/qAa8deosLoovQK8vomeTSgybvjVVPKb0&#10;CehDGr25epxe7MA7xZUIiL4Ay6Q+mGTOw1Q4iNWFA0iaZlG+yei+mooG8Pj6MBjb7ofTqgxY+UTC&#10;xf2L2R1PR+webAZ/OYsY7F/djh2rFNy67mS0wzURMouVOTDxToCL7yG89JwIbTUspy8RrsxJOdak&#10;1sIkppYkywxMhGIEJg7j1xcaUae4RJBSCtlsOFRssLk2n2RJNuWxYgyhEoljlXg0Px92oZXEBMWw&#10;ygGcs4CV0Wo4vlEDIzZc7vpDcH/zHG4KnoN3ghrWMbNwix/EgwX9yBXrueCdmnnGJFj5TeBQUYHZ&#10;uzZiiueGUR7Jvy+PUKamHMZpO0q3fhDoP4+BZx5BLzHECZ4Zxm9YDVwkcNGQDO4fg+LjPRi1FGCY&#10;gG78qVdJm5Fk1dFxjXkYevpBtJl4Qs4jqcdzRZcVH5Of7YN+kjIzayki1xFIiEmmcnJTOQdlYgqa&#10;fVehjWcNiY0vJsydsGjkDJj60Hnc0WfqjM677qO8y0am0FNlIDc+h7Hf70KtDR+9Vk7ouH0TUHSe&#10;MjhDDDWkUcTI3a5DK4+P9vsfhOxMOd0+idO5Lojf24lR41uwYHwzASGBHN3H1PW3QVNDx7OsvrgA&#10;RUwy2l18ub6OAwT2ij3Hll4oQ4JFGYY/+xQNDiS9rYzQceNKyE4xANRCSaClpnvTsXD3XPh9usW8&#10;cjR73sw1mMiNjTFjYcrV+Y1ZuEFt449JnhPqLJ0w8O6H0A0QS1VpSBGoIadT0CtEA93SC4U94Ec3&#10;wIYKUdukWfiHyeD6Sh14QeGwvF2EVb/qwk3hCjilSJb6+mUMw/zEGWw7U4ZSNuSOvikdG90xQUCu&#10;EtHbTkCPNhqtKEea9BLeLLqI6yIa6NwDMCfwdEwZwV15I9wcHqzBg5Wdldnd2LH+KFz5u2DvEw1z&#10;QTBsPHaOP/dc/Me0h2H2tn83C4mp8rr30eBjDtcdXeR5RYPnlggz52Bs31aEzjbWeZjyKTkLpbU6&#10;+Szs4hthlS0FL2IQvifL8FnlRXQtXKZ8U0OZKp8K/ixI9QUY16QROywkEKxFRN9pPCAqhnNkDzFB&#10;BXjJMjgnz+KmhAm4vnsaPL9d4F0bjBt+M4JbwrWwPTkB04RROBPrfLNmEZdYIujj5fq/MOBIysKU&#10;/40YMHHFkM3tWDjJ4uPRLixiMxsjrCHZNtCKmZ+9ixHf6zHOs0d/ADGcZAJoCW2bmIP0q4PosCQW&#10;Y+yGiZfeA1oIAFUEgEMXMf3p+2ikzD5ofiPE9ivR4OSNob2HoV8gJKAksLosqPRQyVkr9dJETZqJ&#10;Vgzv/gTtN92KDmsXdPBsMELANclzIVnsif47N0IZTBl3cniJzRKW6hdVqPvdF8jzFaDM0xPVGx+B&#10;/iw9R7oXRlTno9PQuOIOXLD2RvWaxyE/30DbCMDVk0B8HkZWPosOqzvQZXENxkkGj9/HwmFV0/3T&#10;CaQqyEX5aPK4DgN0fL/fTVB8z6QpSXi6B1aYDO/Zj4uu7rjs6IjeO1ZDWXqKe9CsryMbsaGRkQRm&#10;I3PodLLSKpy/bS0xRhfM8q0x585HJ98dHeYemLJfgS7Pa9D17HYoi9l4cbo/ekZM/YqJNDfT8v22&#10;WfATLsBE1AHbTAK/LD0cftEEq8A4OPjEYNULdbgvUgWvLCV4iQpSC2rYJFzEPUVJCJ0rwSDJW7ku&#10;CzpJNH1nodCqw6gciqbvqwRZiiY8x4KZBtfBJW4ONqkzcEzs5vr5pVB5yBo8mKQ/XTqD9etiYGW3&#10;C46CUDj5noRn0O6BZ7aHf2iYuvLf2KJTajxWP3z4e6ugwwsssrS1bxGMbY7gma3paG5l8dxIdZEL&#10;JyS4J6kSxhG1MKbS1SG6E3eEVuG7Mw0Ylo9Do7+MOQmBn55YlE6IKW0iJPoSDGnrEdbdgHvizsIx&#10;pBkW0SMkUbpwTekYbogdhP2LeTC6PhqWd2Qi8JN+XBMnh3niFCxSxxGYPITP62UYpQzFBhBgnv4o&#10;OQPJbz6E5BcfQPzpASgruiinLW3nps5kfdimhyEVijDz+52Yeu2nGHz/XUzlpUI/PwG9VAZlVg5G&#10;33wLkz/5BcQn44jdjRHYL1KmHYK6Ig/jn+7D+OufY/5nv8blt9/GTHYeASybtWNJQXL1AwQmrElk&#10;EWwiJjrvfAtUCSfQ9/qr6NjyCPrWP4zWNY9g9KfvA8lCYKSXEqiEWkGMlo7XS/Xoz8pG21cfov13&#10;76Dj2/3QtXQwDOIAVlJWjr7f/R79736Ajr2HIO0dgVotIYlKIN7Sg8W9CRh9Zy/G3v4tFt97Dwvf&#10;fAlt12WwcPp6qQKq6kYMfvAZZn/xIeY++RTqwiLoZXR9NgpFrcVcXg4GPvwlxt//OSZ3fwFVSzMX&#10;MEKtpX20S3OqsMAUDC8ll7vR/vsvMfjW65h841nMvP0K5j74CFPv/BbyX30B/VEC99Z6Am4lm9eI&#10;mwCPRdBn3803rQtwjyqHaUYLTHNGYJ8phcf3k+DdHgvrwBhsea0LD3+7iKCIKZgRc7MQyuB4bAT3&#10;ZJQgZPEU6pCLTl0YZHqSvppcej5pWJRH0hPPxTl5DV47fRpBkTXwSF4AP0kMJ9bPL7MLKTM61gzF&#10;jVgsLJzF2g0i2LgfhcOKZDj4hcI7aO/oiy/GvUu7GKK6/LtbVla9YN1T8T/Y+YeKTZyTYeeVARun&#10;b/D8Symob2dTMnJtmgjvGsVtGZVwyWyBi2gCHsH9uC+kAb8/3YyquU5Mo41K3FJM6FIwrYgmIpJK&#10;GagGnapm/HD5PNbFn4Yg4hKcM9phldZA5xjAyhgxnN9uBy8gAuYPZiHw+2E4xk1xLNA6po+YYheO&#10;dyu5ztosDJVatkgMp53Aqh8szp9GqePAjwMVxljYhEgsoKeesTPKkCxkPYvarGSjW5fC0WtZMNW5&#10;HgJO4geSBWKtamIZSoIyNjMvycwFBqKMwtCxykkCt3GwKTxZ7Sh7DmxoMoeEWjakcJEy+jQxEgJB&#10;NbHIGQK6dmKUFy6Q3B4gUKBrqedJFs6RomSjkjmc4ECCG0pH9wElgbichJpazY2D1rA6OJZGGfFv&#10;lkY6B1PfE3Q0m3+Xi3C9QPuweUsWKUVSuqa8i2sAYXKPlRVc1Bz2rMR0jsUhWjlDyVVDQoUEu7Se&#10;1fHJRmg7pZGuw8L7s3sT05J1X2Fhx1hq2bvXsec6Q8yTxTFk55qm46YW6LqU2Hn2PqboPRMwE+pp&#10;J7SQ06YxSl7cnBK3p9bBIrwStlmDMBUNwTZ8ArwtKTC+JQo+r9fhsZMarIuWwyVqEDwqGF0iLuOJ&#10;2FaE9NWimWTvAGIwpD4KGX1Leu05eq8l9MzPo1xRh5+dKoTf4TPwou/FLU0Km+BLeCy3G6Llfn4M&#10;/MpLprB5YwLM+AfhuDINFr6RcPD6cnTHjvCP9IbZ2wx2xQrKx1xXrwvZz3f7bsHDLwnefnGwtv4c&#10;Tz4jQk0bm/V1acTIscl5rDnVBrvIRtjFjYEfMwy/iBr8/Hwdzsq6Ma4rg0yXTEwjkvJzLBT6bMpY&#10;p9CLFvxwqQlrEmrAj64BL4YyRtYUvPKBoBMKuLzTCaO1KeBtSoDgxAh8shZgFd8N+3jWijeGiHkd&#10;uPCm3IiOEeJeAwQGi5ARALLpaTmqwkS7RgKdWkaZhMWXIbBjgTfltINKSelSk6RfmoSSqxnSUMbV&#10;qLFAGZyN0p0k6GDTQ3IoxQCOHauZJqe7J3nNZthlveNYvRiHMowF0j7zOgkBBRvrSmBAG/QaBfRz&#10;BJ7ExNR6No8uATWhtEKsXWKydDzXxqBi6WDBGoj5MfghZsZwT0FyXk5PnKWWXZ+NO2FdUyZ1Wkjp&#10;HrRsHDJLg5qFB2N3OUg+QgCtxBiBJxtXzSKIsdtg029y59bPQ66RY5ZAmKVSzZ4juxjrsEy6ns3c&#10;xgEgpV2rIQTTU1FBKD1DLJANW2OTFXFxG9nDXiQIXaDf9JPN9yymQoeNHpbRM2aTprBvJW1GgzsT&#10;62EXVQXXrF44CIfgEDkK3iv54N0TAff3m3FLnBKBCQtwiRmEQ8oobBLbcWd0ARJbLtC9dGGQGN+k&#10;Npaeq4gunQSVPA/TylpcWOzD+6Q8VpyogFfMKOxjpmAdSbK3eBjpE3LuWbHXV1oyjkc3R8HG9ks4&#10;eUfB0ScCdh67Bx9+PPQXtNnA/Az2ny0l5azH04+HHfQV7F7wcAqGlxvJFOuv8cxz+ahoZgAA4njA&#10;wQkx7im6DFthG3gpY+Qj8CWJ87PyMrQslhPTSKO9ogl8QiHTxBEIphDzKEGjrAs7G3pxQ1wNzKNb&#10;YZQ9D166FA7xCtzI4gX+vBkmaxJh90YRVkYPwjtzEJYpfSSJx7GxdAElJBvZeGAxfeILBFeL9Jlr&#10;WIdkljdZYwkDQDY+V8Mm2qTMTP5jBChGe2gTy8zsHDLdAoEXiyxNm8gZKNCC+4dVJTIA4TCQHcwy&#10;vkJBMmwpoDsjVxwAsRmSFBoCPPZDxwGJmPZhQMKOZeeYUskxqOVmMyaGRE4b2SgztoOKqKBMP4M5&#10;bT+pXhYmntZTAllL7AAleFJLcKtis+ex8RRkDOTZPnQyxkK1JMvlBEhS/SQBGD0Tuj6LsMLdK11L&#10;QtefI9bHAkooiNGxnn0sCWwuIhWLqKOgky2DKTuOASZn7H61lEiVhEBXz0VrZr3+2LPj7ouuzUYA&#10;6hhBphWs8LhMKRxnz5W2n5GosfX0CKyPlsE6sRmuuZOwC+2D4ztl4G2Mg+DTdqyKU8AtS0Hvn3WY&#10;74BxYivuyunAkbZKjMvSiS0XQaKohFxWSMlJp2cTD6W2ALUTHfgwpxMrfuiGe/QiXIXzsApvxrrT&#10;YxDSC2fvnL3y06cHsWF9MJycd8PN8wRc3E9g5YpvJ55/OoLF8zNb/uQNZrD/bN9+lSV4bMvRb3w9&#10;vpzx9TyOAL8wWNt8iWe2laC8QctlhBby8Gk57stugmVsI8zyp2Gc2gtBUhl+f7Ec7dKLtMcp6GVR&#10;BCYR9Hc8JjQR6KF11Yp+7Gtqwz0JlTALa4JR2iKMcrWwT5bBL0oCn12XiQUGw+YnObg5eQ7OSRMw&#10;juuHa3wP3qicxFkCgUt0RtbVmKWjj7yTMi/7m01pxH6TqOT6EbIow8NMvdH2Bcq047Rk+zBnnWLY&#10;Pmw4PWOWjIOxvwcp9/TRfmwbA3u2HwN+hlmsTotELievrqxjS8Y4WC9Dtp4FeWU9/di52P7sPCy9&#10;jD0zLjZL52aBHxhIsmfJ1rNzsn3ZOdi8TUxqXzkHCUtuPXN2PANC5uxvltnZ9dn+zNm+bD2dnsNm&#10;li7WiMWW7HosfWzJ9mVgduVcDNTYvbDzMQBjhQcDQ7Zk6WLP4MpzY8+WSyc5ixzNlmwdSy/bt4VO&#10;+MbpPghiGuGSPgLHtBlYx83C9MPz4D0Sg2u+aMadSWJ4psio4JSDR+/fnADwtvRTONpZTueowbw2&#10;BtOSULqRc9BLi6FeyCbcr0DtXA0+PluHVSR1bU9Owz1NBcfQZmzMbUfKgo67PsPzcyVj2LjmONyd&#10;9yAoIBECtwj6jn9YfOKR8E/1esMID4P9N1Zc3OO2acPe7wJ8P5GtDDgEF/uDcLI9gWe3NuBcAwuY&#10;tPSxxw3NYnN+M6xia2GURfImvQ/u8efxRX0LehcpS6hPUw6JhER5hKRUKGX2WMqQJIfVbThRdwH3&#10;xlbALK4XvJxF8LLFcMiX4rq0OQh+Uw3Lp9Pg8nEzVsRSKZ86CquERngmNuDR6gn8tHUCP2kYx9v1&#10;o/igZQq/bhPjnZZpvN0yip+T//LSCD6qH8antUPYfWEIu6pG8NmFCfzm4hQ+rJvCB/V0DPlH9Pev&#10;a8lp+VHdNH5TS07Lj8nZ7w/raUn77W2bxXcds9jfPot95N8s+7fLfuU3235lH+b76Zg95F+T7yPn&#10;9mPnWfa9zNtnuL/Z+m87Z3GA/NvOOewjP9g1i2PdMzjeNc15CP0d0TuH2P4FxA8uIm5QjNg/crYu&#10;gfnQAv2mfekdMWfv6srfV37H/4Gz3/+xbo7OP4toWoaOzOP46DwOjy6QLyJ4RIzIYQmSBsRI7VtE&#10;zrASWYSohHNIGlPgw6pRrIyrh3l8MxzSF+GYrAPvq34Yv1UBzz1tuC9tHoLYXjilLcBUpIJ55Aju&#10;z2xDRH81sU0RxNoIjKhiIVELoZYlUiGaTYyuGbULPfhFcTn8SVKb0zdjl7UAh9gePJjVhfRJNt3S&#10;EkEuKZ3Hww+mwsF6FwK9YuHrEgc/t2Pyl57NObiwYOjnZ7C/0PbsSffctOlA8HXX7FP6C47DwzEM&#10;Lg7H8eQzebjYvtQiyqRR0qQYd6dWwDiqFjb5izBNGoFPRDU+KK9Fo7KLpO8pzMtOQK0JIVaRQBIx&#10;jT7WcgyqOhHZ0YL7EopgHlUJHotFmKOAfZICtySoEfh1DyzfKoXH9z1wzVwkiUS/kzvBi2iEeWwb&#10;7BI7YRFJDDS0Ds7xl+Ec2wo+beNHNsIpsgHOEfVwjqyj33VwpN+OtJ4feYm2/QmPav6vHtkMl6gm&#10;eMW1wCfuEnz/CveJX3Jvcq/l5R+6II6dn7Yxp99eBBzeCc3wTWiBf1wzAqPrERhVx3lQdAOByyVc&#10;l9SKG1M6cKOoHTcI/5S34QZRM+3XiBv+h35daiOC0hoRmH4J12bQOdJbcGtaC25PacVqOu+dSW24&#10;ndJ3S0Ir7s4awLpT07irdAIrMzvhntwEh5w+mGaOwjxmCkYHxmD2+044H59DQAZgHzcDh6R5ehf9&#10;8A+9iGezKhDTV4sefQ0x0CxMq8IgVifRl0WsTyWCTH8BteLLeLOoDH4xF2AlGoJ5xgyck3vwQMEg&#10;kqdUHPNlrPds6TA2r0+Aq/O38BOcgLfbEbg77p7d/mTWtwMDes/lT9tgBvvL7Jsjl7y3bAk96u+7&#10;R+LiuB/eHkfh6LgHzz6fi4uXl+KFMCYomlzAfckX4UYlsqVQAl4olfBxtXizqQWV6m4CvmrSZixE&#10;eQTUCiEWpKmQ6M+TJG1GYk8FthQUwoKYI4/Jomg9+InATWlaXHeiF44HWmAUQxJbJIZVEskp0SSs&#10;MmdhnjsDXtYEeKkjME4egm3SKB03Tj5BGWwKFiLanjFHoDpPPg1e5hBM0/v/q2f0wyStF8YpPX/C&#10;u2CS0gkzkml/jZsSUJmk/hlPu/J3O12rHUaiy+CRGyW3wYQA3zSpF6ZsJE7Ckpsl9cNcOAirlGGY&#10;Jw/QdrqHP+kEROz4/6EbC/tImg5ybkbXcIglZh/RA0FYJzxOtsMxrAVW8e2wIvAzSmmj9LbQu2sH&#10;j8DRpHAMJrnjMMuZg0X0NKy+H4ZfvBTexPbMaGmRCdjEieF/vBo/T89E+UgRFYi5mNNmYEp7lgrW&#10;M1ApkqFQCunv86iWXsJPzxbBNaoERmlDdG6SzPF92JQ3hPS5pek0FUT9Sk4NYcumEDja7oa3+3H6&#10;Vr/BCv+dky88F/872sXA/Az211lwcBPJ4RP7VwbtnvH3PgBvQSisrb7Gjhcy0dyl5urkmSTOGlnE&#10;mvBq8KNHYJbLQmnNwjGlGT9pbEG9pBt65WnoZ6OgXzgJtTwBUk0mlfgl6GcjRvrOYHtuMWzDmwi4&#10;VLBJAdzS9PDLUYGfMg+rNAVc0nTwj5CTJFbBOUYMy5gZ2KXL4FKgg3OGEu5JUmJacvjRdp94HVwI&#10;RNl5LIh1WGTqYUP72pP8+q8+B376AlyyxHDOvIpnLMKZ9nFJm/2r3JnciZ4Fn/xqS+fMhSXPmIcL&#10;uTOBtlM6c3p+qWLYp8hhK1LAVkhLcjv62z5FCYdUJew5V/0ZV9O+/3N3SNHALlVH708Lj2QtAZga&#10;K2MUCIqREBOeh2PiNGxzFmB9Rk6FzAhMsyfgRH8zWWqcQIVS/ASM08TwKtFgZZEGbilS2CZLYZ2i&#10;gEnUCHyJqb9XUY+KqTJIlPSS1GFQa+MgVhLrk+dDp8qDWFOBKkkTXjmVBefoDFgWDnAFnmlyH1bn&#10;jyF+WsfVRbK6ytOlk1i/PhhuznuxKkAIH9dg+Pt8Of3ctrCP9XpDPD+D/S8tL2+Q/9QTx3Z6uP5q&#10;0pX/A4L8kuHktBvbnxOiuYVVu3OdPyDsmcbGjB44UqbnZaqJFczAKakR7545jx5WJ6hdqhOEJgFK&#10;rQgzeiEmSPaMKc7g/HQzXi69gIDkFtgTkzOKnYFx/CRsTunhXQaSkySLd0/C6Z1LJI0vwPzXjbD6&#10;vBXWv62DxS8qYPWrOth/1Ab7X3XA7oMe2HwwCIuPCIw/Jgn2W/r7k3ZY/rb5v/rHl2Dz+3bY7+6D&#10;/a7eq7rdVz2w/ar7r3abP7f8knxnN+x3Etv9uh9Oewbhsm8IrvtH4PItAcuBGWLBV3en7+fg/AOB&#10;5tX8ewLv76VwPij7H7vbATk898nhu1eJwP0KrPxWgWsPUuFzRAzvEJKvYVMwjxyHaew4TGImYJO4&#10;APvoGdgQ23MlqeuWoqKCRwmnEgU8z8phlDgKk8hBeCSOYUVENd6trMFpYnaLKINcGQ6t5Dh9QfHQ&#10;U8GomWN9RxvRKO/G22UlcIxIo8K0AcbFQ3SeS7izoA8xs/ofGzzKS2fx0IYwOPF3Q+ARDh+XWPg4&#10;fyd/cYdoP+1i6OpisL+NhYcXOW3c+PXOIN+9k17uJ+HuFQsTqz14+ukMtLLBnlQUsxbBpKF5bMho&#10;gXnMIIzSFRwb8I+tx6fVDeiSsPlsqZRXxmNeJ8IC0okFZhN4lkKKBjQvNOLD3HSsiC6EZTJJwfhR&#10;GGfLYJcvg1+CDLcdWYTDy1Xg3RsH3s0h4N1wFLzrj8Lq1lAY3xRKfzOPIKftq5LIU8G7NoOcltcn&#10;0v60/mp+M227XfSn/daU/53f9meWN1E6b04G7xa6zh2U2e/MgMndWTC9Jwcm95OvzYLJukxytvwj&#10;X0vr/6TT9jW5dA7yqy3/jJveWwDL24tge3sJrO4phuX6Qlg9SO/k8TyYb82GyTOUzsco3U+KYLSd&#10;fj9Kz/f+aJg+XYhr983ixlTSnNmkAljU76Q28HMH4R51EfeHl+BQfROaFc0YQCHJ11RI9WlQqtKg&#10;5WZwi4JacQo1U214t+wi3KJPwTinB7yCAVgkVuChc60ke5Xc8DbWel1QMIsHNgthz98LB6fD8PWO&#10;JgA8JN3+eM7B5ma9+/KnazCD/W2soKDB9aHNhw56ee6asnOLga0gE5b8EOzYXoDOWtaxgnWl0CNx&#10;aA5bcodgR6U+j6SqZeoUPBMu4Lfnz6B9sQJz2rMkm0sxr8klKZwLiT4bEsoEUGRjbP4sdl0qxnVp&#10;BXAgNslLHoJJfC9cUuawKl6Ke8NlWPFuI8xuOQkzj/1w8z5Msvwwlf6H4Ck4AjfBUbgIQuBGbMDT&#10;LRrezrHwcomDu1s8XDzj4epBfmV5xdnvP972B0sX9wQ4uyfB2Y3c4z+WLmwd+dWWf24bt/zxHIn0&#10;m9wtEU60dKJtbMnWOXqwZ3wSdt7BsPc5+Z/czjsE9t70N7f8U862h8Lei/yPl1dbt7x0EETA3TUa&#10;7i7RcPSKhpV/JIxWUuFy7QnyIzBedQRWq47CJPAH8Jj7fQ+HdSlY/ekg7jmhhH+kCtYkeS0yhmGV&#10;XgfXhBI8klOKmPZ6jCiboUUxFEgkAEzAODJIyhZBxWL8qfNJKdTjV6WVcAk+RQpiAMYsMEJ8IzYW&#10;1yN/nnUOX7KzxdNYv1EIS5cj4PvGwtUrBH6+B8Q7nk77pqMDLsufrMEM9re1I0cKvB976OR+vtfR&#10;eeuAPJgJcmBufxCvPC9E4wXW62yJCWYOi7E54RLXMGKVOQNeag9cksrw8+pK1Kh6if01YlZdSFI4&#10;jzJELpSSGMoAJI+JFY6qTyG6twyPl1XDLvYMyeFamGYOw0w0Cvf0RdycrMRde4ew6qliCFacgJfT&#10;dwhyPYRVnsexijL+NT5hWCEIw0qPCKzyiCKPRZBHInzdEpa7RSQgSJCMFd4izoMEQgQQGAWSB3j+&#10;8ZJtS4GfZ8p/WfrT0v9PLf/ctuXl0rlS/+OczN3ZUkRLIXw94+DjHUEeRk7y7mru8+c8dMkJ2P7L&#10;ktybQMNLEAwBuRcVGt707Ly9TtLfJ2m/SHj7x8AzMAZOARGw8yPQ9QuGc8BJeJA7UUFjRYWO1apw&#10;eO8ox30nFrA2F1znZLOIKdikzICfchm+8XnYWpSKjNmLmEELpLI86FSpUEjCIdGFYwKxGEEOZmlb&#10;7VQrPiysQEDkeRjHdnENHiZJPbg9txupMyweNxmJjcbiQTy0PgrmTt/D7aYcWBFoC7x2zz7zRPjX&#10;jY3zjsufqsEM9v/HitOb3FavCw+xDQyTmAflwcQrCa5+h/DSjkRcrmVtw2wggh4ZoxJsTGuCaWQd&#10;jItYq2wv3DPq8WFDCy5Ke4kFNmJekgH5XAz06iToNcc5Z3MQz+nLkbp4CW801sEvo4yYYDVJoT7w&#10;coZhnz6F20lePxqtwNpfd0JwTzL4fsfh7kOZ2ZPc7QQELsfh7RKMAJLrQR6RCPJOgL9XIvwFCQjw&#10;JnDzSeZ++zCQ8SBQJKZ3NffxZPsk/5+4r2cC/AQx5NF/kft70pIY29IykjwMfgR0fgQQf7j0Z4Dq&#10;SeDncYKeQSgCfMMR6BvBrfenY3wJPN38w4lZnYSzbygBXhT8g+j5+RHTcjkBB/5RuAZEI3BTEdZ/&#10;NogHE1VYIZTBKmYUphmzxPxGYUeS9+akM/hNYy2KZQ3o0ZVgjoBPQ66cjYdOkwo1A0B1GIZQhiJJ&#10;F94uacGKyCaub6hF5ixsiP3fljvMzeHBFa16oCq7Ey9vPgG+427Y+cbAgu7HxvPr4W1bo37VVT1j&#10;GNtrsL+PHYmv9r7nwRNHHFcdnzMJiIMRySUL5yN4blseutv17Fvl6mqEk/O4U3gOFrEXYV26AB6V&#10;6K5RFXi3uhWXZP3QqiuhlcZBrzxJDDAE0EYSK4yFWJ9FjKEBVZpu/LarFjfmn4Npei14We0wyeqD&#10;TdY4+MnT8IqYw01hUrj+vBEma3NgvCIW5p6hcCNZFBiUTBk+Bq6uJ+HmE0OZOoEycwLcaenmR/LW&#10;N45zN7+l5Z/2eAICkqV/hbuQu/6VzqYscPcWwuMvdE8vIRUCV5aJ8PCJgwc9h6su6bl4+MQSy0uE&#10;gJ6HO/129owgyR9F140l1hcN1xXx8FqRDAFLj0ssnF1j4UDnd72rBLe8O4x7Ditxc7wazjFTME4a&#10;AS93gt5PN5xFVdicX4a9nc2o1gyRxG3Bgj4fUnUKFXBp0EkSCMyE9HXEkhLIxRlZNV44WwbniA5Y&#10;Js/DIn0GjvFd2FwwgvgZLTHEpTq/M0XTeGBNOBzsv4IjATifWKmT95c9jz0d/o5h0nKD/d0tJa/G&#10;446HDh+wCDgwZeybDkvfQpg7BmPrs1ncREtMCrPWuqSJBaxJrYFlVD14Isoocd3wiavD55X1GJKx&#10;AWsVUIlDCQSJCUJEmSUZU+pEyDXZxBIvoEF3GcETXXj0VB284k/DkmSxRU4bjAqGKcPNEBiq4Z+m&#10;g+/3Ylg/3wijm1JhTJnZitydgM47iBhqUDxcyJ0D4+DoFw0H3yjw/aNpXQK3nh8Q8yc8jnPHANrH&#10;P/5/vLziTn/F0tkvGa4+6XD1zvifu08aeSq56Kru7pdCBUEqXAg4nYjlOnpQmj3oWdBvd/8Ukrrs&#10;uSRQGhJh40ZMy5XSc0sprn2+D6t3yXFbNOAZp4CdiJ5/xggsM9thmdEA1/RyPFNWjvi5DnTpRzCM&#10;OoxKcqHWFkGvL4VKTgBI7G9REkMqoQi10ir87HQOfGPKYJoyD/MMOWyiO7COgDRlWst1dWHjqAsK&#10;5rBhkxA2rkfgSOni+4XAM2BPz/btUa8ZwM9g/2eWXljref8Tkd85rIxcMPFIhZVHOsztv8MLL6Wh&#10;sWNpbl829jSmewJ3x5TDI7EVDgRaZvG9WBlXgd+dr0bbdB0xgvNQqHI45sc6xi7QUkxAyFiDWnuG&#10;1vWgQTKHw83t2JScDruTSTDLqobxOWIdmeMkmeTwzAaui9Hjmi9m4Pz4eZhcG0dAGAxrYoTOAbFw&#10;Y+wvkJhVIGVuYn3OxIauOPv937nrX7G84m6MSf4Pl+4k0z280+HhlfFXetqfdHcBgaMnAZ2bEC7u&#10;Qgh8MuAXkMO5p18agWEkLEjumgvC4XRbPlY+14E7vpRjdQSwMlkP2wQJN0+MQ3YXnJLLEBCXiceL&#10;zuFAXw8qVb0c8M3hLL23fCzKciCfzyXmV0gMsBBK5BCwleGcvAlvFRfD50gJPFJH6XwTsAitxYO5&#10;XVRoqrmxy6yfH2vw2LghEab8H+C8KhNWvmH0znb2P/tsGAtsYL78KRrMYP83ll7c43b3xphdFs4H&#10;JhwEifAOTIadPQugIMTFNhY6ngWwAqKH5vFIfhv4scTSkrphIeyAX3Q5PimqRPfiEGT6FtqXjQwQ&#10;kceTR0GpjAIWWQvxOWIQ7ZjUDSB9rBGvFGcTaxDCLO40TLN7YZI8BuPEBXimanFbug73Repww2eD&#10;4D9ZBLMbI2ElCIWjewTJvGgCl3hiDyQvSfq5eBMAkvxjkpitXwKf/1gyILqy9PD5z0t3Wrr/yWX8&#10;ktSkvz1p6en9Vyy9E0jOJpEn/4XO5C/bf0kGe3ql/En3EBALJPcUpMCL2KKvbwa8vdPg5pYEW6dw&#10;WHsHw+mOOKzYVonVn0/i7jDgBlKtHsS0zYUSmKSOwDa9BS6xObg1NhYfny/EqcVujOkHidmdh1iT&#10;BLE8ElqtiFCsAHpJHvTzmZArCwkcq3BG0Ym3KqrhF1oO1zgWJn8clvGXsLGoDWkTEm54G5uj+HTJ&#10;JB5aHwZb+6/h4B0NG59wKmR39T3yePgbxPwslj9Bgxns/9YSE+tcnngscqe/zzfjbk7HuIYFa6vd&#10;eGZHLiqbVdywORapJXx0HutyL8Ix+QKM0vrBSxjCKvIPSwfQOjcIle4M1AjFov4bYoCHodcmEAAS&#10;tZsVQiaOxqw6DTOoRYduCDFD3Xi+oAoBYWfgntgJa+EojKOGYRYzSUAox6o0Ja6PmsKtO7tx06Pl&#10;uPaWPJKH8bB3i4CLVyw8SN4xd/chZuhL/uOS1vmy9aweLYE8kUCJwMib/WbAdGVJ67j1/3XJjmNL&#10;L68EeP9JJ3nuRQXGj8v/vN2L1dP5RlAaw5f8yt8/Ltn6sKssabtvNKVhCYCv7nHwonv38aeCgP52&#10;cA3jXEDr/G7LwI0vnsWtnzfjzvA53JShhUuWGry0eXIqaNJ7YSu8CD8Cv1fLSpE+145+3WXMasog&#10;VaZDrDwBleYwoKbCaz4emImjAoyN+EjDmLIEufOteKmsHm5sfHbyDPip87CMaMPacyNI5UKegZsQ&#10;v7hkgBvh4ez8Nez5hwiwTyIg6JuBrU9FvUi7mC5/egYz2D+GxcUVuz2w7sBuP69dQ55uxxDgHw0H&#10;pz14akcBqprZ7BlLoafCJxexqbAOFhE1ME5l/QRlEER24LPzrbi00AA9CkgSn4BGc5T2TgLkydAu&#10;hNC6UALEOMjkOZhX15CMGkG1uB8HGi/g4dRsrEw8Az4bfysagxFlLMuUWbinTeC2pBk8fmIBW347&#10;gOuerQR/dSosA4lNCKLgTODD2JO3lwi+5N4CITw8k+HmmQRX+u3uLaLfSfDyJFAidutDDMvHm5yW&#10;S6C1DFwC5gRky+5D63wJKL3+CHR+dO8ld2fLH9cv7edJ7JG5gEDMi4DOhySfl28ovH1CSaqGErCG&#10;0rEn6W+2Ppz2iVhy+put8/AOh5sPgbx/LJwYkyWWK6Dr+FG6AsmDvFjLdxRc3cJh73kSpl4nYLIi&#10;HA5rMnDda3W4+6sxrIvX4KY0DdxTpTCn58hLGaICqw12aefhl5KDhwuz8V1/HSo0PehHPcTqfIBN&#10;kaqh94ajVIiFQKeKpoIrFphm87GkQa4+jQuyZrxd1QDnsAswjh2HfYYc1iFNWJ/Xi/j5pZBWzM6V&#10;jGDTumNwpe/HSxABTw+6f8H++ccf5oKZGuL5Gewf08oLulw3PbDvK4HPb6b9/A/CyekAMcGD2L6j&#10;EeUNag4EmRyOH2LD5uphT7LHiAXFTBuGc0wVfnPxEjplLcQW2BSIbML1EMi1oZBTxoIqGJDGQitj&#10;E2KfogxVSlIrjxhhCUpni/D5pULcl1cJm5hm8FiXjOQ5OKYMEzvsQmBiL+5MncWGZBnu+2ES1/60&#10;Ea7r8mB/bTL47nFwdY6Ft1syfD1IHroK4ULuKsiAV0AOPDySIXAlYPNIou1J8CPw8ydnS+YBPvSb&#10;ANCPWK+Pewzn7G8GOAICNhe/GAKj/3Bnv2g4U+HA3MmPQJj9JncJiIFrYCzcAgkYA+MJ1OIIlKPp&#10;3EtdYfyXu7v4CmIJYMlZFx5yP3Zt5gS6rOuONzmT4Y6BybAPSCa2S0BMAB5E93CtUwxW8iPg5xwG&#10;V48w2K+KBv/hXPj+uhXXh8xhVYoaPpla2NCSl64Hj9gfTzgJ47gmrBCV4tl8Ib6rFxKQnUWProye&#10;fRWkKIZGSeAnPkDvbC9k2mPE4hKgVCdCvxgDvTIfWrSgYuIy3jlVBe/oapjGD8IyfR72sd14ILMd&#10;aeNLIa3YBEZnzs5jy6ZE2FvtxLV+9E5c6d24HJRtezLlq+lpw9heg/2D23fH8zzWbPz6YGDQV2Jf&#10;3yNwcyFG4hyJrTtOo+KSkmsdZhXciRNi3CUsh1lcA0xzJmGWOoqghEb8trwWzdIOKHWnMCc+igUl&#10;ySldHPTyRMohWfQ3MUQ2S5gqEToCSa0yChIUok1fj8iZXrze3I+b89rgTuf1jK6DJ4Gfo2gBlnEz&#10;sI+exgoCwbtEKtwZMoFrf9cEt2fzYHN3HGxvJA+MgT2rFyS250EMUOCVigBf5kL4ezOmSMzPkwHK&#10;H7iAsUHaxm0X0u9kAk2S0G4ERJ4ktb1IynpHkzwmJuYbywGblz8BHHP2N7mAOW1j+3D7kXsQU3N3&#10;J1ZI5/Ik4BXQedn5fbyF8PNNoWsnwdM9AQKPJWcM1Y/SEOBDbNYvlUA1jQCW3IeAkBifjUsw7LxO&#10;wmElMap16Vj1xgXcvmcId8UpsYqAjp8uBY/kKC91DkZJ4zBKGIZ5Uj/chc1Ym1eFz5vOo0J8EZOo&#10;wKw6E1LWtYUKH4kuj1h5ArTiY4Dse8gUJ7CoToJOnwm9Ohfzygqcn2rG+2UN8AmvgGXiILHKabgk&#10;DWBddi+SJ5aqSFg8v1OFI9i4PhHOjvsJzIMhcDoKD4d9sy9vK94/0WsY3mawfxILC7vkveWhkIP+&#10;AXvmnPnfwJV/CHynfdj6fD5qL7M5O5YiISdPzeN86dtiAAA+ZElEQVR+UQ2cYjthkyoBL6wPrsQQ&#10;3m5sRYW6kzJYOaCMhmYhCnJpIRTaEpJXmeRx0GnDAAULsxVPyxwotRUYRhsq9d0ImWjHu7UX8Wh6&#10;Oa6Lugzj45S5SZGZCXUwTVmEWUo/7DM74FfYhxsLRnBDbC/8v7gI5+cKSAoKwb8uBk6CMDjwWcff&#10;YDi5EmMiyezhR2DD6s18E+FCrIvvHgtblxg4eMQT0BBz9EuHm38GMb1MuPikQ0ByOoAYZpAbc5Kf&#10;tN8feiBtYx5EQMetY/vR34HkXiTHnbxTwWfulQI+/XYksHVk3VYI+FwJjD18k+ETKIJPEDktPVn/&#10;RmKJfNdI2BHbsyeQtA0SwvrmZNhspDT9pAKBezsRFDoCn4QxuKZNwYGFrsoj4MtmQSzIRcNwja/D&#10;TbGn8WDmWXxcV4+M2XZ0oxVieh9qAj4t8qDQF2Jefwoz2lLMkQRWKDOIuScD2mQolQlQadOhQi0q&#10;xU34yalieMaUw1g0RMxyDtbxA3ggdxCEtVxhqCT0O32axfMLhaPNbi70mq/Htwjy3zm6Y1vCbxeG&#10;9E7Ln5bBDPbPYTk5oy7333/0cz/vL8YCfA4SawmFldUuPLMtHc3dSq51mPXzyp1WYU1kNWyDu2CS&#10;KgcvZQr81Ga8dakVDYp+6LXl0CyyyvViLGpzIVPHQ6Vi9YEEgGpCNSnJrMVYaMQJlAnTIdGfo0x1&#10;GfWabiQNt+GThnZsKOyBr6gLlpH1JOcuwSyrH8b5LIp1L8zSB+GcMwuftDncGD+Pu05M4q7PO3HD&#10;a+UIeDgHTteRVPQ9Cmuvw7BwP0R+GFaex2HnG8b1FXQJTIRTUBKcSXLyAwikyO39hVynYU9ia0Ge&#10;QqwgGR3kTu6WhEC3xD9w9juJ28b2Yb6SgG4lq4/0SYGjr4jOJaJziuDMnIDOZQXJ8xXJcCK5bO8T&#10;DhtBMCw8KG3kNt6H4eBHaVsZBsfVBIiPnsU173Ti5r3TuD5UAv9kJTxztLDPEcMoewK8vBHwsjoJ&#10;9OphlFgF6+Rq+AvPYXvRGRxsqETpbBt6dZexoKugZ5sNtTyJGHcyNNpMSDS5BHyFmNOUEhs8TfK1&#10;lN4JsXM2rldTSO/3Ak7PX8DPq07BN/kUXaMTJixobvIwbs8cQiK9fPb+2bwtJUXjWL8uBO7O+3EN&#10;FS6+7keJdf9+/PkdEe8ZQloZ7J/Wuqr19k8+evxDL/cPB92cvuPGt7JhTC+9moGmFtZLcGmen6QO&#10;ygDCdi72Ho8yKC91Fk4pl/BOxUW0zVyCHk2Q6Qug1KdCTZJXJ2EjR6KIbTAAZJN+09+KSGCRQFFG&#10;jFCdR+zjPGWwS8RbWpEhq8bXAyV49lwmbhTlwiWmBmbEQoyT5mEsZJPzqGCSpYBTtgy+mYtYJZzC&#10;LXGjuC9sFJt2d2HT+3W47eXT8NkigsMd4TBjwQBWHoFJ4FGYEuCY+Z6AqXcwzEhiWrLZxwJiCaCS&#10;4EYMTcA1spA0Xl56EyguOUlVktfMfQjslpyYHK1nS08/EQErgWlQPGz9Y2DlFwlz35Mw82HXIhAO&#10;OAILSoPRNQR+Nx0H//4oBD6eTukswZ0f1GI9AfntEXO4Pk6OwBQ1XLM0sGDPNlNJTs85ewymWR2w&#10;FZbBMzYVq9OEeLX6FA70XUTVYjtGVfVQas7Qs8whUEuk5xtDzzqaC1WvpIJGpspcAkWSuVoCPg2B&#10;nkJZAK3iFDT6S6iVduAnZwrAj8iEaWYbeIUEuHFtuLNgGNGzS53k1cT8yoqn8OD6SNjb74Yfa6Bx&#10;joO3277FHdviPqVdrJc/JYMZ7J/T2iun7dbe9cUv/Tx2dvt6hsPTKxqWDrvx5FMiNDcouDGebKC7&#10;cESCLbmdXCgtXgaBUtIEvIgZ/raiDjWSJswgGzpQRtSwvoHBBHShlIMIAEkGawgAWZ0glCJaTzKM&#10;MUJJHGSaVJJtOXRsFobYyAP1OcQOncWHVWewJZ3YUWw93GMH4Jg4D/N4YkVxczBKmIS5aBR2WUPw&#10;zB7BKtE0VifM4+74RdwdOYvbDg9j1RcdCPhlLbxeOgf+FmKJ67PAvysF9jckwI6YmZ1PNOxIMtu4&#10;RcHKJRJWJEmtXCNg6RIBiyvuHE6/I2FJ29h69jfbj/ub7e8SDnMXAlSPcFj50rmuJbl9ayLs7hLC&#10;lmS682PZcHu5FF6/uohr93bjtpBx3BlHDDZpEbemzmNV3hy8cohNp03CigCdNQqZJs3CLG4MNrE9&#10;cI+rx82JZ/FMfjF2NpUifawSjeqLGEM1gVsZ9MTuoEqi5xkGvfg41JJwqBUirsO6TJ1FwJdCz5t1&#10;caF3II+Fjp67RJaHBe0lVIy14udnKhEgqiDm10wFWjvsMluwpugyEqdU3DBJNsKjMH8OD24Wwsb6&#10;K7i6hcDHM4axv4VtT2TuHx01RHUx2L+ItbZO2j716Mn3PFy/7LV3ZQPts2FsexjPPFOAzjo2WSOR&#10;C/LEgSlsyu6DfSxJs9g5mBMI+qU04qcXCtGgy+HCKEEbCywcBWaOUMaLJNmVDKkqBXJlFnQKYivy&#10;dEASTywxnKRyMJTaYOh1LBArHadNoYxXTOyjEmXTVQhpvohfnW7GY2lduDFmAE6hfTCjpXHaAHi5&#10;3cRGSR6mD8MofR7WmTK45Cjhla3BijQ9bkzWYnW0BvcclWD9gUVs2jmD9b8ewZqfduOe5y/h9qfr&#10;cMMTF7DisfMkpcvg88ApuK8rgNN9ObC/OxO2q9Ngc0cqbO9Mh8M9WXBekwePDUXwpv18HzyLlXTM&#10;zY9X4bZnarH6lRbc+4terPl0HPfvm8Gdh+exOkpNadDhmjQdBFlaLm3WmVIYsf56omHwUtpgmtYK&#10;y5R22CS0wjG6BT4xl3ATgf5Tmc34pPwyItsv48JsO8b1TfRcyuj5ZNKzIoZHgKaXMcZHhYz0BMey&#10;VdIELBLTm9WWkPyl/djzlB8GxAfJj0KviCc2X4PqhR68U1IN19BzMEmlwqyQ2GZCIx4saUTBnIQr&#10;7NjUoqeKpnHfOiE3hpxPhaKTywkE+R9dfOHZrH36Rb3z8qdjMIP9a9hXX8Xbb9lw6H1H9++H7ALz&#10;YO1XCGPr7/Hycyloq2W1QUtTM2aNyfGQiM09QfIsW0wZuRceomL8pp5ks7IUGmJ0kBL4SX4gUEuC&#10;Wp5LAHgOi+pyyKTZ0HKNIiSFVSG0PYKchdpi/QkZmxHSMoO2lUCnrYScpHWv4hKKxutxoqsB71df&#10;xGOlNbg5uxouiVXgRdbCKIV1ANYTIyX5GEfyMU4BswQV7BLVcEtSI4i2rRJpcVOyGjfT+tvjFVgd&#10;K8Vd0RLcETGD20LHcXvoGG47OYZbgkdw0/EhXH90AKsO92HVoV5cd6QfNx4bxC0ho7g9bAJ3Rkxh&#10;NfmdUfO4N16Ou+h8t8crcQv5DUkqkucakrQaeNI1nUR62JAbUzp4iRrw2CxsaYBFioSbvF4QUYmV&#10;UWW4J+EstuWex+9rGxHd144z053oVLYTM75EwFdNgFRM0pXYM4EY1OQ6YtGsWmHhGD3nYGjptxz5&#10;mEQJprR5ULFW3sUD9B6+Jv+GY4EylKN8oRk/O1uNIDZTYGwvjDIXYJTchzuL+pE2waakJyPGX1s0&#10;ivX3x8KcwM9pVRasPULh57Nv7qnHIr+uqxMbmJ/B/jWtMqvd7q41Ib+1DQgdtbmmGDy3ZDgKDuK1&#10;l4Ror50harBUJ5gzvIgH01tgGdUI04JpYjRt8E44jU8uVaBeeRYqfQpJruNQLkRDJTsNtaaR5G4t&#10;FOo8AjYGeMegVx6BjgVYUGeQPM6lTJpPAEiyTlJASJtHS2KKcsroOiGBagbmUIh2VKBAWo+jwy34&#10;TcNlvFA2hJszJuFBEpgfPQO7iEnYRo3DJn4S1olTsEyegFnyOIxIMhsJh2CcMgQTYoxmOaOwyB2D&#10;de4wFxHZJW8YbgWj8Cgag3vhGNwKR2k5Cmfa5pw7xG13zhvi/nbKGQA/ewB22YOwpvNYZo/BLHOU&#10;zkvXSBsjVjdJrI48mdJAcp2lxTaa0hQ+BvuICS46y/UJI9ie1YP3ilqx72I7kvo7UbHQgR4dq0pg&#10;wF9AYJQKHbE9vTqBnAoGVTr0qmx6VlnQqoTQERDqqfDQsM7nOhFmkYlpNk5bI4RCGkxs+xA9w90E&#10;gMeI1VXilPQyXiwvh0fceRjF9MIqSwLzxCHcnjuK6Ck1XZeM3m9tTi9e2hwOa9t9sPFNgpV3FOw9&#10;9449vzXqU8zDEM/PYP/a9sk3KQ63bwj5Ff+60F7TwCSYuMfAxv0Qtm/NRHsjyyVLk3wnjS3gntQK&#10;mBGbsCiSELjMwiP2At6pPYs6dQMkxFqkCyICwiICtzOUIUtIvhGo6aOJ9VEGVZ2AWhVP4JhNS2KO&#10;ylMEigSEbCIeVqGvJHmnJJbIeTi0GhHJ8AJiOeXoJSnXrG9AtbYN2VM9CB/qwZ7Wevyi7DS25uZi&#10;rSgLNyTkwCeuCE4J5bBKqiemeBm8jH6SzRMk+xbAK5HR32wUxTh4qbSOeQpbTi45ARn3+w/9yvr0&#10;KS7SDS+HNQqxWe1G6dwDBICdsE5pgquwCj7xpbg+Pgf3JWeQhE/Hq/k5+KiiFHsvVSGq9xLOz0/g&#10;snQCI9oRLKKTQKqagC+bC0Sq0B0lLCLXnyB2F8ndu4YKCY3iFFTK05BrsqDQCqFiclgXD5k+AVJy&#10;pT4OauUJaGTf0xsKI4AMJVl8FkWyHjxSUQu7pGZ6T+OwSJ8DP6EPG/PHETWtXWrwID9TMIUH7wmG&#10;s90u8AVRcPCLoAJw1/DjT8X8hjYb5vAw2L+HxcXF2dy++dA7FgHfdPDc42Dukw8Lp1A8szUPLc1y&#10;jgUOkydNzeH+9IswjRsgAAB40RNwj6vGh7X1aFAOUqbqhFycCxUbcyplFfIEbHKSvYpwYjVRJO0S&#10;odJmkmQrIi+kjJ4KPWs51p0gP0yMhCSe6iT0XCNKMtTadMrk6QQUIkiQiAXE0zKViEkGpScDbYos&#10;VM3nI3uyGFEjZdjTcx4vVZTg0fIq3HOmASsLW+CWdZlA6jJMki7DMrEbdvH9sInrg1VMDyyju2FJ&#10;Syv6bU3rrzj7zTn9bZs4CHvhCKyE/TBJuEzLVjinNsMvqx63FlzAxuIzeKYkBx/U5uK7y1mI609F&#10;8XQqGsWp6FelEpPNpOdXDB2TtqiCQlMIiUIIiTICMu0J2naE2N9henZsyFoosWkCNbpvjbKQAPAc&#10;AeA5YtP5kOrSICd2zABQo6Xno2WNTsepcDlGDPEYpPIwiIkxn5J34enKWpglthFoK2GcqyLm3oGN&#10;2X1ImfmPqSuLiuawcaMI5o6H4OgbD75POLxXfjv80ivx7+kNIzwM9u9mIpHI6rYHDv/c4ZqIHnOv&#10;DNh45cDYcj9eeCkdrd1ablA86ySbMDSLa0gK81iwzBzAio3miGzEr6u7cV4+glldDbE8krLqkwSC&#10;YcAcAaCEAFGbAj0SaFssMRWSeqokAkVaT7JOr40kthgGnT6EWFAo5xp9OHkUeTz9TiYASeNcjSQC&#10;jHhy1oCSTUyqiBjqKQySd2gr0K5oQJ28BWclzciaa0DMSA2Od1fgQHsFvmysxce1l/DBhSa8W1aD&#10;n52uwlslFfhJcRneJH/7VCV+WlpJ68o5Z79/fvYCfnHuAj6+UIlvWspw+PIZhPdVQDRejcL5OlSJ&#10;G9AsqUWHuhyD+tNcWmSUJiUBn4xAW0JgJVWFEfCFci7ThkCqIdeeJCkbSqAWQaAWCzUxOo2W7lNN&#10;hYIqgwqBbOjlubTMhVrNGGAqlCR3tRoqWOh8UBH4KajQoHOq9WmY0FahRNaN7afLYRNRDrMCCQGg&#10;it5PLzZk9SFhQsW9P27S8pI5rF0vhIXLUThdmwVL7wh4BOwbe+G5eDZ1pc3yJ2Ewg/17WU5OnfU9&#10;D8W/ZeJ0oNXaPUHn4S+Cg9MubH8hBRda5MTEgFG9HsEDEtybPwmXxGlYR0rgEDGNgKhmvFl+AZXy&#10;NmJpZwnsWAU+MUAxMTwpq9vLhF5P4MWkroZ1miZgZNtZ3ZY6kRhNIsk/AgICBIXuJNdarFSH0P6R&#10;xIRou4yOJzDQqtNofQJkiiVXqpOh0aXQcanEKmkpZ6HeswhUcygNeQSa+dCQlFaDwEl7AX2qRvSo&#10;mtApr0eHtBZtkotoE9dw3iVr+NE7ZfXoltG+8kvokzdhWlVF7KyUwCaPQDmHQDmHAJucrgNytSoF&#10;ShVJV0qDiiQsS5dCS/dLslWliybwO0zLwwRAxHARQ8tEOlcyVHScWpVOwEdpVmaR/CdqrUwlFxLA&#10;JdGSnp1SRIxYyLFiKOm5skYlRTD5SSpQRJhCA84ox/FSZQOcw88S0+2BecYszGP6sCG7F+mTSo75&#10;yfVAWek0HlofCVung7DxjuPq/Kw9vh7dtiP2o966OYflT8FgBvv3tKqqKqs1G4//NDDwSIeT01Gu&#10;L5iN9W489nQqqlv03CB51m8sZViMJ0XN8AzvgG3yIoxjh+GfWIP3LlTj3Fw17VfE9iJwiICOQAzE&#10;CvVs7gkCLZ02FjoCBbZkbBBcpT8xH2Ua/SYwYGCpIRbE1pFc1MvoWAllfgn9rc2g4zKglRMbImDV&#10;05IdC9qfhXjSEaDoacn+BpvdjtUxyti+IihkacTGciAnSanUM1AsJnAsIZAs5VypK4BcW0BAVUhg&#10;V0gARUyOXE3rtRoCOmU6OV2LXY+dl/ubpZmcZCtLG5d+2qaja+pZKzfbl9vG9qV1lF4dpUUvoXRK&#10;6f6ktE1GaWfdhWS0j4LuU8UKj1hyKjzYkrUGs1Zz1khEhQHkrGqBNSilYkJ/HnnznXi1shku0bXg&#10;p4zCNWUMLqEXsbW4G0VzKq7BgwUzLSwewgMbI+HM3wMb+8Pw9IuEj/83Q1u3xvxyctJQ52cwg3E2&#10;2Tpp+9C6H34lcN3Z5ulyXO/vHQsHhz149oUC1LbrORm1QDwmtX8RT+R0wTa8DbzEUdhljMAnrhwf&#10;1V9EtaKRJOAZgKSdXnaCwC2CGB4xI20aVJwTY9IJCVxI9mkY02GdpgkEpNnkBDYy1lJMSwWBmIy2&#10;s5nqxFFLQCAj8CEQ4ZZsO7E+DhzFBBBSxpzoN4Ep1HQ+cj2BFJv9jDEodi3WV1FP12bjZHXEPrUE&#10;MGoFgbKKwJlFTWFgTeni9iOA1ilpPR3LASsHqnR+OV1bvpwG+nvp2qzrCttO15XT8ko6GdAtsHtj&#10;91RMz6KUtlMBISHGt0jbxeyeGLgxwKT7YN1atCycFd2vhgoPVRwVBAm0nYEf7cfAVZEHsf4iqhR9&#10;eKuiDvyTZTBNHAE/bRbOJ2qxNbMepTMSLtgFszMlBH4bTsCJwM/DI5w8jAtp9dzT0R/TZsMID4MZ&#10;7A8tK6vSbsuG794VeHzcG+j3Azxcv4eN5V48/1wNquv0YH3IWJ2SaGQRG1MawY9vhln6EHiiLjgn&#10;lOPdmga0yDsoAxMISqIISEKh0EdhRkdgoy2CXJ6HBQIUKUQEhmzkAgukQCDHgEBG6wi4JMsV/zrG&#10;giThhLqsIzDr8EtAwZwBxhXn1tGxHEtaXsdkJMnSJWd/0zbWB5GNqGBLJfubAI+ARc+k5fLv/7Qf&#10;N6KF7cvWsfMQqF05JwPtK9di6f7x2mz9H26j41k9KAGiVlFA8riEZG8B7U9AKiWWx+6dGB2bpY2x&#10;U6mG7UNsUkn3qmJVAsmYUcZBRUCs587LAiBcxvnZbrx96gJ8Y2tgntAHy4w5OMd24aH0FhRMSLjG&#10;K1ZYnT41j83romBv8QWu9RfByyUG/p6HJS9uy/imt67XIHsNZrCrWURElt299/7+N4F+nw0F+R6G&#10;Bz8EPm4J2PFcBcobVFxHaVa3lDQuxt3CSpjGXIRx7iR4wn4ECS/h0/MNaF1shVZ/BlLxCUwrvifZ&#10;SWCjzaXMTnJTn01AmkYsMBZaSdgSw5MS0yEgURJDnGOTMrFGD9oOOQGgmABQRn9z9WL/B86B6J/w&#10;q+1/xRl7k8eT/BUR8OVCoc6HWp1J24jlydgwwhO0TyQH+vO6YvJSAsK8ZdYXgSl6NkoWckyXSs+R&#10;zoF6VM904O2i8wiKqYFF4hAs02fgnDyAdVk9SJtSc12XmJ0qmsRjj2TCzelb+HmchIf9MXjYfSN+&#10;5bmSk0Odeq/lV20wgxnsahYd3ei4acORT1b47x30dDkIJ9tDYCG1ntyWg4ttSq5OsJ88YXIOd4sq&#10;YR/TCodsGYwiB+Eefh7v1DZzobTmcRZaFZOwlNmVrK/bUuuuHiTnVAQOCwQG8wQkiyQVF9Mo86cS&#10;CIog1Sdxfd5UWlbnRWyJZOpVQebv4VcDvit+tf2XXU9sUavMhFpJgK/KpudA8ljBwO8k+RHyY7Rf&#10;BNeAItbmQ6wpIgaYTc+A1f1FQUWupQJBp8+CBFWokrbgjZJSuISfg0UKm/93EQ6JA3gofwgpczqO&#10;mbOoLqdPjxDzC4Oj7dfwcjsEf+/vEeC9a2rHM6L9Fy/qfZZfscEMZrA/Zykpk7b33nv4DU/Pz9v8&#10;vL6Dn3cwrG124dEnhai7rKRMudQwkjUlx6bkBtgFt8M4SQxe4hicUprxRtMl1KgGCOwqCeRCKWMf&#10;hUZ5hEAhmGQegRpr7ZQQKIizCfyYZxETZBIwleSyEDJ9IgFtIiS05LrYXAVk/i5+NeC74lfbf9mZ&#10;tGWjYpTkWtYoomCMloEfC1pKrqBnooojAGQSOBtKTSbJfpK6ciaPqdDQpkMmTeXAr1p+CW+czYd3&#10;QinMsoZhlD0P04Qh3J09jJQZPRfSSkXgV1hI4Lc5FG6Oe4n5RcDb/XusCPhi7o3XEr8cG9O7Lr9a&#10;gxnMYH+JUb4yfXjLse0Bvp/WuTnv1Xm4RsLWZideeiUdzZdlXF0Tq3MSto9hbWwTnITTMMpnY2Hn&#10;4JTWgrdrGnFppon2KCOPpEx9iDL3UQI+kr6stVTJGjxI9slYAwi5lCSiPJ0DQcYE50kOzxNbVGiv&#10;DjJ/F78a8F3xq+2/7EsAmEMAl/EHzI/uXU4FALFitToZcgI5hTaDA0HWR5KL6sLVizLJnwcNGlEt&#10;u0zgVwC7iEyY53bBtGgGvOhW3FMygWhCPq6fH+vqUjyJLRuiYW+/Cyt9k+HtFIlAwT7Fqy/HH2zo&#10;MoCfwQz2VxnlL9O77/jdo64OH53zF4TpfXziYOO4C09vFeJSw1J7I+srKBoS48GCPljGDxMALgVV&#10;9YiuwW/OXECLvAUy5AN6AgIVZW4xOesnSOCg0mRAqknnWJBWQSxQRiDImKAijesILGWtxqzLzB8B&#10;zN/NrwZ8V/xq+y8768OnIRnMNbRwzG8J/HTE+qS6LMzqCzFHLuO6/rB9WKNIKLdk9y6WV6F+sRc/&#10;L6uEW1QBeBlsmF8nzBLrsPZUL+KnNBz4KQj8ThXP46GNCbCz3QmBIBzuTuHw5H+vfHlbVkxjI/yX&#10;X6XBDGawv8YonxltfSz80QCvPZVOLsEa14AsmNj8wIXSaq9fAkEmiZOHprAxqxO28WMkhRdhEjeK&#10;lakt+Ol5knGqemJzZwBdMQEcq/OLI2kYAzHJ3GlieVMgyafNWmKDYgJCMetWQgDCRo9cBWD+bv7H&#10;oPeHfrX9f3TWmMHqP1mDB6vzO07r6H51ORhBBQZxHuP0PBQ61oUmnLaz/U7S/SZDimpUTLXj58UX&#10;4BZRDuOMIfAKpuh51uKR000oWlRwjVEaHVBaPIs161Jh53oUDu5hcHU7iSC/Y8pXdhRGtNTqg5Zf&#10;ocEMZrD/jVF+M9m85ruHXTwPnHH0ywB/xWmY2h7By9vT0FG31P44Dz3SRuV4OK0btsHtsEpbgHnq&#10;MNyE5/FRcx3KJO2UcTuJ6Z0mAGSRTqIps0dgSh9JbCYZC9o0aDkAzKaTsfpB1geOWKOSdUu5Gsj8&#10;HfxqwHfFr7b/j07pljOpT8DH2J8yjKvLnNKXoB8XCASrMKstgJrV+SlO0L7EElXp9AwvolzSjV9V&#10;NsEv4jx4cX0wLZDCKPYy7i3qRv68jKt2oEeNqqJxrFubAGu3E3AMSoWjIBT+vt8qntsmDGuqVgQs&#10;vzqDGcxgfwujbGd0x92HH7X3O1lus7JQZ+yWDiv+Pry4IwFtF6dYtuQyZ3rfDB7NbOdah40yRsDL&#10;7IVL3Fn8qrETVYoZLOgvc3JXRXJPoT4BsT6UC3ogJqmrlbO6wDxgTkTOGBQDCNZf72og8zfwqwHb&#10;H/rVjvmLnNLMMUA2hC2MmB2TvhmYRClGUYYZDclfeTIBfij04sO0XyJkaEapdBAvn6mBd8xFWMQP&#10;wjxLApOEIdyRN4zYKTXHtFnla1PhIHZsCoepzX7YB6bCyicWfMEu8Us7YoPb2ub8ll+ZwQxmsL+1&#10;3XD/sQ38VdGlFitTYeqdAFv3A9jxbAo6Grlwm9wUi6JxKe4RnYdR9EWYF06SjOuHT2IN3q9qRp1i&#10;BHJdNSSzEVCz+UTYeGDWMVqTSroun8CDAHCRpO8iSUPV0qiIq4PM38CvBnp/6Fc75i9wNopEq0qB&#10;Ri2CVp0MtToVUpL4Yn02ZLosSOneNDK6P30MAWAYPY/zOCPtxbZTdVRYNMFCOAaL1Bnwk4dwf94Y&#10;IqdBkhng5vDIG8Hj9x6Hm8Nu8L1jYe0VBkfPnXPPv5B0QC/TC5Zfk8EMZrD/X3b7Qz+stV75QwnP&#10;I1Zt6pMDU34Itj1bhJYmCWQkz1gXGeH0AtdP0EF0GbzsafAiL8E/sgSfXqjGZVkX7dHEjYnVLBDI&#10;sYYRCWsJZXViqdDJ46FWscgwbOzw/8d+gFcDvT/0qx3zFzgLdiDRFGBRV0jAlwu5JpMDQR1r8GB1&#10;fopg6KUkjWWRpGbLUS1tx+tnqmEX2QReihimGWLYxnZiS+4A0uaXOp/LNUBJ8SzJ3iSY23/LgZ+j&#10;Tzh8Vn438fLLCV9N9sNj+fUYzGAG+/9t19//9Rq7lRGnrVYUwtqnADyL7/DMthRcalNw84swxiKa&#10;lOC2+GoYxXXBMmsS/Lha3BSVjS+rqtAiHSVZ2A6NtIQAkIBvPoaYH2sFjYFWmwA5EsmToeHGDV8d&#10;aP7XfjXQ+0O/2jF/gatVGVjQlnAjPCTaQihZ4AZWl6lgDR4spl8U18Aj15ShVnoZPy0+Bd/wcvCz&#10;F2GcIod9bC/WZnQjeVoLVrnAurqUFM7h3rVCWLkdh+M1mbDxiYRP0Dezr7+ctFuvN8zbazCD/V2N&#10;8qXRmscSHzB3P1pi6pygdPbLgK3z19j+vBC1l+XcoHzWVSO0bxZ3ZQ/CPX0QDkmt4Eefx7WxpXjn&#10;XA0qxRNQYoQA4TSBAzE9GesoHQItEqBABsRaYk5sLO5VQOZv4lcDvT/0qx3zF7hGmbYU1JQb45vD&#10;dYthE8xDHkIeynWOlqARlYohvHm2Cp7Hi2Ef0wN7Yn6W4T3YROCXPqXmChEWzPQc6+e3LgbWzj/A&#10;1i8ZFj4xsBPsnn7++ZivxpskbsuvxGAGM9jf226+45s17l7fn/IQhOu9vWJhbfUVntyahupWDVcf&#10;OEgeMabB5qxB2EU1wSJtCCZJnfCIu4B3qttwbqEPCzgPvZ7AQ3eUJO9RaNlcGJpcKBVF0HLx8v4r&#10;yPx5Z4DzFwDYHwPeH/vVjvkLXE/X1imSfvSlSNlM+oYT8xNiXHMeBQu9eLmyDY4R9bAVTsE6eRbW&#10;4R14qGQCWZOqpUnLyfMLhvHQphg42O2EvetJuPtHw91v/9iTW2N/t7AA/vJrMJjBDPZ/YZRHjR7Z&#10;fPBxb7edFV6uwVofzzg4On2Drc/no+LSUsslA8GwARXWFkzAPLEfPNE4jDNHIUiuwbsXL6BWewmL&#10;+jzaiwVNJQCUnoRGkQWd5hR0ymwCFdYncClAKOsrx0VvuQI4iqVt2uUGh6VoLqyujTWe/Df1h1eA&#10;7r/48nYGXqwvIq3jApQSsHGjNriuOeR0LbZeqxLRtiVfiiRD12YTxSsI9OS05EZ4kOxVphIzrkaZ&#10;vA8vlzXANqyOnsUCzDPVsAjvxeaCEaQt6KlAIGOdnEsGsXHDCTjy90AgiICb20kEBhyYe2l7zGck&#10;ew1h7A1msH8ECw0NNXtg48EnPd1+VxfoexjeXsdgZfEVtu+owPl6yvuUn/vIo8aUuFvUCvuEy7DI&#10;nQBP2AX3lGq8c/EiGuRttAcLpUVgoSSZqEvGvJbNiZFJAJMBGYGPVJMIhSaBWCGTywQ2sjQCmAwu&#10;0opElw4psUg2fwYXPVl6jLaxczFAIlD7Y/Bj/iPg/bHTNtb9RhZDoJXEnV+uzaZrZ0DHhdUiOcsC&#10;PWjioNRm0LXzIWPTVXJ1ffEEktH0O5aOiYZGHAKdhPbXFkKuqcO5yVb8oqIBgrga8OL7YZkth210&#10;D9andyJrZmn2NhbM9NzZeTywLhzODl9jVVAq3Pjh8BV8L33mycRvG8/2G2ZvM5jB/pGsrq7O7M47&#10;P33R3/uT1iC/7+FqfwQ+rgl4/vk6VDZquNELI0RrEkbEWJfZCNOIahgVzBIDGoB3UhM+r21Dx/xl&#10;AopzUEvCMCP7gYAlGjpkEhPMgZwATqIX0TIeGjkbUkdAxAIqSLOgVmVhTs+m1iTA1BMwKQn8WP86&#10;NkfJldh+V/Orgt+yMxZJAKhjrE2TB4kmnxu7q2fD+RRsJruTxFZjCXRzuHlB5vWlBHg5tD4OGlUk&#10;pjUEgEgj8CYAlaVSumtRT7L3l6eq4Rd1HqYJPbDJnoNdfA89jy6kTsg42cuspGgKTzyWReC3D37u&#10;YfByJHc6JH15e/6J1hpDa6/BDPYPaSkpKeZr137z2srAfR2+nofhbHsMrvxDeGZ7Dpp6lobMMSaY&#10;NLGAu0TnYR59CU6FKpjEjkEQWo33L1xCjbqXmN8ZSOXhxL5CCVASwMLOa0FMDyJieLHQM1nJRYwm&#10;JkhAyMLos2kkxcQApfpEYmLLEpg1rFwN+K741YBv2fUkqTXKdKgIXBXqbGKBLNI0nVdBwCc/QssT&#10;BIAxBGyZBH7FEOuKiQ1m0fo42i+S0hADJWvBRh4UqMG56Yv4+dkK+MRVwZjAzzxrHvzEHjxYMITE&#10;qaUJjBjzO3NqCJvWRcLJfi+83A/DT3AI3q67pp9/OuObri699/KjNpjBDPaPaCkprebr7j++Q+Dx&#10;ZaunKzEY7+NwdNyPZ59j8QQ1XP0Wa91MGV/ERlEznMJ7YJIgAS9qCE7Jl/BGUyuq1YPEFS8C85HQ&#10;LURAS0CmUycQIBH4MfnJtaiSs+jKTF4SI9SrWAxBIUnPNEhIrsrYxEUMtP5cY8hVgO+Ks0gucnU+&#10;lOpcktws5D4xPzZkTX6UQG5peJuegFZFrFCmzSXwyybQTKFtBMwsfWoCYlUaWFzE89I6vHO+FO5R&#10;+eCl9MKkUAKjuB6syRlCyqz2xwmMioqG8ODmYLg67kOAIBw+nt8hyO+LyVdfSvxsdBQuy4/YYAYz&#10;2D+ypaTAZP3677evCCAQdNsDgXskHOz246VXstDSqeWYDqsXTOuZxn1hdXCMm4BJgQ68VGJFKW14&#10;u74NTfPtJIfPE5AQ+LDZ5Ij16RdJ0jLQYxMrsQ7S3FA52sbq61iYe0UKx9gWdQXL0VbYzGsEaFcD&#10;P+ZXAb4rfgUANSoWmIHAT8aiU7NYfsF0LAvwymZ/Y3OdZEJDDJVrnOHi/rFGD5ambGKtTTg3X4uX&#10;SjPgkZQPk2zWKXwYxolduLNwDFFT2qWQVuTnSiexeUMoHB124lq/ZJK8ofAX7Jp/4bnIL+fn5w11&#10;fgYz2D+TUZ423bDh65f4du81ClxCdEH+Qtjzd2PbjhS0NnND+kmu6iEaWMADeUOwSZ4CL01FIDgH&#10;t/h6fFBahXZJJ5Q4R3sSKDFZy025SUttKjfhkkzJGJiIG3bGzbAmIyBSZEBBwLegJ+nKZm/7KwFQ&#10;R2xOw0Vyputx8fxYMFMWzy+Oi+W3qM8n2ZsPNYEfF7WaAR/r6iKPot9Z0OhYGPs2vFdVCUF8HnhJ&#10;1eAVDcAktRmr8zoQM6XhRszIdGwCozlu6kq+4y54ep6EwDkSnvwD8he2ZRzp6TH08zOYwf4prb//&#10;rOWWTd//JND7m05n/gk4ewlhYn0QW7cW4dJFNUd9WIdp0fAcNma0wzp+HEYpcvBixrAiqRW/OF+L&#10;s4sVJJtzaS9yNqkQa/xgkwnpMzClS8c08kjy5kMnzyc5nE1O+8gTuL6E3ETsVwO+K34V4PvRWTcX&#10;Fp1ZylqUWUgrNtNdLF0rjyR8OYFXBdfwodOwSM4RtD2EnACQwFimr0HlVDveLDgH74TzsMwf5IJC&#10;WAlr8Hh5C3JnJT9Gci4omMLa9clwYJNQ8Q/B2yccK3yPyl59ruRoS4vcEMbeYAb7Z7aUlFbb9fd8&#10;94GH54Fua3chHP1LYOUUgR1bM9FRN08wAG6eEeGQDA9nDcE2uAcmiXOwzpiGS2IFPmw5iwpFJSSo&#10;I/Z1CphngJPCAeAksbxxFGFOWwK1jA2pI5AUE3hJGRAdJydW9le1ArPtJGelJHslR2lJTuxOTaxw&#10;Wn8aQ6im656HlKQ2G7oHKQtpRSBIcnlRfwE1sh788mwt/CMrwYvtAC93BjxhB+7Nb0D25Aw3wx7r&#10;53euYBxr18bDyvUY7Hzj4eYTCl/ffdJnnxQdulRtaPAwmMH+Jawyq9Ju7frgj+28QiatA4th4p4D&#10;C9uDePXFFLTVLHX+4EJp9c7hkZQ2uMb3wDhllFhTD4FgHt5tqECVaogYVxt00kKSvOkkPZMwTz5H&#10;DHBWlQeVtIgYWAGwQIC3QOCnOAyoGRAyxkigeVWg+1O+DICM0TH5Kw8l9hfPSesp/RlMEAOcUxcs&#10;SW8JMcTZH4jNZkKOVhTOdOANAj+vmCpYJPTCJHMOpkn9uCO/l2vtVbCb1elxieTwUxvDYGy7D06r&#10;0mHhEwkn9y/nnn8m8rve5gn35UdnMIMZ7F/BgoMr+DffF/qlw4qoCYsVuTD1FsLZ5xhe2J6K1mpu&#10;7APXTSZ9Qo77hBdhFFVPzGkMRhld8E+twXvVzaiWjxDza4BkNg5yMUlOfRLJyGSotOkEdoUEXASA&#10;iwRg88TcWGMFazxhYHZVkPtzzoazMWddbNjcvAncPB8sdD+T26yFWSFe7o6jYfI3jkC4DKWLXXiz&#10;8jJcoy7CIrkf5qkTcBQN467cIURO6bjWb8I+VOb2Ysf6o3Bz2gUH32iYe56AjftXU9tfSPxCbGjt&#10;NZjB/jUtMbGCf/eDJz6xW3VsmCeIAc81FWb8UGzfVoyOFhknDbkoMtOLuCOxDDbxzTDOlYEXPQDv&#10;8Ap8cqEBLbJ2aFDBNU7oWLRl1h+PBR9ls6qxccPSFGikSdBohNCz+rmrAtx/72p1BmRqAjs2JpmY&#10;n4p+L01glEjXI+BjnaEXDtE1WWft8yibb8PLpTVwjm2HkXAapqnTcIzvwpa8fojmlkKEKbXA6eIZ&#10;rF8bAyv7r+HoFQon35PwDNozvG1H1KdjhgmMDGawf22Lj6+2v23LDx9aBx4bsAgohrVvKYysj+CZ&#10;ZzLQ3KrgGkW4eIKTUtyVSCwwfBhGKUrYxXbipqgifFV1Du3KDgLLKqgky91TxCR5JawRIgY6YmpK&#10;buQIa6HNJDD7a0BQxEVxmdeUcmGtpMT61KxFmbX2KpgsZnMdkzQmpqjAOVTOXsT7lRcQEHsRxglT&#10;sMhWwT6uF/end0A4rV0a3qYDCgvYHB4spNUROKwQwsEvFD5B+6beeDnpt7SLoauLwQz272ClpXUO&#10;a54UfWjjHd5n4kRA4J0NO5dv8cJL6ahrl3F9BBlohHfO4DbRCJxTFsEnKekUeQE3xhXgV+fPoVzc&#10;DiXaSFPmEhgRI5MeIUkaDK02mdYXQqwt5UZw/LUAqCLWJ9ay8xRzU1zqWKAFdh0upBUbYpcCORpQ&#10;Lu/Fa8Vn4RVcAn7yIKzTZDAL68GDOd0QTS6FtGKTlrOpKx/YEA8zxwOwWyGCmVcEHLy+nHrupegv&#10;xrrEBuZnMIP9O9koYH3rvSd+4eT2/YCnXwp8/BJha/0Vntqajpq2pcnXRxgIjuqxJX8MDhGXYCXs&#10;hlXyZXjGlOOd882olI5iUV8LvT4N0AZDrz4CnZZFks6GQlUEtTJrSRpfFeT+vOsIBFksQhbJWUu/&#10;9UrWuXlpjg8WAWYatciaa8eLlc3wSWqBSXQPzOJH4Zw8ivUskvO4HGy6KNboUVw0hkc2s3mVPwef&#10;AZ9POMnfXVNPbI361BDM1GAG+ze1s5lnHZ95NOITX8/9w57OJ+HtHg87u/3Y+nwhzjeruQAKw+QR&#10;QxKsze2FZXIveKJJzv1Tu/DTimZcVPZhQX+G9oqDXnsEWgW5Ko6AMIcAkUngPwS25QYRNQtrtbyO&#10;zTv84/Y/dNaHkBgfi/rC6hgVEcT8IuncIkpXNUpkPXiurB42kU0wSpPANEMF04gePFAygtQ5HQfg&#10;pHpx6vQg1q9nwwF3ws0jGE6uxxAY+O3iS9ujPqPNDsuPwmAGM9i/o33/lcjpwU2HPvHz2jXi7xUM&#10;X+8QAsGdeGZrKSrrNZwc7iWPJjl5b2Y7rKJZKK15GAsH4J7cgPfqW1AlbSOwOcv1xdPLiAXqoui4&#10;BMj1KQR0adBLkwAJ69jMGjASiNUlQaUTQUGu1jKwI2BUkMuJLSrSuGFwKmKVchbsgEleJQGgLJa2&#10;ZZPsrUM5Mb+3ymvhRdfnxQ8R+LEw9gPYSMxPRMyPyXcGfudOTWDD/cfh4rgbgX4JcCWQD/Q9pHjm&#10;yZiDI5cXnZcfgcEMZrB/Zzt2LMP5gQf2f+bv+9tpX8E38HQ+Ar71CWx7tg4VDWougAJrGIkfmsfm&#10;vBZYxtTAKHsMvLR+uMRX49P6y+hcbCM2d5qAKgJi+WHM6kIJrNKh1eZBLyFgExOjk8bS35GQK+OJ&#10;oaXTedO4KDJc6Cs2xE6SDL08Awp1Aaa0WRhTJkGmSuTCb+nYMDs0oXa+Bz8rOQ/fmAswju+Gdc5S&#10;SKvN2d1In5RzrJVZSekMHn4wFfZWO+HnHgkvpxj4uR3Rvv58fsTly3rP5Vs3mMEMZjAeLzr6rOPa&#10;tfu+DQrYLQvyDYarXTBcHI7jqa15qO3QcXVpQ+RJk4u4O7UCxpF1sCsQw1w4Bp+IanxQWYcGVTfE&#10;2lOYkx6DShUMaDOgU7H+gWmAJoYAMpTYYDCU8kTICRhZFxc2ugMqkrdcmKtwWrIwWMWYl6djkXWi&#10;RjZU6lTI9BdQK27Hm0Xn4BtdBSvRECwy5+CS1IsHCoaQPKX6MZjpmdJhbFgTw8Xz8/U8Bh/3IwTq&#10;exZf2Job0t8O/+VbNpjBDGaw/7C9ey+4b9oUfMDfd8+is/1e+HocA5+/B1ufz0XNZQU3x8gouWhy&#10;AWuS6+AW0w3zJDF4ob1wiq/Dm00tqFR3EwhVEeOLBubjoZPkch2ZoSEpqzkOvfIktIoU6NRFBHQF&#10;9DuVADCUwPEwLVm0F9a1Joekcy5UymTIWaxBnEe19BLeOlsE16gSYp5DMMkTwyy+FxvzhpE2p+NC&#10;Win0xPxODePBzSfhbLcX/oIQ+AoO4JqgXXOvvJy0t7dXbxjhYTCDGexP27FjNc4bNh3fd+2K3XO+&#10;3t/B2/MkrK2+xnMvZqKlW8MNmWOSOGt4EfeFXYBD5CDMc7QESrNwSCWQamxDk6QbevU5YnRpJGkT&#10;Sb5GQisLhU4ZBb0mCVpNFjSqHKiV2bSO2CELnqoKIycWqGBhrwg8lQwkWSToSlRJmvDyqSw4RWfA&#10;snAAvOwJmCb1YHX+GOKmdVxgA8b8zpZOYsOGELgSaK/0SYSX83EE+u1afOnF2G8WF/WGOj+DGcxg&#10;/72Fi1qdtj4Z/JWr0/tTrvwfsMI/GXzn3djxvBAtLayrNGEU9BD1zmBTZh/46bPgZajAS5mBc1Ij&#10;3jtdiY7FVtqrAtDHEzqxMPrJxPxIEpP0VetyICdZrFSnQ6NmIbOIBSpYAwkBn5yNLGEjTAg4UYtL&#10;8h78rKwE/Mh08NIbYFw0BOPES7irsBcxszquq46SmF/5qVk8tCEcTvyv4ekeCg/7CHg6fqN66bmU&#10;402GqSsNZjCD/U8sJaXOYd26r79b6bdvwdMtBG5esTCx2oOnn85Ca4OOo1xyAh/hyAI2ZbXBMpaA&#10;KV0BXtwo/GPq8NGFOlxYLMciRASV6dBrC0jyFkKtKuLq/xY1bCKljKVJyxWZhKjEBFkrMQvDrwvB&#10;gjYfVVOt+OW5i3CPOQ2TnG7wiP1ZJFbg4XMtyJxTLnVyJi8snMUDm0VwcPoG9vxD8PONRqDgqOL5&#10;p/NPVBuiuhjMYAb7ayw9vdbzoY2HDwk8v561dYuBrVcWLPkheG57HjrrWBAtQEzwljgwhwdzB2EX&#10;QfI0ZgbWadPwSKrCh02lqFWXYg5nCC/PQqnMg0KWxU1yJNWTa3OgYn0FWZxBrgsMm1tERPsXoFrR&#10;iHfPVMEt+BR4ov6lCZziG7GhuAH5C2IO+JidLZrChk3JsHQ9CkffWALqEALAb6UvbM86ZGjtNZjB&#10;DPa/spMnCz23bD562Mk/WGLlnwtjzyyY2h/Ejmdi0XpxKZQWayHOGlzAxtgGuMb2wDqbzTbXTSB4&#10;Gu/XnsMFVQtmSQ7LVCSDtcnQ6Qsgl+RAKy+AXpNF4BcOHWsd1mdiCBeRPNuE1youwi+uGuYspFWu&#10;GKbJ/bg9twcp0wrueiyYa2PRIB7eEAkzx4NwuykHlt5h8BTsmn32qYh9NTWGfn4GM5jB/gaWFFEv&#10;uGdzTJhNQKjcLDAXpl5JcHD/Bq+/xOIJsgFngJSYYNqoGOtSG2AW0wDjfDZipBdB9PvXjedRrTwP&#10;GXKhWDwJ+Syb7rKA6COxP0Uy9NJjkCnCMYELKNFMYUd9H/ixjTBPHoRN9jzsRCMEfiOImtZyspcu&#10;harsTry0+QScHXfDzjcGFsT8bDx3jW57JvqDxkbDvL0GM5jB/oYWFl/tvXrLiXCH646LzfwTwOOH&#10;w9ojGDu25aOjVcONvGATDIkm53F70hlYxdXDqkQNo4Qx+EQV4pOL+WhTnINWR6C3GA1uWk11IvTz&#10;J6GVxUFCzK9Q3oPtFy4T4PWDlzQNi6w5OLOpKwtHkDSr5Ro8mPQ9XTyNzWsjYG+/E46eIeD7nYSz&#10;75c9jz8Z9i5ttl1OssEMZjCD/e3sZHqZ552PHPnBMvCHGRO/DNgGlcLCIRiPPS5CQ5OEAyc2YiRu&#10;bA5r0+tgGtcHXooUVjGtuCUqG3sq8zCgqKY9SqFeCIFOHQGVQogZ1KJMMYQ3zjfB5kQ5geY4bIvV&#10;sI7uxPqsHqTN6LhOzlyDR8Es1m9KgY3rEfCDEgn8QuAZsLtn+3MRr+v1eqvlpBrMYAYz2N/eovNq&#10;PDY8FfWd0zUxs6YeqSQ702FmvQfPvZiCli4lN3Z4ijymbwa3CFtgLRoFP30eruGtuDOiGF9WlqBe&#10;Wkr75WNKJSRJ24Rc+SReON0GQXgj7OIHYZ82Dte4Vjyc242kSQ0ne7UspFXJNDZuTIaZ0yE4X5cJ&#10;K99wOPl92ffUtpNvEfhZLCfRYAYzmMH+/1l5+ZjrvZtj9ljy98/zvRLh5ZfAhZrauj0FF9uWQJDJ&#10;1ZMjMqwtGoZt1AAsYqbAj+/Cyqh8fFCZgvPKerShG4mKHmy92A+XhG6Yx07BPW0O/tF1eER4AZkT&#10;Ui6kFZu0/EzJJB7ZGAE7+6/h5BsHW58IWHns7H3oqdBXDOBnMIMZ7O9qoshy10ceCvnG33f/jMAt&#10;BL6e8bC02ImntuegqlUFNt/cIHnYsBSrc8ZgnDwDXvocjJLbcWPGabxRW4Vv5+fwUE07LNN6wMuS&#10;kVwWwzumA2/mNaNkcIqLTs2CmZaUDmDjhhC4ue6Fs+tRePqEITDo2+Enngh5gXYxXk6SwQxmMIP9&#10;/ezYvgzn9WsPfB7kt2/My/0EfL3DYWu/G1ufL0ZVk4ars2Njh0NIw95UMAde1DCMMhdgnzEAZ1ET&#10;gooHYJfeC17aFIzTF2AV1YFn8tpRPiFhvVw4Kzs1ik3rjsHNZS98vKMg8AiHn+8B8RMPn3yPNpsv&#10;J8VgBjOYwf7+VlnZbrdmw9efCXx+s+Dn/wP4/O9gY/0DXtjegJYaFpYUXKCCw/1K3JIzA5OEaY7p&#10;GeWowMuQgieagykxQ358J57M7UDR1NLkTHodcO7sPB7eIoKj1U6s9EmAj3MsBM4HFc8+lbq/t9cQ&#10;zNRgBjPYP4DtD87jr9mwZ3/Qyl1yH9+jcHMOh8DpJF55MhYd9VNcFxkWVDVsBrgxfQS8iEGYsGFz&#10;yQuwFE7AM6kLD+V2IWVSybX2MgAsLR7DpvWJcHX6Bn6CYHg6HYGHwz7xS9sKj01P6wXLlzaYwQxm&#10;sP97Oxze7L7xgePf+vnvWXBy/AYezgfhav9bvPScEI2XpVwfwcvLIHhTcgecY7tgH90Oj7BqPJHT&#10;hMwFHRdvcFYP5Jybw7qNiXC0I9nrcRTent8iyH/n4kvPJX9rGN5mMIMZ7B/SMjP7He+/99DnAb5f&#10;zQT4HIC/TzDsbXbi2WdFuNiyBII95PFTOmyMrcIdIafwlKgK6dMSbhtrOEk/K8HqTblwcgkl2SuC&#10;t8sRBAV8qXj99YSj0ikD+BnMYAb7B7bWVtg++ejx3wncPpzm239P8jUZbvwv8eLzkWhoW/hx3uGk&#10;jlHsKriIc5OLXL/BRWJ+Bedmse7BTFg4RcJTkANPfhx8XL/Rv/aKML6sej5g+RIGM5jBDPaPa9y8&#10;w3fv/L2Py55ZP+dYBHqFwsnxA+x4IZLksARSHYsnCAzOS7klC26QWjiNDQ+nwM7pAFzcE+DlIYS/&#10;Z7Dule0FmdXlyuuXT20wgxnMYP/4lpfXzH9qc9SeQOfvFgTOIfBks805/w47no9HcwMLrk/GWke0&#10;xPxOL+LeB1Jh7cb6+MXC0/k4yd8jqteeyxc11uhvWD6lwQxmMIP989hXv85xeWJt1C6B+yGxk3sM&#10;PP1j4ejyJbY9fRyXG+Y5AKw4s4h71mXAzP44BEFZcHYLxjUBe9Sv7IgVnT49fe3yqQxmMIMZ7J/P&#10;og+ddVy3NvGos2uw2kWQAlfvSDh7fopX30xDdFwPHnw0DeZ2x8D3SIOjazy8vL/V//wtUUlHy9id&#10;y6cwmMEMZrB/Xvvqoya3DWuSY12cj2hcBLHgB4TASvANXK8PhYnTd3DySICHRzx8PH/AG6/llrU1&#10;LzxA4tho+XCDGcxgBvvntm+/qhesXR0e5up5SGnlFw2TFYngeUfBYYUQLu5hWOF1UP3u6wWFzQ0S&#10;Bn6G8b0GM5jB/rUs4li9YMOGiHBH/2Nqq2uEcLwhC5aeJ+Dnt1f53ptZuX3N8vUG8DOYwQz2L2un&#10;T3cF3bMhOsnZ56jSweMo+K6/V/z0TWFub5t4LYGfyfJuBjOYwQz2r2nl+aP3P37/yYbb/Xdr3ns1&#10;o/JSg+wpAj+z5c0GM5jBDPavawR2LjmH+wp/szVB2ly08K1er3df3mQwg/2djMf7f6zlFX7hszrX&#10;AAAAAElFTkSuQmCC"/>
  <p:tag name="ISPRING_PRESENTERDATA_2" val="Tmd1eeG7hW4gTmjGsCBN4burbmc=|TMOgbSBxdWVuIHbhu5tpIGNo4buvIGPDoWkgdSzGsA==|bW4uYXNiLm5ubXVuZ0Bkb25ndHJpZXUuZWR1LnZu||ezU0QTcyNjZDLTYwNDYtNENGRS1CRDk1LUE4MTZFNzg2ODI4Nn0=|R2nDoW8gdmnDqm4gdHLGsOG7nW5nIE1OIEFuIFNpbmggQg==|SVNQUklOR19QUkVTRU5URVJfUEhPVE9fNA==|MQ==||SVNQUklOR19QUkVTRU5URVJfUEhPVE9fNQ==|MDM2OTIwOTMzNg=="/>
  <p:tag name="FLASHSPRING_PRESENTATION_REFERENCES" val="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OjTBSFEXLdnkFAADSEwAAHQAAAHVuaXZlcnNhbC9jb21tb25fbWVzc2FnZXMubG5nrVhNi9tGGL4H8h8GQaCFdJMUEkrZdZCl2bVYWXKk8e6mpYhZadYWkTSuPrxxT7310lJ6LKWHFNKW0kKgOdnQHlzyP9xf0ndGsmOnCZI2gV3QzPh93u+Pmf37j+MITVmahTw5UO7s3VYQS3wehMnoQBmSww8+UlCW0ySgEU/YgZJwBd3vXL+2H9FkVNARg+/r1xDaj1mWwTLriNXLNQqDA2XQ9TS7P1Cth55pH9le1zhSOhqPJzSZIZOP+Hsf3rv3+M7de+/v36romsC4fdU0d4GQRLp7uwGQRRzb9AANm56Fz4jScaMwYCijRTtie0hMw8JKp/poRz1w8IlgzYB1nr54tlr84NciDB0HW8RzTUPHnuF6lk2kaUxMsK50HvICjekUADmahuwS5WMGbs3DFNSTSsKBz2EjKVgdM93uq4blOdgljqERw7ZAXJ6ms5sSlhb5mKfALkNBmNFzUETyhACS55OUZcCa5hBgCP7ycQi/5DENk7161qeWaau6pw4GXh+7rnoEZiYbpQBpB/4yzMdwFjB+E1hcJhGnAbpIGQDaLqKTSRT65S9Dd5IKCQcRndVK4ainhnXkEds2XQ9b+npH6eAkQHpKhbItURzVxQ4ApDRj6RVoPRn6khypUdQOoWcc9Uz4J0IEbfkcDOGvFk9RvnyOsuWTtsoMMIREdznP68ggZrEDce+6p7ajC/PlLEUUTWiWXfI02InXbc/WARuWZkNKaGQLnAiMNTBESghlLU2Zn9eDgZSqjPQqw0BXCEWPyCohkisushwSKJ5ELGdS2lCoQn0ZXOfsgkOmRYxOyywA7jLtagPeVIeW1vO6xILPLgYPm7RI/HFDOkjT12bKdl4UEDDb0V8rU4Xmde0zqDNKx7LbUNjHUBeP21A8xC4YGbt1NJZ6Yhyp0ktQAdflaV3+fCqqTTRD1PeBTkTTNORFBjvCJFCkpEeyvXZsXPxgCFFsqOYbqmyJCuEgV6NwykCONGBpLSNoBBrWRVY9GBqfeIeqYWL9NaFHZyjhOaLBlCY+g2DzqfDpDM6CMJBnIuwl/8+L8AtE86ro36j6haXjsxtt5dlpMW/ICJrnLJ7kdayFwSrxryKFSPE3itBE9avxdzVsqY5hvxvPZGFcRGUvemv/bCRr66NaId7SUs299a4lcctWg2F0EW0Spo2oOVVPsO0aUOtW81+T5nSGdQg0g7JvQWMzkgvenNqyK4DjcdmRl3+CaeQnzGkoGYnZ8McQjVeLb/zmsG4PzC6VOWOxAPwtbk58ApbYUelENJHm9Ke46xoEOtEpO8/CvHbWlDneuOfKFL96s92aaHcaEDGICSJbADiqpsUMRWEM8gcNMId9vLZA2TZ2NDnlRRTIkhCFj2TrANsWMfv/rHyR8ljuRjRbp0TZuu6/jRSlck7JdNBixtpkdWP/bCX11b3kYtWB0UZTLU3MQ73V4pcZOl8tvm1ICGklzGESdz1SVfmVL38X9l3Nn84aQpUXNh0fqgBXaU4EyqNwNf87bojyqjSr+V8EPRiu5j8hsvy6j44N2Ol/3ApNTH5QbPEG9VOL5yz7rDWIUOolxmrxfYiCAowlfVULR9TurhjaeDkXNeeP+hFW0FYX6DW1TpMx6sPFpLbcEQPC/Z3cUGnZGWMew9ZePV/IpiouVEJUrdeHhIP5lbx4Bgm+WnxVtIHoq84xVE15q9q5mP3zHdzKxiiAYG0FKJ3Rzg1b1JuHjTaOeEn+amMkr2lmoNGT2vQT9iDGwFN1XT78gEJwkX9UjgQB3B/96gUo4iPeFEzrqRYU/FfwWBDmbQEdjDdvOuK1Qr4MmJyKN7R/v/y5jl722HU5hWpVrqsUsHh5b9sF2awy+fq2f2vrMe4/UEsDBBQAAgAIAE6NMF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To0wUmAvCOSnBQAA6R4AACcAAAB1bml2ZXJzYWwvZmxhc2hfcHVibGlzaGluZ19zZXR0aW5ncy54bWzlWU9v2zYUv+dTEBp6bJykSdoGtgvHllEj/ldbXRsMQ0BLtMWFIjWRcuqedttllx2HnTagwzBsQA89OcB28NDv4X2SPVqJYieOQ7d10K2HIBH5fj8+PvL9C7OPXgQM9UkkqeA5a3N9w0KEu8KjvJeznjrluw8sJBXmHmaCk5zFhYUe5deyYdxhVPptohSISgQ0XO6FKmf5SoV7mczJyck6lWGkZwWLFfDLdVcEmTAiknBFokzI8AB+qUFIpHXGYEAAP4HgZ7D82hpC2YSpJryYEUQ90JxTvSnMygxL38okYh3sHvciEXOvKJiIUNTr5KzP9u8VC/bWuUxCVaIB4domMg+DeljtYc+jWgvM2vQlQT6hPR/U3dzattAJ9ZSfs+5tTHhAPnOVZ8KebB5rnqIAK3B1tkBAFPawwslnsmJEuiSC4yAyr6KYAOnM2JSkIi9UOpAMeQOOA+o6MIO0rXJWyTlq2WW7ZdeL9tHTVjVR1RjhVJyqbYRpVysl+6jecOz20WOnVl0a5NjPnSVAy2pmTN9s2W277tito/1KY0mEuVIXGLtWqFSXxDyz99sVZ9mV6oXaspDm40bdDFNs1JqF+uFSqj0+bNqtaqV+cOQ0GlWn0rxATe791A3PZmadJQtOJeJo2iWUHwcdjimDAHXJLyRREOIYjnrEEWUKHtzFTBILfRWS3pMYM6oG4NUbEAmPCQkLMiSuammPzVnaC60LuoQQFAM3TuPBzsM0HNx/MLP1TLL6xbbmaplNA2TTF0rcsvabGzup+g+3F6t/jaJZCNAh5oOq6N269ju7qfZbu7uL1Z+nZhYrhV0fgrY6j7nTI+dSVO8au4r2ISOQS5vsxoy14zAUkboI29ODqQbX0GS7gs/cWv2NOoJ5qb1I0CFeHQdkKtW1jykvg+SmhbrgXwws2QgJR23MIb1SBdZ1UwIZd6SiapJWy2fShYhihoAP8j9BtfYVa7s+juSMQ6UHq1Oam/+iLhSRXya2ToauFx2f/kCRF/Mekox6xAhlcw+VInwCRYGJ+P5oqEzkiqM3oIY7Pn2F1OgNkqOfzPjtCEsSGUuiAmNGwgHEBBPBZ6QjqSJGoiJmHhqIGDF6TJASCLw3DuAvn6DpsgR1IxFMRqF0UsnZoD4lJ8R7ZLLQISwRxIDU/sWISlb4OqYvUYd0RQS8BPfhAGGcyoR/fSniEEt5QYrPdbyTJPdKvWQ/v6M3iL0+hkJpOXJwdxKEaiX8eIC4UOc4MIeLY7gV+lA86k3mTPa2/u7HkEYcOOcPdBoz/JIGMcMfkj41yBT1Co98Nassc/A3amC8rI/7E0fXzjuhBhencCQJJ0y4kC0oj4kpoYs5EpwNEHah2JI6bPSpiCWMJAEioZbvrmGCh2s6+epBZoMVI49ERpQbm1v3tnd27z94uLee+eebX+4uBJ2VoU2G9XJJHVpc2PAYIy81VzfgrmlizFCXWpkbQNc2NMa4ZdVc0NwYI+f0EcbYy42OMfBKu3MDckHTszLkgqbpCrYsokBHOu/KHZrfcxvAK9pQhaJT+bziHM4hmLjf1aIxm9EF7fz6dlLlf6zl7cF4+KeDnjwdD39Gzui7GjqowEhtzyQ2HfiTGlONftfF1Xj4amCCKmHuoxrUpa5RGeuPhkA++sP1TcTbjOg8EL19PT790TVD6MwhcWwU4O22iVi9YSLVODCRaiUlbXOqnDVSAUqUXpJyoUhhNICa2ru1hPM+4d/IdT9w5lhZRP1vRKj37sCTELeaCOXo8HJMx8O/gpXd308jkazylP7HZv+4/z/1afz76DnRJcboN6MQMB7+apQjnbevITOOT7+Nl7TI39+DOXzkQckT32pMmr3dbbtW2W9US59AEvhILZh8pW84M4826WPC7MuongkopwGYVZee6XNqfmd7I5uZP7W2Bmyzz9P5tX8BUEsDBBQAAgAIAE6NMFJZQtjacQMAAD0MAAAhAAAAdW5pdmVyc2FsL2ZsYXNoX3NraW5fc2V0dGluZ3MueG1snVdbT9swFH7fr6i6dzJatoIUKvWGhNZtaDDenea0tXDsyHbK+u93fGucNqHViJDwOd9nn8vnY5GqN8p7O5CKCn7fH/THn3q9dFVJCVy/QFEyoqGXEQWP+X3/4c9y2U8cRDAhn0FryjfKWIKtRxGYVVoLfrUSXOM+V1zIgrD++POD/UkTizzHEhjWpZw1WUF9zPVwdj38dgnFn/HtYTIfXHcRVqIoCd8vxUZcZWT1tpGi4rkJbWi+Ltp2X4JklL8h8uvgdjrvTIJRpR81FI2YFteLwWJwGaWUoBSYkGYjDOnrWRYjGbBw0t1wfjecXcj5z6N2VFFtaaPBaDi66aKVZAPNIk+Hs0l3HbAxuHuzKx8KxhE0/NUIHQ7M1wllZA/yaPPFfDq/62SIsiqbhMl0MX/olFYpxcYU9OiQ2/nigwwChwmS4/VDwvzOfGcJJiFz0FlBKkZzbIOQuZPiF/N1gX0tb0Y3tzeTCOT/jIdEau62FOzJNOFoehiFZAzGWlaQJmHlfGor3n9VGi8TjNeEKQTEphr0hBk+kUqFbZq2Gvcb3inPI5A31IhXwaoCZi7eCNi01/jZbGrnShzfwRYFKGHnjVGEtbFG/sSyniAjY418Nt36xdn+BH7scZyghynxzfy4+ugFTnAZ6hVWwWtOWppbrqKjvSFgCpHD2MrqhRZgupYm1uZCSk5iSjnZ0Q3R+C79MLhsb5NRaXLk8Epr11WqqWbQJjcbI070OGSzPC9G937Uqbl1T+O4v+8XRL6BfBGCqX7P8/CK4Dbu4TxlmIGKzx3IR74WEcfqqIvEhQZ1KVi4a3IpnGhNVtsCY+pKIU2iGqRJe41Tf2xb8XlVZCAX2DMKQTRNm8Nt6WbL8Fe/UniHvEnocDqm3uJ2nNCDJiODFwAQudqG9ruF8xQV05TBDsK9jww24a7MUoUK7RLbRC9hrePx4C2X6NFPiVoozekR2VvwrxiViA8+8pyXvCaZsnk17nwYv3UojYEc5piRajzC7NrrqLEx+tvqh51qFJNUWjxrIrXftF773MkOJpwWdkSgIzq+xeM4TIjSV8U6Q7VO7HUI5lk5bKYCocXTRTGDcDxoo1jP8RR8wcs5XkuAeAJa46doRn+HfSaIzH8eII2h3eJ2bMwRnzU7UHEUF6VOk8jkmnNoA/6N/zaM/wFQSwMEFAACAAgATo0wUviLhoyjBQAAcx4AACYAAAB1bml2ZXJzYWwvaHRtbF9wdWJsaXNoaW5nX3NldHRpbmdzLnhtbOVZT2/bNhS/51MQGnpsnKRN2gZ2CsdWECP+V1tdGwxDQEu0xYUiNZFy6p5222WXHYedNqDDMGxADz05wHbw0O/hfZI9WoliJ45DdXGGbocg0dP7/fj4yPcvyj99FTDUJ5Gkghes9dU1CxHuCo/yXsF67uzdf2whqTD3MBOcFCwuLPR0ZyUfxh1Gpd8mSoGqREDD5XaoCpavVLidy52cnKxSGUb6rWCxAn656oogF0ZEEq5IlAsZHsAvNQiJtM4YDAjgJxD8DLazsoJQPmGqCS9mBFEPLOdUbwqzfRUwK5dodbB73ItEzL2SYCJCUa9TsD7ZfVAq2hvnOglTmQaEa5fIHRBqsdrGnke1EZi16WuCfEJ7Pli7vvHQQifUU37BerA24QH93FWeCXuyd6x5SgKcwNXZAgFR2MMKJ4/JihHpkghOg8gdFcUESGdkU5qKvFKpIBF5A44D6jrwBmlXFayyc9Sy9+yWXS/ZR89b1cRUY4RTcaq2EaZdrZTto3rDsdtH+06tmhnk2C+dDKCslhnTN1t22647dutot9LIiDA36gJj14qVakbMC3u3XXGyrlQv1rJCmvuNuhmm1Kg1i/XDTKbtHzbtVrVSPzhyGo2qU2leoCb3fuqG53OzwZKHoBJxNB0Syo+DDseUQX66FBeSKMhwDEc94og9ChHcxUwSC30Rkt6zGDOqBhDVa5AIjwkJizIkrmrpiC1YOgqtC7qEEAyDME7zweaTNB08ejyz9Vyy+sW25lqZT/Nj0xdK3LH162ubqflPHi42/xpD85CfQ8wHVdG7c+s3t1LrN7a2Fps/z8w8Vgq7PiRtdZ5zpyXnWlTvGruK9qEikEub7MaMteMwFJG6SNvTwtSCa2jyXcFnbq1+Rh3BvNRfJOgQr44DiJ3mHrdQFwKKgesaIeGojTmUU6rAnW6KkHFHKqomZXTvTLsYUcwQlEqo9wTV2lfc6/o4kjMRlJ6krmHuzmd1oYj8PHFuIrpedXz6HUVezHtIMuoRI5TNPVSO8Ak0ASbqu6OhMtErjd6BGe749A1So3dIjn4w47cjLElkrImKjBkpB5AETBRfkI6kihipiph5aCBixOgxQUogCNc4gL98gqb7ENSNRDCRMixVcjaoT8kJ8Z6aLHQISwQxIHVAMaKSFb6M6WvUIV0RAS/BfThAkFOZ8K9mIg6xlBek+NzGe0k1r9TL9st7eoPY62PojLKRQ3yTIFRL4ccDxIU6x4E7XBzDrdCH4lFv8s5kb6sffgxpioFzvqXTmOGXNIgZvk361CFT1Es88uWskuXgb7TAeFkf9yeBroN3Qg0hTuFIEk544UIhoTwmpoQu5khwNkDYhe5K6rTRpyKWIEkSREItP9zCBA/XdPLUg6ENVow8EhlRrq1vPHi4ufXo8ZPt1dxfX/10fyHorO9sMqyXSxrP0sIJxxh5aZq6AXfN1GKGujS73AC6doIxxmU1c8E0Y4ycMzgYYy9PNsbAK/PNDcgFU87SkAumpCvYPREFOtN5V+7Q/CHbAF7RjiqWnMqnFedwDsEk/K42jfmc7mDnN7STtv5SP9v59xrag/Hwdwc9ez4e/oic0Tc1dFABSW3bJBsd+JOuUo1+1e3UePhmYIIqY+6jGnSirlHj6o+GQD76zfVN1NuM6MwfvX87Pv3eNUPoWiFxbJTS7baJWr1hotU4MNFqJU1sc6qBNTIBmpJeUmShLWE0gC7au7MS808SvlGw3nKtWFoO/Thy0twhmy5MSkkaW05OcnRCOabj4R/B0m7sR1ws/r2D+Q97em4IyHmFGbVJQDXojir0/+M/Qi+J7iFGvxhF/Hj4s1ERdN6/hdI3Pv06zuiRP78Fd/jIg54mvtMUNHuz23atstuolpd6xanZHf8o8srtui95Sj/CzHx1Sb8GzH7aXAH57IfinZW/AVBLAwQUAAIACABOjTBSkJ/2PMQBAAA7BgAAHwAAAHVuaXZlcnNhbC9odG1sX3NraW5fc2V0dGluZ3MuanOVlM1u4jAUhfd9CuTZjtCQ0Aa6AxKkkboYqd1Vs3DCbYhwfC3bMKVV3712AsVOnLYTb/Dhy7k/ju/r1cg8pCCj29Fr87vZ//H3jQZW03IPP32dDei11Yli1QYeqhpYxYF0kMP51Q/57UKEjAlvTPPjvbVVjh9B+88TZcrFRcBCBjQV0A4B7V9Aew4FfvEqO1XVVuS0Od9rjXxcINfA9ZijrGnDkB/r5nEL7MB4APkF+kQL8Ewn8WoS3wyRF8eb9SKNJi5XYC0oP95hieOcFrtS4p5vTvFju1x6exQgzYHvWuA6mi1TL0FWKf1bQ90NnE2yKIuGSSFBKTjFXSUm7nUQZjQH5vjO43Qerz5B/8/4UKlKn+kkSuJk6tKCltDr0jJeLfzSTEONV6+bvdNsOQ3PuiXiyC6PYPQIsm+Vpct07oEo9qLHLZZZuvaOW0gsbUf6lrM062R3RhnSTcXLlkvndgU5m6y1Hfo2mokxzlFuPr6KX3a5zKUZ02Q6my6Id82wc822gVtbDw2Xb0wGHbzcqhP1LjQX2DfDYkATnw0pLxXdnTN2/2iKpnIH8gGRmdE5IlRrWmxrM01M7n+/yLIT6ertHVBLAwQUAAIACABQjTBSW6j116NFAADxYAAAFwAAAHVuaXZlcnNhbC91bml2ZXJzYWwucG5n7Lx3WJNZ2y+KjowCjigCEUUQsQxKUVSKAlGQYgEUQQQCUQGpIREGkJLEFnFAKaOCSImKCgbpaQgkGmRAI00GkAQICAExhEhLSD8BZ5ww7/udffY++4/97ev9wwuTZ617/e5+r3utPL+ecHH8SXm9soKCwk9HnA67KSgsAygoLE1b8aPsGzOvzVtlf5ZEuTnaKpS2aI/JPiwLOuR8SEGhIk1FdE5R9lkJ5uQVpaCwqn7+35JGaFGAgsLZG0cOH3K/5Mfu6yNEe/nqXpIkgbj3APC+VSamAsoaNmjZj1pb7J44Uspt142duZKpk7e05qdDJzue39RzMIy/+frHAoNDzpvPJK9Rd8esuHrzqoNyySfnJ8rJnxrU9j0oz+Fc4VuEWZPrRm1GX0S15CcguevQk7l1XSATYWBzkJSUUIpDV45FgEVVwL7EyXZHM7BorpE0zgOukOH9muV1KPIaUNhRtkUJTOpTBpDmnrt2qfwge2QI/3IHfESdpGacODmNLt6wVPZd+DS/FW4JmvuElsb1yT4rnB1ulSZO362K2orJnv+sn2ZTGfcOABTBrNcuPK5Xhea7tayb45B5mxzH74I5TP/lsu/HQYO2Hrcu1rrM7gOTOEsUFD46E1+dLhQ8MGHwZPPG8bHEExrnYC8w/rJPlx/Alih37pb972BzyJrwaEwZfwquqqDwKoKiiN/f2Z3IJy1XsDBDTg4mmSMFz10jSF/nCs1drSaXwT59ADxxdWKcmNUSrjYu9/CbZvBRaJPRjVVMoY7CwH0RLwkBnW5EC8O9zioUGsHtBDcxnHVr5kdGDS5VeHWRf6fRxkNTQyHD5vGXAw6rNoPm+ggiykgJEAG15LQFgIG8HPJF+oynOKUGmoNvxkePD/VBRWPb+1rjK0kisTlaYH4arjP9gOFObAOWHh3pEyZzTEZ9u+bxw45jzi996Dm7Ub9bzfjJgDgpNrHjDpay2z5gQtoHnbuR1zDs/M7mWVHaeFAyzUbbqfzr77oSc1fvC1lW/YFO5WVl/AdlcR/EL3Y+ssVLl3OI0iPTxjvL+HH1KK7AOG+U/6sV0CuCHztc3cpq04nNIWV+49kw5WahDXvMx4i+dBqTOnmhBy/jrNQKFDx4aOkN9V/5BGkmkHdKvbDPA74W7tVDHo968hA+5iudO62HzBC3TFc4ENN3PVM09fQIAP8yTDFd/XFr2mDpATL/SIeAOa3Ne32qf081eizOeQqaQ7jxfU1MW3Am5EqcR+OlqnAfGc+eOsZPgsdV6p+qN5TAOI7LArLfh507PMzBg5Jbjx97hN68F7O0xggdI53aKp0J96bNQqpKzKAG0zRuFRK+K/2yHqvZ/73IZlfTDLMS4tfVDiz9eHoTr9VVMlGPCjeht+BNyYo6nUMhKEHc8D7wHtBHbm0QrRR2jn8pszUsYeLDtmnvGiaXi0tk/KCgfSdwTUUJUSGV4T5oe6PMs0NfcRgspJVZ71zt8yj3agU6a7MVcpTRC1X8xWE1lll5XGPVk8/h3XpONacv4SlYHLUW0hD7jMA+nCwU5cR5gcmqPWQ8iBbo7VOqS0FHb1sdPD0Viw3MGUdKtQP4NqCmmePUWqvYkoOtYubQWBbd0296Xz3qS1zrEBVhUn8PwZdwsNQEjPWE5osAP1qAt09jZILQe95PUt9W3lxt/GrswTbQ5xTK0eR3khzmsuUyQpXUs49NdITnLe0RuDx1icfFasP9BHZQV86Jh2i84dkEsQ2TQzo7QciO3rIueBoPAQrJKzfiUcvE+zGzG0OJJ6wnmLUSDjOM1kolVzNGjAiEsr9Ut2JwaW5pgRIgs+EsdjPRGw9Fk+mEbi3cCY0MejKVOQMRWtKSXujzcgKJbZIICN1MGP0Gzzbh7aHFrwVtuRRMd1nd0XWyhHOGgjJEv9rOyzEL3YoshPg4zorY/guuu4262ZaoUBj2AKYnOKWV6abNYwwQOhSmYj0ucRv8Jc6H8j5V6IrbqLVffvk1sN0LUuzMMIvfzHgY5AfcP7iDgmJKCLMX/nAEYh6BHXEkf2UApnvvh20QulhewXqgyx37PIjptrvsLyEf1W17bZs8rGkzU7jEHRUEtnrm25UnhF9hUOOnjXimvU0xtFmlzYqfI32cM6HCfkpa+B7TMsgBFugAKFjImCj09YF2dQJviPq6MsQQPecZap7jgg6nrTjiKTGDbRnSmjBB6DZntZhNxQZkc3PRjd9cPtN+2Su3zthboDjiai2vdNuy7pGtm4I71NZhH+9WnJra8KW3dQYbggoRmjfM4BUKSoCmJWCbDxeqS7axwtmVSAM/esxUbE5W40dAS3aXJPU9VN+QNiQzLx6ezROi4RHsqXXzz5fWgh3JUH4CXRD7NgzRDnsUf3wU3k+vZb7MLAtJ8OswLjv5jIlzqjHjWGVyEhQu+7tpqCnUyWJfdSbsHMQgk74iaVtDkHI3guYkLTEnUOdpDGK2FhEx3RHfVOaht6StWJCaEVKPSjzQl0wV5ZwymWKLK9nG4uClEVndohP1qFtuFtD72D8NyR217GCZLNQ8WwnYrK9BK5+7dd6pwgs39GnqgW4oEXZvMY5sM9DAF+Y+gLGCgnYWJl3hswe88SbsSslfCSP1iIeTwgyG5H9YLm80PtmxRSHeg7F7M+hs8Sl4c9YikrKw3vmcNELlWSu82v1cWemyn0wPKwAfv7iDpxdDbNEwPizLToku/NkJBkdG99mfdCMnYHqYq7eGLr4r401VyOwq509oTSiKLP2fdflTKmtkyUMhN/07blmCc3H6DliWyLb/jVSW39b+DVGW1ZT+wpa7EzTX5GgjI6V9/0uV0OwvkUclqXT+oqAwcGEF4DLuL/rbtoEUuk7LAus8kPv3YUvO+CywJ0N1nqJ4FvLXWr8qASzShBPCnmYCsvGYeayojkyO+9KRj9iGJM+WQHfSox78BXLtWuNdU19lGXyievReDvTSSFWEovK9ZaqdU7n5f4F9c13FXQc+015VPoAyEXWZOn3cdugwzsblmNzi8RykFAoljQYyDmg/LW8O85umRdblZsqRwJ5Uln6OazX54dp00ywAA4F5y2HILQULceADG56eQC3LymhX7eRabJTjxuWYg0GtZDti6giZW45fptmJt1z02A6xwxSo54VaEkadXY+BD/zi/rfELPz4zBugs5M7HA3Ch4IMXOVEhhq6Q5G8dDAIv8MmiN/uW6cWObxeFYGZ2is/fZUBjSOTDUCi9La47ep10Og5SxPy8QyFzY/sXHqcvpYnHn9fLLOn6yoKCrt2D1Jqu0RKb1OaYmJv/+YEa+NGMzLULVFD83KrCqyKeFSfK8f1++2FWsMArYjzd23x2RAe0DybXIxXUvbOueVSRBvfSXf+nN6uxcepFJ7RxstJMioYqBd3qkDd7SPnpdMQPsWBq69a+oXyWw9hmU4pC2Yht4I2Xp1qkFv8WIDZutLpNcm1In+gwNuRW4d7W3QN0+xx0Tcp59Tf9jT49cl91wqEB2Mm7ckm191+bLpZz2ior2WeXoFxDK46Is6PHr2xRWjR4yonw/oM21iGim6pkWLs0tuay0Bv8HCOayHxecf+mLf+nDK910w58yV68c2AjIeMNz+jYi7+jnMBON08Adl+hVLU7MxyPAOLk1NqhAPJoLVNhGmrC2Vv31L2+L5Lhh+kypegR+/tGnkWOPz71CRst9z4UrCDMij2Sh6beTW5pIm8g25skw1Jo/Vic2WFg6ZxqZyOZmtaTm1y28URKL3FBR52wOnGvS9xptzDNDtTnX6TVMAuypPtjlbvMhjmiWXqLzeyGkNm67Xa2abdCnY6iVxReHSmYCcxV0433awd9ah9Ji2XtKpjXuPFxTTzah07LvC1E82PZ3IMNLoizd9TTuDxkAOQgcdul8Hc7Vu6M+HPufuMK9FxLaZf9B7ZOViCOkO2Jq1+r50ivwCnslAhgJ9YhX5c4y3Va8LpYODgaYCW2o8B8LA875OQaynP/wxOx48TYeKpnxI9elOfXCZh0OkgH4f17ml6+kYYbtjb6G205xpKFlxr3GPywJYseVSCpwqlyr1Hk/tZc/NcQ7a8dr5FbDJb+z5cJUbk9ualnIH13lKv8sigD/vwJN0aF+6eeBIfbs4vXkm/mnd9lUeC8TM5qTc3ET57ZORkKO9JdSsKr7kU6LDXnV1m55JdxH1rYv9C3omaLZ90/Fj6Dh+m0+u+m8zGriCrV5TKCcE8iB7yA3/rTYz41lTYqk7/9yG6HsJiPNuyjBYpr7yIFr18s3K8qNJ+dt3QNhdpUWn0xeOtvEdFchKqWsXGXilOP6ksI1N0AyP2wLjYTx5bwyqWH4P3/Th5X7lf9EVGKGrynWxUj1nyp23Iuk9nFlm3wSWCbOQZxL7NqwY/3aMjDD5tczihXSMP3QQAe5Hc7y9wgNPL9oJGG3YSbqv9c71pPLwAcRywvpe7riAUqYFX1NaydsONfpL37Bsg5MMdiVF1VzHicLxvrF5p2PBlcDLRRo79VXYtQrAmKQPsXURr3dx9u8mfHtOMIpbCHgkCV5HVL+5bRE99kEohZE9SUqtJr/Hoh6CXsnE0brTf9OBd+XioTU+eBO18GIoMnqKqVq9glp5UPtYd7W3LLaFJDFvZ4fI0UyHdW5tm12G4SZsAdu9DVDsNlusraZayCn8m+J6YeungnPtATjRJgZkqBy4gudbscwaPbF0ciS0d1nix25tbhbnvH8pZx7m3IYoeaxJXAGKO6yH6O3Tiqy+dL204USLEbH1fxH0eSpWPOBaGNcbj90+txgSWuuGzDw5sLrQ+7HA+4I9XzmmrixA3PpjYg/LkMRTuuK7fbVZEA6NyueVsugQe0GO3/17Beshg1uZSF/m4dydjKdXWolRASdXyTT/5I71UuOu39p96eDnrzlUc4xbSwDIJR8tLI1+9nl4aVs4t24Dt0MHfzlz3FjGyf2X3bLEqoIKdtXkVe3N24xN5PmkxRynedvxTsCBfQJ2Fv/GuuFOAIKuyXBc36xt2qw5fkPfZXU+/lih/In4OWW7J1kNx7V0T1vnmXqyWLANorcnI+Ck7/6DMAbI/cvfc9fDpOik3EQYRom5Mp65zEt7aW9SFS7sF+xi9//e4boZt0gtzFLILfo+87WTeVMYoPpS6X56dUkg9n2dwa8/UoGmh9S3jlvuzQYcp9t3kZo/rqzqdbl/X++dCT8vBmg3O0XWXsWSZLSgpq60L3/mZLiDcLiIepbadY7C2hiesqsrHWLPk/fOj2wnPhovJ7K5t5HhYdodO5bgNOTf9sU2Bltv9oOycFVqZlao9WeOndOpNfyly+VUWKi7iFmfAGY+LiV5afeknV4TlxqRHBwBPDWxfeeQQmTumFkaPHf4BsCgF+s7sTXqqLjKQrF3mTvfycTny2fHAll/OsCpAp3HkF4Vy+hk8ds5Po0m43jd3clvA8EEXZ9lIdyFCQ3DqKHG9vBuCXQ5YcEJ+1NIrZ326lYTJO59xyqxS6nkx2X7p7VD6Ipra3I115ZwGraA/0Ocvtqsc3VZk8WSNdiNGboiVTCCKUTUWQ881my0bzqNVjl54oGLplyZfIYQweh0lpw2h3cY/96yrgMHlBKIQJhdpFF6U/E15abl8lfGK9t900tdAXh+vKocT18OLIA1mt9KsZkNcgdNp+TxRJXt3vKw2rYkbVCHjcmN9K8Xd0jeu+eI8JGcuASntCsvoZpZA4fQ7NCmtTEy7QzPkIfcih8UcKbuKdzA/h1mLb/EDSgeTdG3ofvukdPLQ0yBhFwFoJqftfAsVDbfDzy45twOUNmQ2jO+uGYPptcaRxQkTccySh3reH9smgILPBUG86f24kLp2UUa4yRWHrgoj0BkX1taDTULMgyx4zdtRwf7vUTfmy6Ctcp16Mj/z5QPGcM5n9WznCd60z5IH582QhRbNLwucfTRfQrKvrxObwnPwfZqJM/RmQSRQmG/WTloDXXIkjB6wocTZhDqx41IV2CumOu8CX7QXgnSkBtE7JWZeJJPPVam+wpowRNc9vjiqzzXl+oYe3gv9DiFzj/VrO2BJVmMmXyzIUrNyL6uv+O6b43/Uo9TZdNK5CLcteGi5Pipogtfgr8w4DoWYqm2GVE6YGUEE7aur0Z/2MSKDEBK2a4PTGvqIPY0rfCBsh5rbQzJTXpAZjWZGUnyIs480Mv6O+AvhTmMXoDGbwd3HrswT9eFxYfzr+iHk4o8t8YLRbcKXO2+ta24lXUDSxCLfOtXK/HEo0EhYzao+KmxP2AGpVO2s9T/xlzd/fJ6kUjJQMrLPQF1ouzez4XOlhcvNchF3P3XGfiwyG9uMhRT87GYYhKhBRxulfFQfYE8aqozf0v6sMuOX2XN6V9BGKnNqTm31MMfqxrin9IwQkpbZiphNK/5t1JhNE2NdL+aPWiAJQmGLDJEf17oSKZaYx2lTeY4JtRnMTEgkcGrOu0bUVwZkNXHpYv9T8sA8Jol3P+1qOAss0bgPz2GKXtSg8YYDWdQ3kUi39Au+Bm1rt8xQn7AjyQJmlj1cEqEo/RDJiKfCQ2nTHxx0Zhqi8J2ZWkboOKPgIvfBw5nN8Vn08NbGYAT2sn4HQXE/nVvX7eCBHTWjBtSJV2S8KAC7jgTq/hOEwccshsQEt5mIzhTCLxIN1fcA7S8AjRoCgSU7jIXnzaQjdPY4mIQDI+rReKr4S1aaIdoWr1EFr+jzmfCBVrdsY4XRW23wMVqBbficuAJmLOSAYsKIEe8AlVt4/3BXB37PA0YAMDYvvxzCyJqiYRtPGJ2q061ME4v93RYB8Tt1NmLnS32GrYlKJ+IM0lClAV6PYsZUtahjjFZ+dlwfkCeOqSw93cvrEFDMUIgDT8963qzsJfhlUvcLQno448dUVk81I+no4A5/bCK+D1j67PaZIr+c463+XwoDrdkVaSOOXIPXttwEvsCMOhqVgw3Rs/eBApF8RHCBtcDs77xbcUoVsBkVbKgyu81+ovLMezHpM0gzmXre9AMJnRkoWErUyC3Z1coQw8ThVQyXLlzvaODu3OitVs9p3ExhF9XGMEU0HssgKa7ocSC37va2oQ5fnJ2OVVTJYApP/Czddj+ErtPser9tZNTyXa3N6pDM1iBDemCel6fK1UhyPFvQvR9CsGY0ypc7WSqt6o0GKxLgJ7P5BgdPrR5hMM0nQxgMhjmoCavent0PKMqAzNCP0xEHsm2UATSsIcPVJ5TlF8qC6u+rLMWTS2DQ6Q6bjmkLGkMsglBHGViOoyqWbTKbVlJ3wcuzqy7RGd8MvXIMLCr82orACZ0zfW3QMpzHAjZQIaPR4fTS/DIs2DjquFzEFT1VzzF4JrNb9af0Ed/Dya2inMd7WOMpfc/Yp/ZBwdSTmlntOkjwz4XpLo96kQVovgEmq9UDl7hlxZnUVT2OPgz8aNBe6WMBjxK5xa7Dr+ZMyzFiBaT6b+eVpeIRLGxwx9NXzTGZDaIHUyWJwE+PjxDLoSfRtgmWDwbOBA7X707zvilfW4/KNl+JPvntygZfu9fjyp0PPN1ED4mkHXTQd2cTjpTD3jNGzONyPbW42lflpxWuNyZnmoVLXybP4utG1B02lfv+V32V/6VmzH+fSTE9sMHnrgmCbOYvA3OQA5JiuRwL2Cobr9CyAnA5RU0mOYUgWRK2V5IRvLyHojjweN5cX2XjKKh3lUa7yr6sg2ZC5GcLi/46h/jmZtQbKgrHvoPI4+0RAHSkv3gdVzgs+FulLUItsYmN6OvIr61IkuGOy2t5T0l68MPfGQHwb0kYNjNtIypo/nFfkMJ2A7it4Aam9WPSAjcje/bDVnxzI3T7FbtNC0vxb63SXrqQwN4H/TKw+hshm4Ifkg4uQJ3W2mix7JvMWj+/0lu9gCPRYfmqK/+TJOexZata18bxtuv0iaYK0iAS8RB6uQtIcHVGaWwDxsZf91v4iwMWSHvsyIS4jkKbU5rrXoUcY6QvHEV9E9Q0wgE5kOGaad/Q5Ip4/pnIK0AS+RWqyPGi2om1gASbgTNP0/7OybXo9uLz53WBgq+O5kDJpKNZGXK4omCqQFfwuYfc6X/jlMf3sBuNUgFOJahCEV860Af28ySvt7fY3vmyu/45Rq76tqQoEuWcAUVdY/yK/T0OHHgGG0RLZ1rDEQMSKailZsei0Y2rjWu/mCPCpjk2gqSgQQowbjbsnZmnPVGB8L1cC+fC9PQ1SJOpo+H58NHpMvgftisAAzHfDaNZxzgAaytp/ow600IOXUS+Kkll8kMCGKlfoGkrT3J8HQWVqznZbMJPjez3WCuPN8caFAy4+H4fIPJkIyLeYU+Au91Io0eumR7oMv27D5glENNP6D06ZHs9uGPttoDDdktvBPOEgd2bFg2Kmh80aCtpKULZWDnd/0rhkEe7xJe+dORLngjDVi9a1RJ06XWfyQEVdYnE12T/9K0gG1bXc1W2+01SHWxJqePfHN1Q0Xre5mC0t7rFdmmSyAh0+e/u3McXg7Y1J/yBJcB9Mm7Nv+8ZKrzqUbdOXGpejpDix5TUI5c03jp/E+HnkveZU3ZokaS7YIMnFslWCWDsKD/if6jutcagVNiSCPltZ+R1FZh8eyNLX15K20BE7cGlvfK9N+YiCL6exK/+upKPI466kqaRRpsZma1CdQVfR7briH/h3x90/zsy+Q7aPlkBNAPyn7feTdNw8fqOslvL+P1IElL4A/OXswQ5KHTxQJn0guXGj3J7CEqMjMH78oOUAJIPYbqJwdN5PBJimuJZGzndW+OH7VSZQPR41ejGc4TvZmHr5UQQvh00JxqZMO+N1Vy/sLMgQGuHLIMO1dfpCg9XR6R6yomP7WIJcvr5q0zhxSt/atnJentzuV79mNzutrzP4IaKZd5gT6wNeaWS8U59LVO1xzTjxqfykAs1jZ98BYdhKcZaDScg6CG5TfW5mlPKAD/JCHjHtcvFm89aRMgpF3/gHkyv0DY36I2tC/SM5OjhgPhOxIZCJ+0yef7zbInp6Pu9288Ek0Xp3M74B++BrSbH596+G3JftMwKgAMAevwrrH3Nj5ad57GS65oI+09zco2hjxONQEmwpfhM7VxnmYGKZNvrV8FPKE5XrwF6xZWRYucRT6qp/MqFBo8OeXw216ooH7l5tT1EjdcrbYm0HJFbdXAve71z+tlz7DC9LUUfo183XlftjHz/XE40Y1q3vYkY8EWnsychZdXjBuu0U+VX2E4WnNDgXezUXxFz+/6lwZ1+Xsb1ifKnDvm+5AFYJ/Cn7A59DNuBW+x9gy/f6rL2OKfbHd137QB46kOkcDDIIM1OTrkdv4EDi5IFTWNqnaZh1H0bMewk8G2LVfLnEtRSlhFo1mBNc6nKAT/PV6875UOrt5/oS/dde7g7u+woTtwk8WBnH5Mnvxk0sF8ejRFFsdTu/3VA0tdjP9UYf74vLs48Z7wYB/pxbSml3/WkDlleQIU7vgy1ZNViw8n4BS0JL3IabU4a14MWCSmIwRdVliN/3yPbJjXA8acg0g2cSy49+YtlxYjjsKifbPzmkj0zqS8CuxW3lsXTQWj55UZxqjbumjxnY+IZo1gvLY0KyB+2oM6YaoQ81o4oTvxJrwFHlxxicod+pHNSaEIG5DR1V6E8pZDu1kO/05bUl6ZY/E5liI4x/2EX7/atwtiS3xqszLL20FvSgFdxMtOyP2lErV105qQu4aNuYAagaruGl6Z3Tulr3d6lrNm1YpeFlTwgH2WhL8ArXE1tPOELxZpHjhqd1YiPJQ+SIje+l29PKP2AoZB/y1hVjbBFuEUaFHrdcrCdqTyOA74vkxuVsWaZhwLMQ+2Eu/D1RblIcPBOhw5m01mI1uA/XPyKX+nrXS9XDNkzaasQkYvOph7+xtJzX/Lanrk0jR+dHOqjLS/t8Du7NhXucj/3mqS2Y+752w65JteVjOsrtd6Wc0wODc8kgcon59VSmjYkF9evQEw/DdQCTXrC9K6xDBcdBRpuXXlpwtdkxw/XUo4enJRFTVKvTqNcC2tps4fE7fAQQN9FzlgVu4iwoTj+7M0huZJ0EBuIpdiXPYd5aTXAWsUcQ15KtXzn1ndeyJWfdd/OrsM/p6UNZ/2MEfv7yavmlHHpGQ3BvVxKOlcowQbQthKbIjsFOyyNCrwBUfK+Fs9V0ox8Z6ssgf+AgkT6om4dbxJg2DPLVjYWyJlNSM/2M003r1FvKB8T+u390OqhkyRvdPrAJV4aM83RouMBxgMWLy8/QWNywfIOmZ7xQ42Ls9NrNDi1KNPXh8ucD+u9aU0Iv24STL7ZnnvDtyFx5OlAWWbNjoLLg9u4v87K+xKi+uF5j1eNzqlq6xRXmhCFgcxIbZIckkaj14c8iI16uYj0y+e6960DIc+5yIkllV6asSTJjZi2dHWh43v57uIkLXr/m0d5keWs7abTazM7TbXlT1Uax2SGgJ3t1otcT9FL/XFByzxzUfwb+XCgXXjreFHyDFH4E+8etRe7bHOnxOFqUqjWqlOLzlVPKnlc0dHCnTCK+jkGtXkhtmutkj82HNoTdYXE+mVVAWBEvklMDPiDUhpm5E7VXi97Il9pEMcFnSi7ui7Kh9IwE21aGeiEfOECMt3/aMe7PQ8ehSKLJhLfHqM2rkmaOwaw8pJfMgMd9iJ58lsiiCpaSJu6jgG/OOBWJsmbweTH6JKruaEy7E3425T7TNqawheLHsfoNS7ERPEjanDKl8nDDiHuVNg6eSEl+VvdHrjvMm2xT14v9RV5au0W+867/I++HIl9X6g613nTUs4d7jNSwOIHlXOpCRPIoOr3xzGNGq11LPvAhAg/OR75ffzfsjIbYt3ZQXdWP4oPt9R4EtraLCepXWR1xj1/vj2qhgED8+co0QB5zf2ft2+94j81ZS79MNJQhmjO7raZO9Fzo1jeLGC9UdID5q5wWkdr4tDG1h4rXikAMm8B5sCZft49tmqDxzg4wRgTR99ypsnUCFREg1kvOqIiPXR5nS9UAuRPvg/aOEP42kMOFQSCtoCcHqafePagcVY+jFhgrgr60+Cfwml9UCJnHCFxbktHnjoelN01cYADF5dA2fSZZ7i0xHpGkkYIfSRwo5cnGUTbNh4MEUBIXzXKDB1VxmloUV+AX0J43XsWOoV7v6qfeyZTKLhaA47RNDYkdAO5oT4vyuRPGc5o/uH8DHfesvDoE6cWrHoH++71eevzQUUrSyQbRIY5/JJXqXjQgXubWO9msCyVr+EmlS348A1H1ngZUwlxkGpfYcezQGuvWN1le6mjm3lVqbeGg+mhwnv8ntFeKD2c9V7E/Ugz5RNKsooXndcYqnxxOteLjkn/dCnuwWFllnofGzGMUFGqTE2kMlqhbrd43cebGPDV6exAfgzQ+0QGuRiuw3bNbDZVMhOY1e0ANQ1N8HCK+myEiipNbOWYzUiLaGJkdwGRixkMVow2aYgEn/Bk1AZ55/TPsN3+KNzVSoY/6sN3mwCyu8oOsGlis5KSBK2lWH4Nt7CPk+XlXWrOy6Ia0g27ayAHxIujq6wIPAE+ei43hhpScnZilj1lhHTYhO340bQEAq0G5TC6fCFluOfcOCyQjSC//xBZV42Ongi9E82FZPJy8FDq2OJTniLl2afqv5c4QdXWY8NUbwUM2y698aJgP+Tsc5ofONdTaEVDGx7YMZHFahYHnigPr1q51tRNvxCGFTZPvVRbzOk8KczHVjFzdkU8dcxA5HMRPWtU9rytGJ8VQoU9It94HYws3QlyCv5t0yNGmigPTtcoWnQpYlVj5ZlS9wYENmXDBcQwp8uYt8f7UfOx133JLBG9FSrFz45wmFzTEtXllcd9SjWmarijLymo4HO29LTxUXzbtUVpRsfgwSmYo7Q50UEDO9ZuslZmsb5PvkZQTZBXztElvdfxuoitn+Ld/2/ud/1f2cPrb/1MFn32D9y9ZPWY/t+9Gk7QTGvi58HmDbrCcC93+avQ8+nfeEpL/GuSLq2WeQdtnKIysPfp9zvV/6sdsP9dTbXxx+h2ID9DFdov/tXRnDz12T9ovpU2mts/83GIkE+2ytKVfnakjgqsbISveREIERxYy8+MJQdP34q1GX3vWSdmmSOZntIdPsP8kNbOjZz4/p7prNGKeET1/m+9FXubgsLVLhdFp8AVhg8s0RLL4wNfB9MQLxL7Hd3UVdS6JjtVrcTj/Bf5QaU3vsvYIDFLcTcrfqgQmGBm+iReQojrhEoOem2JuqgUipgQl+1EQ7u2f+9u+tjwxyo3XbBWilDblci1090BvvY0sd5Po/HFEJwszJyKC/L93g4kfIr1Wl1FAqU8iv8pvtrs8im90tMuGUX5CV1bv3VNtoAGBLdc0i71JJALDW96ZbFMQNZ/5Siiqe0WQOsLv6RtDIxnwy7WuzKoeyuQ9f2CQ3EeYgqsKxBP4YjS2P4zmhTQT0DXONz3SwfHXpWzCw2mIfEey6L25a6/+O1Jhb8yID+hO6VF1JbA8GxBe0Sfa0xM8dN4FTaXuZycMP0qiFEV16lbS8oF8/vTagXh2SKfZgbTip7Qpw9M6OKibWbgTNE2yCdW/7QzU5Ry6fcD6Cg661X8N+rFKwFun4EL57S3Y61GxyXz7ZcRJlTytFIciIP0yXI8lX8Pf7yW+zopfy9nvvsS5setQ8f2SeYGk/Jn9oO4o9vXLk2cMJEEd0TAd6Uj6Vhm5L0DiFEfKE6KWS6J73nG/wIW0nPIsz6tCR+wcELWVz0C3PZmjE8Eq9Jm6spyGZFynW/2tp+CWqbSrjw715IABhtHaUH6AD8B1LbNTM/XFdDmmjHY4DXk1+Wu8RsnLnU3pIwkChkMtz9GM8eykf0wvYIVDvpKD8ytuTuDWBOF7Kq665ohWZsKHpD/iAhLUjFBtMZajUWftf6zCXtd9s1sWIRzgqwqjSs+S+b5oy1yMtf8oLThQ+lYfVLuSHr007lWBjwHnxrMYnevpa5RqsMu7MW5UMp1M2sWe3R20FaSKplJMSvpSxvnRIIFfOG7aED/1FtXRvxPU+w4j7kJffv4mllUrIM69uTyko9I6VpdK5WfIoGRAtswcN67tmez7HjIdbuIkG7KdTg+q2ODIHCzkE7gZIUQEH7DF/FMk83klnZd1ReOC+5cMwHTm+/Wtj4jZCzVCkkXHmPP/GpG1hDUXdeA1EFolb74bpphIGKDVwaTNhNz9LDLUBMZDmvroqelB3fQxMt0Id5VYcCYEPL6dpfblxbcZm6iAIh69EDXgBLFcs0JJphFPsSNdXc8YzLMSo6kn+wTMGMgZWBSSZTlUn2CZgyWHpmntIs2BbgHHjujAwDlf3PLtYO2++p0r7Q5mGOvklR13cZHETsFBUbdE0HV2CMW7c9mDx0sa5bVPFccfJA+jXH1KM2HAXVag+nta2scTowX5K2fjOZcOu01M1HgS3iorPDg9PhoZoaCwTh9bCW1/UfhDZWTissqWrmZVK7+rsrjDlsCfrHbAG+P8LKhcgu2RZIhws1TOzdSh65S1y642yo90GfXlKbnSmzBSg9iW9dJ5zBe8WOkuvEWhSYyZMthh90BYFpMywZjQw74tINJ7VhFo0n00cNPPrZAfBRW11y9ZgbxzIGwdFAqNXgCCC8rfMZwPrpbsPTAelRTWbR743LAtwjTd5jY5uITXGiPjVHScGsjCLu1jIc5457cR7dPOw2046M6Bm2npbXSe4EVNWUxOw7VXPIPRJ9HeuaI6M9mUw1Ai4j5xhLbwCmb9DUx6ZvYUdKX9SiJQJlPYJB9B21r5vyxZkYHq8efrz4m7eakIW9czMq1TfcptS9nf7ohVBd65LQbAMJuqFgqbiakScZ0+72fdUd4ahhbDeW1GqSpGrt8s6BUmZ8smYqt0WXPXIvZb5uTeXZwm0tKE0O8bz2tAUCPEcAescESSGEklumdo+keYB1yp7FLur7Bvu5LxnLqeZ5V5Mn6XrVdTy6lHQ979MqmAaFiEEn9+eZ7KMA1nOUVeuVgBCR7mbYwvEx5m5rhcCZrzxO4T9AIju6BUsk45Y7xv57yLSCW6oM+4zpWCWLEDVoFtyOIMsum3bw2bjfhOWgr3PrrNiFDxy7sTtuTkmJo9wj4d+lMaVBWwwQpsr1ec9cMYdmP2WTXCjLI8Soqpv3N6QFPWogWO9MWiWZ7DNrqwrA+CSvZMfcGKSmM6Y3M3ZSGb3nRU8s41zF5zumkXzNwL/vur76F1sO//Fp8CdQqrOvObJiIe9oUQSszzPX0IT0gNAcSeqhNSXgSpDAOdK8MMTD2N6EkNeP3P+uvM318rmSNktB76I8VXRelnNoKKxcL4F/p4CJ75va+0qcwP+l0guSc13hkHYnZZ7IjbW2L61+3kEcLScOlSUiMYUy1H3iWW2Yi/3C7LLiIdSek4HdXs1izURykb9wLmM1ffWEXpXWSEaGfm2YNyKTQ4YXdX7NYaOS4J/V8FovXo0oiWPl9RP+1i6VL59Dok7LxZbpIhmpWo4pw7V+XlhL6OXX4eRCxtaw45iRF8ldO6vWbbboWWEGdjQp9w/y+08WB0y7nTFHTbPALR2yJI3aqWeLfbb5PWqai/Zs5/MueHGDCZ947+ctC8fPnaf9Nqjl8DBHGadTt6Z3OZ/TWfvLl9NSOl5CXav+q3WGJj7rl2Yj4vsOowNWjkNFSZL9ovF63X/RFH00TZQH5ewachu+3VOT51+7nJnxfpGSj8fCGFsyuJal2qZNfPnLkUbYs6LHXgaiQu3CQSrwNW2KhOm9RsA2DS2E68wwMmFEUB6wWDn0h11VGeSlk4ZXmH3T5ZyxVV/Uk6CQkTkMl9cheEZrBhRAS6bHSquY0sQi5g+75bc6FFQA3keiPMlJdbuxJAwxm7J56APBrATBGc8eTFcJS5Cw8qAODhxWp3RSXIUc54fmTt4LuTiS+lp40JmyZP4iOiPp5kEJFfPUIfL2W/yyaQQnSBQpZ5Ip9oCaEIeEeTL9jCprJHn29Uu0G0zp3yOCQl27q1l+aEg5Mq+XOUj2+oVgFGbZNzle31Nra5trahMI5qGx54XTzRPOxR53oqXQ2Hv420sFwV8Ey5RrKNZvEdYrB31hP0jR+Uv62jc2cUXcs+eyas61Dv2MPuY/hsYnpQ1umyD9g70EjKOgheYO25Nv44zmIbPhl1kwu8qtqS2qx7+CZ/jLhLb/5KliBYImF6dnzp+6i1CUG8d7n7sI2QdyWPYUrF97a1YS95dRE9jjY/gSu/JwLgex8lkl/S/ZyxWeZwS/G9MhI3uVF99/prO23Yf/JjhHIqT3/fB06M+VnbvchJz1dNoJWmA4tUKWZl0MQJoMHc7opV8yg1XnvObytVBwEdEF34CV77fo38hRek6zyNukvoe1T87Zok/7il/xIsl7ZC+Fz5W4cZIutruFhcl5ufzo7YK+tD9hnNJC3pNSnJt92Q9yptwnWEAHvov2C9Yy0UVAYhaMZ/cp8dbb45pVgvYM16JPL6MpPzCibWJ8dt8rIvDCBmBqdezMVr5LVs5wYEQccsX658o8H2lFGl4MLoPg13yT0RCahBKS37Z2rhb4Bu+3dwJuMyu6sVvpBYEvOilNaXUmSwavobTFNDDauUYWt9b6U/uoFsmxEnFNuOL2ZLeAf+1Np6sYBv7yayuk8PYcVGmkH86reR6ofsr2mqWYY6Cc8wApdQok80OOA9LZLLjkN843RHdg2LM7hRaisienR2DXvp5fp2m7E9LOPTGj6POErPftEMDbIDwiczkRJ8HFaBu0OJoaEOyEG5R9s9OwkzgoZcfNchWidvMP75Q4vol9qqclVWvennA1AFoeVNp2nE4gwQ7X82SV2kogr3q5/+d1eo7MfNQ2v/39zvldx38CtAFye/mZUMsGN6i04SVUM8WtybF3QdJUqkmh49HI182PLbr+Nwu+/RHrTtQowIZ7Tz0Hyd/LQ8Bol7SxtuuXvxf7k7122j7TBpQf/Z+ObbBLF9QfHMvmY47sXNPe8EegZPxRko6pd/eXjAlu5RThHY9F4kLRoZkgVeV3fs25Cu1A+IuG5TSi01G3wJL9CVdQ/sjENmak/qyulLn/XnTfkvlGot/D7KpxslDly4tcPZLiUE94//XTz3aGZDjKfNBU9auGxKEzKlvs0iv65jmveXxMnHUIPOtUN9pH9SAvr/o2plj2NBAmk/fzS5uVk9+uRuf1zrw78uaac/HSqvxYjZxqfepLFkuYkXWSu/uzvhLqSxD5Ll86KhTseFifD0kCXBn41uYv4XAKlJ346Zv9z41gQYhDwr9RWAfr5TykFU9ekYwCzNOTzFUyLvlgGnMlquYhJFfvJH6lsAlkYdVYw5Jq7r9ZfVyl8Ki9yJcCZa7BBrLsc/7sHl4atNs7NXBz0z/5EQXW4yUO5rvLiEBHmjZGzhPuwK/tWAFyORY/z5Ppt5T8OUkKe/wfcf8D9B9x/wP0H3H97cBWslQALP+AUV0j9d/lp0hEJ0tR/dbHpXwoJxFiU611FJZh25L9sTNAStQLAgMW/Kz8+3UbzRSOeNiZnL/v/5r+/MSb6vcnf3WwNWdHzv/MHIuMvKSjOS46zrP6IHt379zp5g5ShNGBLxksOSShLyx3ui+X9ebGaFOMXC/DKP+T+0PM/0/9PmJ4bOb99tqngP+KRynI9LV2F88fnluK2RURHfwK4nSV/1SjrnT8+zque3mrSN99qfoevU6dDspv2Y2K6n7NP7Sv7QNA1Ev5RaF2Xi/gs73w3Uq6rzF/UIJAaWhlK6zB4Z0pSkNW0V04WmZ/VkjxVw4AxesgedNYv2bBze5MPEctR84uvSpFBBHGxN+HKM1j+7wfyT7WkXF813xBu2XIpuGPt0cTRujJgTr5CgaJadj/NMUdHa00GhYxGCyEIH3AVhLFWG2sGEYv9m0WIGXtuDa6VASeW96LhDvG9d+VjyGDloK3yWHsTSr1bqzqdgrA0sRdUcRIlJe0r+TUa0wZv9phu5hWglhl81e9QOx7QJ65FZIs2ZmcJIWKIn4ZxAFAYAyFPx4YxpH06YKBpgSpgSrTlZjALg4/7eZEcqNdV+D/aoCKTR0IRJoqXkvnqg0o/ea9ru3q5qxRegyZ34J2hag6GjocCNhopNEmeNEGnBas32SOUpaF+JhA1Y8NCHltIrmJrnt1rBApuPbmPs3qRpgAyTe0tnONcuwIPqFb/VHLJdTCPPA3tWHoZs6Js6RWb9KZaBFrArRkxwrWrKG2hhayECyUchNCZzsNSp+/i60hsvefy4dBYzTjgj0PKHIT6q7gA/unEwrYJx/UzH57dhgW7fTZx1Bi+ew0xTMErnKsuQfSbGWk33fyVBJfGXkUxy8Azg5RIpKqXvP3B+mGPFFUMRk5ZmGfnU8jK2qbWDXE1aDP2HzdEfeAqPbb3w/Q1q6hrlmSwCembIFWlZi83KSK5hbhmhtGyMxE7WaUU1Isqtp0PMiHXg5gO4RWGBvgBv2yepg21CgSjn9rc/2m3DwuL/EIZ457dR84Y31lKNilf6z4zLbS1WmKXkz8bED8ik2f7Cq1DbWUHkLwC5alYcm/km0OG3YzSwraysOr+F8U4cGqAE11y0Z1upS7vWvWBxp+bJp8vzh0zi1PO0n9kqoP/SHBtxf8T08/dhg2iyi4xR5L6haTI/vnrLns6reRvDcnkmwEbVIwljx/hcRD18Jxum7m2EjKnWppHGFECjLgtcn1zUNMK1LwXuir/5E1cPX9bJmjQboQpMQU1Ya+rti9VWuX4T9rzP34oubypQ+1nbPlAT6wNcv5esGRcUqcrfHOHguqVypw0amdiE2PpjfpFq4GGsTevq4jFmsaG0lQbUBNOa/5+0ct9Jjy61apFN+FgeYO2I4EBdpLbt0CrjbUzF/npy3oUQidJ/jpdGDGYmM7ajhVSYXqAS+HTApiedMT9plla/alF628BEWVhqy463m6CN2hrPHK/Y6OpEQA5Xo9apuZlNr2ZvP/clvpz/7R9WO3/f4UO9y50Jyx0kHOPphbeYVKhOki5uNb425tMUPNtil6M7XldCmpo29/x2UJv0cDv71P5mAQbJCoBFr1VZdyOCOuVM5/5d6tw9UAWEXLpYP4NK0KZQM2/MWEZS/zao0qKna7kIVpHtDiJLSPFupcEI2WiL2DrSz2t41DuASHY2ljBYm+ZoFnXQijdSfrCBoMluo0hcy9jrVjj8K9GHET7yMLxrLiyLFEzfjKBNNSVUEzTSSqui4j7yURQjV+EI7IUNqive+msQNW8R2qV+mVyyatHTru9xMAfJ+c753yS1pFdekX7deKMTNTMPFBvbK6rNDoT/3ofzRajsv34nuGL7mmqCqsOORi6S5GH7jyujOfc6p0sHb3H8veLcy7ujs9aJKKmagrK/8hLE4GuqQJouV1nT6OYPP37lLjqGE5nxLOuq8b9n8u45/W8wDQuV0h6ZbBmfGhzoYM76xyiM6zu2D/FDKrBmaxMaE/B01RXefiRv+BQ+Rkqe//tyOJi0q7wrrpWex/28iSZZchW/C8Gsoi7xm0AEJyutungUpm62tzLZo3/YQiUZBtJ6nKz2L640ZEfyHMjkQjm01jxUBVTEAJN6KsLYvFHDpDG3tcBv4pdH7TGI8S3ocRZ0ChDgpvL1kXMlnQPME3i3o5Mkz1UTRidEYxoQw9OiqHQTvppwofFYgBCcgJptValiB44PXCDzBJigXBnT74R/A7EnT7Ro7oqG3YFvgIQjPmnrG/Czm01+CCZME+sH4HazELDjcYz1WwDspkz6reV1rl9DvQFT+8DR5W+uipmzr6Lyhu1bE1Q5hx3XdPvR3X6ekKjt4bGrkl9CpGByYnGzj51xmfE9XCWqWbnN95hG2fp4qgvKyUvzCECZpf7xjTPR7SYMu+RHTJMHlQQKpSubfxfS+yoWxGT4ctYb8Lc8AnusDU3KG/cpMwreQxBm3/JWd0sGy6lzSgik7+eTuSEEsL6jen9AC+8avaHbZAqcg+HBNHxTHDddrdJGPSHsfSZs04O7Jx1Jz6h05QewZgaiM1i805Ccuq3gs7qUhQffMH1P/2H/53pibt6+XTT6el4fky1yQ4vR4/DhO6y+I17rm6RjuCCH70pjakZYVey4RUgPKNVRG9l6fosvblseUFMzbOS5/t1sibm8qB9tWMV4B6rrz08EPFhKb6vOLNaeQFEJ9v0ta07fQQ2f2pxJpQg8sVV35w/yacnchz94GO8UU8pjWHj4+o+reohwOT0crQoqC/Wv4W0E3yOCg3NQ82vFe+XxP+LRQ471KOYEEZcWJEOYz3mauVv0Dv01SLfKfbMFD2666RGO7yClLix+OxZzxp4dzt9liSLxW3j9NIH+GdfLoWTJqwZ2DjpWl3Ru5NSJt0eiPWcV9WtcHpWL2bsJKTG06iqtuQkcQG4lrGoI4nE2cl50jwShZx0DEIldpb+hi9pWrgg4TOQNVbtiz97dElPRKfI7q5kB8GqkF8TGtW5SiZlTsKWK8drmJyuCAN2lE+BtCYkLnXKJoSgfcejhlrkx/L9R3BF3fNQDHyqm0pyJl3007z2onDHY+F5OH+/nyOxnAW/OD5I8bT+2m2uK+4Ait6tIVsKE/h6+6YeGU6bWlNnpuO/6T3gAPtaxD4kfaZoXhFe/V0/+2EgUcQuZYD3kt6ImuTqo8kNX7pSqXYqALc3TPyFQw+iL8DF+zu2DxOPr6Px7Er6olE/Jcn2uDzr30b3IB0lE92dYfAIaW3rC1WPSB+htdu/BKfrKjuLld89jXlEDvW7Ay2PShXbFDrDdht8yiqw5VaP2EIX1HCrHwCoG7GtgtbkKANoy9/2xsDvvx9TExvphherhsjAU7n0J5/HyBe/jOKEbMZRHNsPd7xmVpdWpVpDuZsh86NSHAWF2HIiNQ/TbAbflXHCpNFW+XdtdMnPIM1UAO40sS01W5QTjSfpCXOEcLqZifSCHzIRx83uTqZcfwBBbKUS6HF2uSkvx2CDjzkZWB+b0WNJasa3+nXh9AyJtEw7xyMnBfPv1MJea4x9XP4AYHSmKf4BqSjA2gBPj8rZXAOvQocYzPgQOxCBesjty5rC9sp81C9whtQkslkZwskQ5Y0ZNTVJZrshTaQLtCLfqLWDtja38D7JVzHOVWy8SMEbUtNN8KVF++BZ0pKFgDHcRZploXOYhCej856LcyC2Jb/sNVZzeXoplHD6Z2MPlL8yyyadCtGymXntFVGS/r4E99ZM2H68minBw71+TKvGsfHi47s/Ls3SxGMho5P4aBw3hE4j2Ix4IL8KqoTszMYHlJfOUJYvnkoiRL9gPqtHpZAcaSXWo3G+At5xiZ8Np6I1oZigbdQWYaTuJH0JAkeIE851C/278TstfxSyS/iIf2u8Ty20FZcYmPpUeB65UoMt/jz8aWr/k4GWqFyk0PYAKmFWFBQPXHrWp6a99mm7cLPaSuws7rJ+JcMLmdNNXh5FVlSuoe3zgpIncB6N/juVpwYTPJdgRQ/vq4bwYafhRSX4Ph88h/0Sx+8k3wul14VmaxruZV+LzeXlVD6jmSWxZFsl8AyzC+Aw2q78SDuHygs0THmhTTZa7XQxj19iEYZyT+2OOUZ/D0UFRED6SsBNIkP60l8hir40LIQQSLMZ5fQKKKXNYUJPjbTqwLw4w+z8oTJnamQ7Pjs6CD2tPdOK1PHJdK1JIa2ia1NC1ozC0w7X4EYLVHNo07SuHGbHBTSvyy0H3b0VUpmHAFa21NpkA8RSe2q0OycN4Sv8wthQXTKb/29EpzjgLWO5Bqf6lW5IZr9PomB8F2xhb00EBDELfTqfT5799njk8bdg6msG+pwyq37cIweOPVvc5/bLLKc+MOPeJ1OCYcdVCsIbCSTg80kD78Q2l4MbPIEQekWb8utxT2AdO4gMbo5LbtwxEJxWiO6i+Y5UM+Yv06QlDlyJtM662M9zwvoktPgEt5Ej2NEhHdw4qBGuW6+xHs87bgKhlTiHCStahf5gozdNkG6p/+jJuv5/iQSvcJjUxhgW8MxpU2CBzM1rejExCyG1Y1xOdXDIhhug5/jmwZfhxPRzAnYmhWXFuffUkA6wq8bZQrwCZhsvRLPohimYGCoD/vFEn8C2jGDolMNEcFtOWZ1mcXjRnjXFsk2bHrt4FtQV16/fHsG2hBJmOCXOPqXWSWwJ3senlKDNzoSP290IB3ZUQuEHf/MJ6/Cjwvt1hU1RndCdjaGdE7WY7oR/1gpLiKc7Jz9GFGSoONNwPvuAGAgPE/jAl2BGFhDcFpJDWqJ+lmoRFTqUycuZD0v7SqvLuYQCcfnMiwMdmfana9Ax/ITn3s9CCKI+wDg1+g2+/InG1ZAO11ZxL+Z8uVGV6+SZEjKj25ddStHL1Wynj1qrsbvyp2OK/a5xtfHCmn6fey+qdGe7KPhgwrhPssjmbhiV0B2J5jXadK33wLr/mwicIJj7AcqolWgwyPzXHEnp9rfY98WZSyI8N6ax631s9p6ezqIlVfkqnloIq1UsfHi31Of5fIrQGkvJtjnbRK4mh+t24i1BYddVDGYEUKdYjbP3DBk30OZGH8PsOyubQuv/iN1ILbnMos9wxnpbY+gQn/QTIfC3UxUTO36km/bwzEpmd1O51EbdTv9SFzRR2XyjMWh4njNlLteGDb6GbS2pyxTWEmJCxP4RXkHS/LC0c57EcplFPbEGVAeCM1v7Av9djXTw6rXrK6SCY/3iVz/kJOkkfj3SL0mB9vSKIVKe1wa9H27JnEfYdt9HuKnaGfg+uhv2YcHGjkrP7SIg/GoYkm+RdbwA2TKlt49HXz6KgeMgq7rXD9oaJqGgG3rcQho8k6vVT5Y0vSvZmMCeC7Y/nfyUa/OeUJmty+Zgx8i7I1gtZHYXnoHPsi0t2W6fQD+9lf7WSJgeA9nrntlc4o1XXALJPm0xgg9nAIqyAWxEQmK7LtoLHEYneNU7J6kA4uZjBeyRrlc5yDWhZd6x5m/2h9EzW1l3uiv7pmzGRke7ui7m8xqNxdxIlusSL7tZb87indEa4/GvKAaCMTIB6I/W3DT+UvwWQPrKTB88Bqk6jjMeoGKGdgs+nacvb0hcF6YrmeKUQuELxot/u3wA3xcqwf9Z3JSRLo9BPeh/ZtTPKgR1ByHChwb4wM4UlpxN0y6unrU/nclSKY+hCnE4L1JsFDLuViDQ50wbQ8A2Maq/iwd3IiJ8tsFP5uBdhb0Ym2JkP70EuaoL1jFIsWfos7soqNouccI2JIEpGI1B806b0EH9Uy+xfGp0IDmLUz9NAu6gNnZz6r3/Xa2epMvv5/SI3oSBp+9Zr2P48Wjoj6KvZFFGMxoe/IPjGNlGhJo6Y5n25dItZtIf3MFKL00tPsyzpHDBnHu26q4iwGVp8YHOQkE02m5zmUfA+M5r/MGgbX8N/BKh2KLsiUJ4S1SyLRnEPWcJbEwcYTKYtX5hAGE4ENLSYSMIxMBLsNwarrRWiPBLimxGcdeZTFtM1xKib/ldQyQU4Au6HzbTZ/f7DYvbqbu7Iyw1TSpTM/4ssDNgV4ZmKwmSo/yXC2/snC9Xc9ytSf0c8iyg1SXWgsNGi+/UmJOFVNV7KC3ta18uzXMTPrWkVHAaQ956uWl5bSjfb95T33sslHE9njYrTcj73peE+swXBReIryb3Y1X2R0Z9k9+frzI9lwIq2t195ky/33RXozljcm1a7lsGlV7TPznRTK4Z3f7u8crUQ9G1uY7RVtyp2y4tnWxySLMRb5rdSmIke/y1XZkPz+EqmpHFNE9ZslECyJRz5Vl8SWxIQ72rtcTy8vY1xqCDs3PxDImRVDgy2agjfOc4a8Lo59Jdw/P5U6rAI89mCY26CYnTnwCJCV53X+8uSs2aLkptLD4xb31RGgs2WWorU0jW3xu201YK4QuNEZQRaVZXAgX/qiKZwq/UfMBkl0IlXZU/X/M/sdFkdNIDKhVM3QedwstMOQhoEUBRlO1nHj6XJVXvyRPwMKVcs0GKonta2XbQZW8Zq42EWqE9c3f1s/ACWkwrAtZ0XUW2jzh4ShZBsZ+WnM1ZcKvwk3maGWGGhtdQzGhArubrimIZ4Lmm5TrED1BW1cS/m/pI0KVmAaGgVIp0wCZAOy/ftsl8NHL8dHk6OYsAamtvPRmJ1ZFAmZORfhxhHwF0ZPJu9IW+TrOd3Gt20Rqc5alpfwn1h1ff3kL18ZMYKqhuJksmOIKjAeVSI2pAT2ieQrnq35vHkktFJNwyFzoOpeJp+QtvP/Oiexp0TCgZSzGH/j/7f3R7jaqZxP1LZqdDXjM11MYe32ox476rX+WvV+zz4tZ1Vz41XQsMpLqfF4/niQoweIN3GDyJeXhoY82Nm98fpc2vO7/7/Lq9H57N/zlz/RH2r2/9931o3WwG7HKvKmU8sA+0OD/m33/Ws65cpwRiZOd3x2z5bixfVfH52HG7aDFRxOEX50T1Yr62Hl93uFI/b9oGhevxPyb+/z4VXGxrFx6Kv1f3e+97W2tRpVwWboY1T1/f+7jm03/DjvnV/1+f+n72hGHNtMf6c78X577HuqfBInyHQHjpw42vC2Z2z977e/n/w8/Y9//efa5u0abpmTPDdZkZxL/e5N93ffuZO2rKYnpSOibG9UADY58V6x4ItSgHjUAxXACtW2RgmA4ae2Jg0AMvemKI6QKNWDHsmLK85uNh8d+83qCj7Z9w+f98tLj/ijFIyk2uNuXzFP1/N+dfg/D/vfE3979Z8/LbUf/aTXkgQzacXW43M+Lh6YdOefE1fy6XOoMMWXrc/u9Ul4Xc4kW/Hwn75+z78bH/KjfIABXziked61U4d+aa/bcX8q+fe63ktzTIGE9XP5d1TglNAFBLAwQUAAIACABQjTBSWlnzP00AAABqAAAAGwAAAHVuaXZlcnNhbC91bml2ZXJzYWwucG5nLnhtbLOxr8jNUShLLSrOzM+zVTLUM1Cyt+PlsikoSi3LTC1XqACKAQUhQEmh0lbJxAjBLc9MKcmwVTI3MUWIZaRmpmeU2CqZmlrCBfWBRgIAUEsBAgAAFAACAAgADkkQTdajftpHAwAA4QkAABQAAAAAAAAAAQAAAAAAAAAAAHVuaXZlcnNhbC9wbGF5ZXIueG1sUEsBAgAAFAACAAgATo0wUhRFy3Z5BQAA0hMAAB0AAAAAAAAAAQAAAAAAeQMAAHVuaXZlcnNhbC9jb21tb25fbWVzc2FnZXMubG5nUEsBAgAAFAACAAgATo0wUhUeYBujAAAAfwEAAC4AAAAAAAAAAQAAAAAALQkAAHVuaXZlcnNhbC9wbGF5YmFja19hbmRfbmF2aWdhdGlvbl9zZXR0aW5ncy54bWxQSwECAAAUAAIACABOjTBSYC8I5KcFAADpHgAAJwAAAAAAAAABAAAAAAAcCgAAdW5pdmVyc2FsL2ZsYXNoX3B1Ymxpc2hpbmdfc2V0dGluZ3MueG1sUEsBAgAAFAACAAgATo0wUllC2NpxAwAAPQwAACEAAAAAAAAAAQAAAAAACBAAAHVuaXZlcnNhbC9mbGFzaF9za2luX3NldHRpbmdzLnhtbFBLAQIAABQAAgAIAE6NMFL4i4aMowUAAHMeAAAmAAAAAAAAAAEAAAAAALgTAAB1bml2ZXJzYWwvaHRtbF9wdWJsaXNoaW5nX3NldHRpbmdzLnhtbFBLAQIAABQAAgAIAE6NMFKQn/Y8xAEAADsGAAAfAAAAAAAAAAEAAAAAAJ8ZAAB1bml2ZXJzYWwvaHRtbF9za2luX3NldHRpbmdzLmpzUEsBAgAAFAACAAgAUI0wUluo9dejRQAA8WAAABcAAAAAAAAAAAAAAAAAoBsAAHVuaXZlcnNhbC91bml2ZXJzYWwucG5nUEsBAgAAFAACAAgAUI0wUlpZ8z9NAAAAagAAABsAAAAAAAAAAQAAAAAAeGEAAHVuaXZlcnNhbC91bml2ZXJzYWwucG5nLnhtbFBLBQYAAAAACQAJALwCAAD+YQAAAAA="/>
  <p:tag name="ISPRING_PRESENTATION_INFO_2" val="&lt;?xml version=&quot;1.0&quot; encoding=&quot;UTF-8&quot; standalone=&quot;no&quot; ?&gt;&#10;&lt;presentation2&gt;&#10;&#10;  &lt;slides&gt;&#10;    &lt;slide id=&quot;{E9FB0019-92DA-47B5-BEBC-F4340F0CBEE0}&quot; pptId=&quot;331&quot;/&gt;&#10;    &lt;slide id=&quot;{8D7245DA-1113-49D4-B2E5-4C4BBA084214}&quot; pptId=&quot;332&quot;/&gt;&#10;    &lt;slide id=&quot;{A6B9B169-9DCB-4D5A-932B-759E1518E241}&quot; pptId=&quot;349&quot;/&gt;&#10;    &lt;slide id=&quot;{F50A82FE-739A-4C01-AB5E-FEC8E540EA7F}&quot; pptId=&quot;333&quot;/&gt;&#10;    &lt;slide id=&quot;{5312813E-F3CB-40D3-998A-6BBA67A50909}&quot; pptId=&quot;330&quot;/&gt;&#10;    &lt;slide id=&quot;{1A4F8291-1255-42BA-ABEF-19BFF0C064F3}&quot; pptId=&quot;334&quot;/&gt;&#10;    &lt;slide id=&quot;{47E84312-15DC-4A27-87B5-5FA3F00D10E5}&quot; pptId=&quot;335&quot;/&gt;&#10;    &lt;slide id=&quot;{A8BC628D-3F59-4430-96CA-F5248751C6B4}&quot; pptId=&quot;354&quot;/&gt;&#10;    &lt;slide id=&quot;{B2C1A78C-8C90-4F98-829B-3FA98BA7FE28}&quot; pptId=&quot;272&quot;/&gt;&#10;    &lt;slide id=&quot;{EAD96904-D631-4FA6-939C-76C57CCB087B}&quot; pptId=&quot;302&quot;/&gt;&#10;    &lt;slide id=&quot;{34D18407-E51F-4D0E-906F-32B798DC1747}&quot; pptId=&quot;341&quot;/&gt;&#10;    &lt;slide id=&quot;{693B4E78-85E0-495D-AD30-5B6555E10295}&quot; pptId=&quot;338&quot;/&gt;&#10;    &lt;slide id=&quot;{495260BC-8FAC-4F83-92FA-807E99F6B7F0}&quot; pptId=&quot;342&quot;/&gt;&#10;    &lt;slide id=&quot;{34B08E96-8E46-40AB-97BF-460E46E66E7C}&quot; pptId=&quot;274&quot;/&gt;&#10;    &lt;slide id=&quot;{BE806DD3-0254-4166-B273-DB480FBEBF79}&quot; pptId=&quot;264&quot;/&gt;&#10;    &lt;slide id=&quot;{85B47A02-3AD6-4727-9FFF-B34EE09C13B1}&quot; pptId=&quot;344&quot;/&gt;&#10;    &lt;slide id=&quot;{C4F21736-7DF7-4D34-AF32-5103DFC86CB5}&quot; pptId=&quot;340&quot;/&gt;&#10;    &lt;slide id=&quot;{B8FFAD4C-689A-4311-81C9-01B608335B20}&quot; pptId=&quot;345&quot;/&gt;&#10;    &lt;slide id=&quot;{60924330-8E7B-4692-8054-8C9ECD8256D1}&quot; pptId=&quot;311&quot;/&gt;&#10;    &lt;slide id=&quot;{58B7E345-ADA2-4E5F-9901-9B13E259E852}&quot; pptId=&quot;266&quot;/&gt;&#10;    &lt;slide id=&quot;{1E006B3B-F9CF-473A-80E5-43922215926F}&quot; pptId=&quot;346&quot;/&gt;&#10;    &lt;slide id=&quot;{9D7A9601-E071-473B-8836-1F3844E21C1B}&quot; pptId=&quot;347&quot;/&gt;&#10;    &lt;slide id=&quot;{F3ACBEF6-8E71-4B13-A798-01F6A4E264B4}&quot; pptId=&quot;348&quot;/&gt;&#10;    &lt;slide id=&quot;{3BD2CCD0-4351-4571-B1EE-161A5A29E5A8}&quot; pptId=&quot;350&quot;/&gt;&#10;    &lt;slide id=&quot;{75BBDBEB-E623-44E4-BF72-E7B709BFBC97}&quot; pptId=&quot;309&quot;/&gt;&#10;    &lt;slide id=&quot;{ABA05776-7A34-4948-8D49-C0198CDE43AC}&quot; pptId=&quot;276&quot;/&gt;&#10;    &lt;slide id=&quot;{73D469E4-C3C8-4513-A531-907F3775F0BC}&quot; pptId=&quot;351&quot;/&gt;&#10;    &lt;slide id=&quot;{E03EDA5E-F717-439D-B88B-29D7D9C73744}&quot; pptId=&quot;353&quot;/&gt;&#10;    &lt;slide id=&quot;{CC25B693-9AE3-4D2B-B67E-D2A85C123805}&quot; pptId=&quot;352&quot;/&gt;&#10;    &lt;slide id=&quot;{EEC480FA-7EC4-4034-8714-D608DE17E2D7}&quot; pptId=&quot;326&quot;/&gt;&#10;    &lt;slide id=&quot;{6D74B5DF-1566-439A-A38F-65113F3657EA}&quot; pptId=&quot;355&quot;/&gt;&#10;  &lt;/slides&gt;&#10;&#10;  &lt;narration&gt;&#10;    &lt;audioTracks&gt;&#10;      &lt;audioTrack muted=&quot;false&quot; name=&quot;NHAC NEN PP 1&quot; resource=&quot;6a62c122&quot; slideId=&quot;{E9FB0019-92DA-47B5-BEBC-F4340F0CBEE0}&quot; startTime=&quot;0&quot; stepIndex=&quot;0&quot; volume=&quot;1&quot;&gt;&#10;        &lt;audio channels=&quot;2&quot; format=&quot;s16p&quot; sampleRate=&quot;44100&quot;/&gt;&#10;      &lt;/audioTrack&gt;&#10;      &lt;audioTrack muted=&quot;false&quot; name=&quot;cau do chuan&quot; resource=&quot;d0095012&quot; slideId=&quot;{1A4F8291-1255-42BA-ABEF-19BFF0C064F3}&quot; startTime=&quot;0&quot; stepIndex=&quot;0&quot; volume=&quot;1&quot;&gt;&#10;        &lt;audio channels=&quot;2&quot; format=&quot;s16p&quot; sampleRate=&quot;44100&quot;/&gt;&#10;      &lt;/audioTrack&gt;&#10;      &lt;audioTrack muted=&quot;false&quot; name=&quot;gioi thieu tranh nong dan&quot; resource=&quot;7f2232c1&quot; slideId=&quot;&quot; startTime=&quot;766&quot; volume=&quot;1&quot;&gt;&#10;        &lt;audio channels=&quot;2&quot; format=&quot;s16p&quot; sampleRate=&quot;44100&quot;/&gt;&#10;      &lt;/audioTrack&gt;&#10;      &lt;audioTrack muted=&quot;false&quot; name=&quot;CAU TRUC&quot; resource=&quot;3d8d2f0b&quot; slideId=&quot;{F50A82FE-739A-4C01-AB5E-FEC8E540EA7F}&quot; startTime=&quot;0&quot; stepIndex=&quot;0&quot; volume=&quot;1&quot;&gt;&#10;        &lt;audio channels=&quot;2&quot; format=&quot;s16p&quot; sampleRate=&quot;44100&quot;/&gt;&#10;      &lt;/audioTrack&gt;&#10;      &lt;audioTrack muted=&quot;false&quot; name=&quot;cung co cT chu u&quot; resource=&quot;df731a15&quot; slideId=&quot;{34B08E96-8E46-40AB-97BF-460E46E66E7C}&quot; startTime=&quot;0&quot; stepIndex=&quot;0&quot; volume=&quot;1&quot;&gt;&#10;        &lt;audio channels=&quot;2&quot; format=&quot;s16p&quot; sampleRate=&quot;44100&quot;/&gt;&#10;      &lt;/audioTrack&gt;&#10;      &lt;audioTrack muted=&quot;false&quot; name=&quot;GT cac kieu chu u (2)&quot; resource=&quot;a69d6280&quot; slideId=&quot;{BE806DD3-0254-4166-B273-DB480FBEBF79}&quot; startTime=&quot;0&quot; stepIndex=&quot;0&quot; volume=&quot;1&quot;&gt;&#10;        &lt;audio channels=&quot;2&quot; format=&quot;s16p&quot; sampleRate=&quot;44100&quot;/&gt;&#10;      &lt;/audioTrack&gt;&#10;      &lt;audioTrack muted=&quot;false&quot; name=&quot;Doc tu bua ruong&quot; resource=&quot;7c81800d&quot; slideId=&quot;{B8FFAD4C-689A-4311-81C9-01B608335B20}&quot; startTime=&quot;0&quot; stepIndex=&quot;0&quot; volume=&quot;1&quot;&gt;&#10;        &lt;audio channels=&quot;2&quot; format=&quot;s16p&quot; sampleRate=&quot;44100&quot;/&gt;&#10;      &lt;/audioTrack&gt;&#10;      &lt;audioTrack muted=&quot;false&quot; name=&quot;cung co lai CT uu&quot; resource=&quot;ea0f6eb2&quot; slideId=&quot;{9D7A9601-E071-473B-8836-1F3844E21C1B}&quot; startTime=&quot;0&quot; stepIndex=&quot;0&quot; volume=&quot;1&quot;&gt;&#10;        &lt;audio channels=&quot;2&quot; format=&quot;s16p&quot; sampleRate=&quot;44100&quot;/&gt;&#10;      &lt;/audioTrack&gt;&#10;      &lt;audioTrack muted=&quot;false&quot; name=&quot;cung co lai CT uu&quot; resource=&quot;1aeca775&quot; slideId=&quot;{F3ACBEF6-8E71-4B13-A798-01F6A4E264B4}&quot; startTime=&quot;3463&quot; stepIndex=&quot;6&quot; volume=&quot;1&quot;&gt;&#10;        &lt;audio channels=&quot;2&quot; format=&quot;s16p&quot; sampleRate=&quot;44100&quot;/&gt;&#10;      &lt;/audioTrack&gt;&#10;      &lt;audioTrack muted=&quot;false&quot; name=&quot;các kieu chu uu&quot; resource=&quot;6ee1563c&quot; slideId=&quot;{F3ACBEF6-8E71-4B13-A798-01F6A4E264B4}&quot; startTime=&quot;0&quot; stepIndex=&quot;0&quot; volume=&quot;1&quot;&gt;&#10;        &lt;audio channels=&quot;2&quot; format=&quot;s16p&quot; sampleRate=&quot;44100&quot;/&gt;&#10;      &lt;/audioTrack&gt;&#10;      &lt;audioTrack muted=&quot;false&quot; name=&quot;chot u,ư&quot; resource=&quot;6b5ff9ac&quot; slideId=&quot;{75BBDBEB-E623-44E4-BF72-E7B709BFBC97}&quot; startTime=&quot;0&quot; stepIndex=&quot;0&quot; volume=&quot;1&quot;&gt;&#10;        &lt;audio channels=&quot;2&quot; format=&quot;s16p&quot; sampleRate=&quot;44100&quot;/&gt;&#10;      &lt;/audioTrack&gt;&#10;      &lt;audioTrack muted=&quot;false&quot; name=&quot;luu y&quot; resource=&quot;4620e493&quot; slideId=&quot;{A6B9B169-9DCB-4D5A-932B-759E1518E241}&quot; startTime=&quot;0&quot; stepIndex=&quot;0&quot; volume=&quot;1&quot;&gt;&#10;        &lt;audio channels=&quot;2&quot; format=&quot;s16p&quot; sampleRate=&quot;44100&quot;/&gt;&#10;      &lt;/audioTrack&gt;&#10;      &lt;audioTrack muted=&quot;false&quot; name=&quot;cam on&quot; resource=&quot;d33e7d38&quot; slideId=&quot;{CC25B693-9AE3-4D2B-B67E-D2A85C123805}&quot; startTime=&quot;0&quot; stepIndex=&quot;0&quot; volume=&quot;1&quot;&gt;&#10;        &lt;audio channels=&quot;2&quot; format=&quot;s16p&quot; sampleRate=&quot;44100&quot;/&gt;&#10;      &lt;/audioTrack&gt;&#10;      &lt;audioTrack muted=&quot;false&quot; name=&quot;cam on&quot; resource=&quot;3347960f&quot; slideId=&quot;&quot; startTime=&quot;0&quot; volume=&quot;1&quot;&gt;&#10;        &lt;audio channels=&quot;2&quot; format=&quot;s16p&quot; sampleRate=&quot;44100&quot;/&gt;&#10;      &lt;/audioTrack&gt;&#10;      &lt;audioTrack muted=&quot;false&quot; name=&quot;NHAC NEN PP ANH PHI CONG&quot; resource=&quot;83a88711&quot; slideId=&quot;{EEC480FA-7EC4-4034-8714-D608DE17E2D7}&quot; startTime=&quot;0&quot; stepIndex=&quot;0&quot; volume=&quot;1&quot;&gt;&#10;        &lt;audio channels=&quot;2&quot; format=&quot;s16p&quot; sampleRate=&quot;44100&quot;/&gt;&#10;      &lt;/audioTrack&gt;&#10;      &lt;audioTrack muted=&quot;false&quot; name=&quot;GT TC Chu cai&quot; resource=&quot;2b728499&quot; slideId=&quot;{ABA05776-7A34-4948-8D49-C0198CDE43AC}&quot; startTime=&quot;0&quot; stepIndex=&quot;0&quot; volume=&quot;1&quot;&gt;&#10;        &lt;audio channels=&quot;2&quot; format=&quot;s16p&quot; sampleRate=&quot;44100&quot;/&gt;&#10;      &lt;/audioTrack&gt;&#10;      &lt;audioTrack muted=&quot;false&quot; name=&quot;MDYC CC&quot; resource=&quot;35611ec2&quot; slideId=&quot;{5312813E-F3CB-40D3-998A-6BBA67A50909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8&quot; resource=&quot;5d2a4748&quot; slideId=&quot;{A8BC628D-3F59-4430-96CA-F5248751C6B4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9&quot; resource=&quot;f2b9150c&quot; slideId=&quot;{B2C1A78C-8C90-4F98-829B-3FA98BA7FE28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10&quot; resource=&quot;b48651c2&quot; slideId=&quot;{EAD96904-D631-4FA6-939C-76C57CCB087B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12&quot; resource=&quot;b2be015f&quot; slideId=&quot;{693B4E78-85E0-495D-AD30-5B6555E10295}&quot; startTime=&quot;0&quot; stepIndex=&quot;0&quot; volume=&quot;1&quot;&gt;&#10;        &lt;audio channels=&quot;2&quot; format=&quot;s16p&quot; sampleRate=&quot;44100&quot;/&gt;&#10;      &lt;/audioTrack&gt;&#10;      &lt;audioTrack muted=&quot;false&quot; name=&quot;slide 20.&quot; resource=&quot;5a203016&quot; slideId=&quot;{58B7E345-ADA2-4E5F-9901-9B13E259E852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ULTRA_SCORM_COURCE_TITLE" val="BAIDUTHI"/>
  <p:tag name="ISPRING_OUTPUT_FOLDER" val="[[&quot;L\u0013\u0011\uFFFD{A056F89A-07DD-4FCF-B8C5-19F3D30D8AB0}&quot;,&quot;D:\\HOC TAP\\E-learning 2020\\CHU CAI THI&quot;],[&quot;ߚ=\f{04D112CF-7A29-430C-9096-A0785687582C}&quot;,&quot;E:\\E-learning 2019\\Thi elearning 2019\\Chu h,k thi\\CHỮ CÁI LIÊN\\TỆP NGUỒN&quot;]]"/>
  <p:tag name="ISPRING_PRESENTATION_TITLE" val="BAIDUTH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,1961699197,C:\Users\Administrator\Desktop\E-LEARNING - SU KI DIEU CUA NUOC\TEPNGUON\SUKIDIEUCUANUOC._pptx\Media.ppcx"/>
  <p:tag name="HTML_SHAPEINFO" val="&lt;SlideThumbPath val=&quot;Slide4.PNG&quot;/&gt;"/>
  <p:tag name="ISPRING_CUSTOM_TIMING_USED" val="1"/>
  <p:tag name="ISPRING_SLIDE_INDENT_LEVEL" val="0"/>
  <p:tag name="GENSWF_SLIDE_TITLE" val="Cấu trúc bai học"/>
  <p:tag name="TIMING" val="|2.069|1.375|0.157|1.91|0.154|1.754|0.161"/>
  <p:tag name="GENSWF_ADVANCE_TIME" val="12.514"/>
  <p:tag name="ISPRING_SLIDE_ID_2" val="{F50A82FE-739A-4C01-AB5E-FEC8E540EA7F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1&quot;/&gt;&lt;lineCharCount val=&quot;1&quot;/&gt;&lt;lineCharCount val=&quot;1&quot;/&gt;&lt;/TableIndex&gt;&lt;/ShapeTextInfo&gt;"/>
  <p:tag name="PRESENTER_SHAPEINFO" val="&lt;ThreeDShapeInfo&gt;&lt;uuid val=&quot;{15D9D390-55E5-4424-9AB4-375E40D14274}&quot;/&gt;&lt;isInvalidForFieldText val=&quot;0&quot;/&gt;&lt;Image&gt;&lt;filename val=&quot;C:\Users\Administrator\Desktop\E-LEARNING - SU KI DIEU CUA NUOC\BAIDUTHI\data\asimages\{15D9D390-55E5-4424-9AB4-375E40D14274}_4.png&quot;/&gt;&lt;left val=&quot;324&quot;/&gt;&lt;top val=&quot;485&quot;/&gt;&lt;width val=&quot;651&quot;/&gt;&lt;height val=&quot;403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  <p:tag name="HTML_SHAPEINFO" val="&lt;ThreeDShapeInfo&gt;&lt;uuid val=&quot;&quot;/&gt;&lt;isInvalidForFieldText val=&quot;0&quot;/&gt;&lt;Image&gt;&lt;filename val=&quot;C:\Users\Administrator\Desktop\E-LEARNING - SU KI DIEU CUA NUOC\BAIDUTHI\data\asimages\{1A86E6FD-4963-4917-9EC4-F0B8B412D2E0}_4.png&quot;/&gt;&lt;left val=&quot;137&quot;/&gt;&lt;top val=&quot;10&quot;/&gt;&lt;width val=&quot;451&quot;/&gt;&lt;height val=&quot;70&quot;/&gt;&lt;hasText val=&quot;1&quot;/&gt;&lt;/Image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18&quot;/&gt;&lt;lineCharCount val=&quot;20&quot;/&gt;&lt;lineCharCount val=&quot;23&quot;/&gt;&lt;lineCharCount val=&quot;15&quot;/&gt;&lt;/TableIndex&gt;&lt;/ShapeTextInfo&gt;"/>
  <p:tag name="PRESENTER_SHAPEINFO" val="&lt;ThreeDShapeInfo&gt;&lt;uuid val=&quot;{CE19C99A-46C6-423A-941D-C3648732DE63}&quot;/&gt;&lt;isInvalidForFieldText val=&quot;0&quot;/&gt;&lt;Image&gt;&lt;filename val=&quot;C:\Users\Administrator\Desktop\E-LEARNING - SU KI DIEU CUA NUOC\BAIDUTHI\data\asimages\{CE19C99A-46C6-423A-941D-C3648732DE63}_4.png&quot;/&gt;&lt;left val=&quot;77&quot;/&gt;&lt;top val=&quot;127&quot;/&gt;&lt;width val=&quot;219&quot;/&gt;&lt;height val=&quot;265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1&quot;/&gt;&lt;lineCharCount val=&quot;1&quot;/&gt;&lt;lineCharCount val=&quot;14&quot;/&gt;&lt;lineCharCount val=&quot;22&quot;/&gt;&lt;lineCharCount val=&quot;10&quot;/&gt;&lt;lineCharCount val=&quot;1&quot;/&gt;&lt;lineCharCount val=&quot;1&quot;/&gt;&lt;/TableIndex&gt;&lt;/ShapeTextInfo&gt;"/>
  <p:tag name="PRESENTER_SHAPEINFO" val="&lt;ThreeDShapeInfo&gt;&lt;uuid val=&quot;{65BEB09D-BC11-459B-8D13-2A3F9F50EFC4}&quot;/&gt;&lt;isInvalidForFieldText val=&quot;0&quot;/&gt;&lt;Image&gt;&lt;filename val=&quot;C:\Users\Administrator\Desktop\E-LEARNING - SU KI DIEU CUA NUOC\BAIDUTHI\data\asimages\{65BEB09D-BC11-459B-8D13-2A3F9F50EFC4}_4.png&quot;/&gt;&lt;left val=&quot;281&quot;/&gt;&lt;top val=&quot;123&quot;/&gt;&lt;width val=&quot;219&quot;/&gt;&lt;height val=&quot;270&quot;/&gt;&lt;hasText val=&quot;1&quot;/&gt;&lt;/Image&gt;&lt;/ThreeDShape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15&quot;/&gt;&lt;lineCharCount val=&quot;8&quot;/&gt;&lt;lineCharCount val=&quot;18&quot;/&gt;&lt;lineCharCount val=&quot;18&quot;/&gt;&lt;/TableIndex&gt;&lt;/ShapeTextInfo&gt;"/>
  <p:tag name="PRESENTER_SHAPEINFO" val="&lt;ThreeDShapeInfo&gt;&lt;uuid val=&quot;{310883C9-7A4E-4640-A435-30A4B3584451}&quot;/&gt;&lt;isInvalidForFieldText val=&quot;0&quot;/&gt;&lt;Image&gt;&lt;filename val=&quot;C:\Users\Administrator\Desktop\E-LEARNING - SU KI DIEU CUA NUOC\BAIDUTHI\data\asimages\{310883C9-7A4E-4640-A435-30A4B3584451}_4.png&quot;/&gt;&lt;left val=&quot;477&quot;/&gt;&lt;top val=&quot;123&quot;/&gt;&lt;width val=&quot;219&quot;/&gt;&lt;height val=&quot;269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1961699197,C:\Users\Administrator\Desktop\E-LEARNING - SU KI DIEU CUA NUOC\TEPNGUON\SUKIDIEUCUANUOC._pptx\Media.ppcx"/>
  <p:tag name="HTML_SHAPEINFO" val="&lt;SlideThumbPath val=&quot;Slide3.PNG&quot;/&gt;"/>
  <p:tag name="ISPRING_CUSTOM_TIMING_USED" val="1"/>
  <p:tag name="ISPRING_SLIDE_INDENT_LEVEL" val="0"/>
  <p:tag name="GENSWF_SLIDE_TITLE" val="Mục tiêu bài học"/>
  <p:tag name="TIMING" val="|2.717|1.98|0.199|18.993|0.898|18.182|0.123"/>
  <p:tag name="ISPRING_SLIDE_ID_2" val="{5312813E-F3CB-40D3-998A-6BBA67A50909}"/>
  <p:tag name="GENSWF_ADVANCE_TIME" val="48.2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rang bìa"/>
  <p:tag name="GENSWF_ADVANCE_TIME" val="25.000"/>
  <p:tag name="ISPRING_SLIDE_ID_2" val="{E9FB0019-92DA-47B5-BEBC-F4340F0CBEE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3.044|4.715|2.486|2.083|2.053"/>
  <p:tag name="GENSWF_SLIDE_TITLE" val="Câu đố"/>
  <p:tag name="GENSWF_ADVANCE_TIME" val="17.000"/>
  <p:tag name="ISPRING_SLIDE_INDENT_LEVEL" val="0"/>
  <p:tag name="ISPRING_SLIDE_ID_2" val="{1A4F8291-1255-42BA-ABEF-19BFF0C064F3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D:\HOC TAP\E-learning 2020\CHU CAI THI\Làm quen chữ cái u,ư\quiz\quiz2.quiz"/>
  <p:tag name="ISPRING_QUIZ_RELATIVE_PATH" val="Làm quen chữ cái u,ư\quiz\quiz2.quiz"/>
  <p:tag name="GENSWF_ADVANCE_TIME" val="5.000"/>
  <p:tag name="ISPRING_CUSTOM_TIMING_USED" val="1"/>
  <p:tag name="GENSWF_SLIDE_TITLE" val="Câu hỏi trò chuyện"/>
  <p:tag name="ISPRING_SLIDE_INDENT_LEVEL" val="0"/>
  <p:tag name="ISPRING_SLIDE_ID_2" val="{47E84312-15DC-4A27-87B5-5FA3F00D10E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2.324"/>
  <p:tag name="GENSWF_SLIDE_TITLE" val="Giới thiệu tranh cấy lúa"/>
  <p:tag name="ISPRING_SLIDE_INDENT_LEVEL" val="0"/>
  <p:tag name="ISPRING_SLIDE_ID_2" val="{A8BC628D-3F59-4430-96CA-F5248751C6B4}"/>
  <p:tag name="GENSWF_ADVANCE_TIME" val="19.90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iới thiệu từ cấy lúa"/>
  <p:tag name="TIMING" val="|6.1"/>
  <p:tag name="ISPRING_SLIDE_ID_2" val="{B2C1A78C-8C90-4F98-829B-3FA98BA7FE28}"/>
  <p:tag name="GENSWF_ADVANCE_TIME" val="10.1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Đọc từ cấy lúa"/>
  <p:tag name="TIMING" val="|4.738|2.077"/>
  <p:tag name="GENSWF_ADVANCE_TIME" val="9.000"/>
  <p:tag name="ISPRING_SLIDE_ID_2" val="{EAD96904-D631-4FA6-939C-76C57CCB087B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D:\HOC TAP\E-learning 2020\CHU CAI THI\Làm quen chữ cái u,ư\quiz\quiz6.quiz"/>
  <p:tag name="ISPRING_QUIZ_RELATIVE_PATH" val="Làm quen chữ cái u,ư\quiz\quiz6.quiz"/>
  <p:tag name="GENSWF_ADVANCE_TIME" val="5.000"/>
  <p:tag name="ISPRING_CUSTOM_TIMING_USED" val="1"/>
  <p:tag name="GENSWF_SLIDE_TITLE" val="Câu hỏi"/>
  <p:tag name="ISPRING_SLIDE_INDENT_LEVEL" val="0"/>
  <p:tag name="ISPRING_SLIDE_ID_2" val="{34D18407-E51F-4D0E-906F-32B798DC1747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át âm chữ u"/>
  <p:tag name="TIMING" val="|7.852|7.513|1.441|1.569|13.178|1.575|1.803"/>
  <p:tag name="GENSWF_ADVANCE_TIME" val="41.000"/>
  <p:tag name="ISPRING_SLIDE_ID_2" val="{693B4E78-85E0-495D-AD30-5B6555E1029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FULL_PATH" val="D:\HOC TAP\E-learning 2020\CHU CAI THI\Làm quen chữ cái u,ư\quiz\quiz7.quiz"/>
  <p:tag name="ISPRING_QUIZ_RELATIVE_PATH" val="Làm quen chữ cái u,ư\quiz\quiz7.quiz"/>
  <p:tag name="GENSWF_ADVANCE_TIME" val="5.000"/>
  <p:tag name="ISPRING_CUSTOM_TIMING_USED" val="1"/>
  <p:tag name="GENSWF_SLIDE_TITLE" val="câu hỏi"/>
  <p:tag name="ISPRING_SLIDE_INDENT_LEVEL" val="0"/>
  <p:tag name="ISPRING_SLIDE_ID_2" val="{495260BC-8FAC-4F83-92FA-807E99F6B7F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Cấu tạo chữ u"/>
  <p:tag name="TIMING" val="|1.766|1.615|1.335|2.413"/>
  <p:tag name="ISPRING_SLIDE_ID_2" val="{34B08E96-8E46-40AB-97BF-460E46E66E7C}"/>
  <p:tag name="GENSWF_ADVANCE_TIME" val="9.0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Các kiểu chữ u"/>
  <p:tag name="TIMING" val="|2.815|1.999|2.067|2.327|11.369|1.677|1.661"/>
  <p:tag name="ISPRING_SLIDE_ID_2" val="{BE806DD3-0254-4166-B273-DB480FBEBF79}"/>
  <p:tag name="GENSWF_ADVANCE_TIME" val="32.5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7&quot;/&gt;&lt;/TableIndex&gt;&lt;/ShapeTextInfo&gt;"/>
  <p:tag name="HTML_SHAPEINFO" val="&lt;ThreeDShapeInfo&gt;&lt;uuid val=&quot;&quot;/&gt;&lt;isInvalidForFieldText val=&quot;0&quot;/&gt;&lt;Image&gt;&lt;filename val=&quot;C:\Users\Admin\AppData\Local\Temp\~CaDA73\data\asimages\{01EDE1F8-FACA-4CC2-B280-6DCAE3ABBF34}_1.png&quot;/&gt;&lt;left val=&quot;105&quot;/&gt;&lt;top val=&quot;61&quot;/&gt;&lt;width val=&quot;780&quot;/&gt;&lt;height val=&quot;86&quot;/&gt;&lt;hasText val=&quot;1&quot;/&gt;&lt;/Image&gt;&lt;/ThreeDShape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700"/>
  <p:tag name="ISPRING_CUSTOM_TIMING_USED" val="1"/>
  <p:tag name="GENSWF_SLIDE_TITLE" val="Video bài thơ"/>
  <p:tag name="ISPRING_SLIDE_INDENT_LEVEL" val="0"/>
  <p:tag name="ISPRING_SLIDE_ID_2" val="{85B47A02-3AD6-4727-9FFF-B34EE09C13B1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D:\HOC TAP\E-learning 2020\CHU CAI THI\Làm quen chữ cái u,ư\quiz\quiz5.quiz"/>
  <p:tag name="ISPRING_QUIZ_RELATIVE_PATH" val="Làm quen chữ cái u,ư\quiz\quiz5.quiz"/>
  <p:tag name="GENSWF_ADVANCE_TIME" val="5.000"/>
  <p:tag name="ISPRING_CUSTOM_TIMING_USED" val="1"/>
  <p:tag name="GENSWF_SLIDE_TITLE" val="Cau hỏi"/>
  <p:tag name="ISPRING_SLIDE_INDENT_LEVEL" val="0"/>
  <p:tag name="ISPRING_SLIDE_ID_2" val="{C4F21736-7DF7-4D34-AF32-5103DFC86CB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595"/>
  <p:tag name="TIMING" val="|6.151|5.143|1.729"/>
  <p:tag name="ISPRING_CUSTOM_TIMING_USED" val="1"/>
  <p:tag name="GENSWF_SLIDE_TITLE" val="Đoc từ bừa ruộng"/>
  <p:tag name="ISPRING_SLIDE_INDENT_LEVEL" val="0"/>
  <p:tag name="ISPRING_SLIDE_ID_2" val="{B8FFAD4C-689A-4311-81C9-01B608335B2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.921"/>
  <p:tag name="ISPRING_QUIZ_SHAPES_ADDED" val="1"/>
  <p:tag name="ISPRING_SLIDE_INDENT_LEVEL" val="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8.quiz"/>
  <p:tag name="ISPRING_QUIZ_FULL_PATH" val="D:\HOC TAP\E-learning 2020\CHU CAI THI\Làm quen chữ cái u,ư\quiz\quiz8.quiz"/>
  <p:tag name="ISPRING_QUIZ_RELATIVE_PATH" val="Làm quen chữ cái u,ư\quiz\quiz8.quiz"/>
  <p:tag name="GENSWF_SLIDE_TITLE" val="Câu hỏi tìm chữ đã học"/>
  <p:tag name="ISPRING_SLIDE_ID_2" val="{60924330-8E7B-4692-8054-8C9ECD8256D1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Phát âm chữ ư"/>
  <p:tag name="GENSWF_ADVANCE_TIME" val="32.341"/>
  <p:tag name="TIMING" val="|2.54|3.716|5.781|1.595|1.997|5.659|1.633|1.971"/>
  <p:tag name="ISPRING_SLIDE_ID_2" val="{58B7E345-ADA2-4E5F-9901-9B13E259E852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FULL_PATH" val="D:\HOC TAP\E-learning 2020\CHU CAI THI\Làm quen chữ cái u,ư\quiz\quiz9.quiz"/>
  <p:tag name="ISPRING_QUIZ_RELATIVE_PATH" val="Làm quen chữ cái u,ư\quiz\quiz9.quiz"/>
  <p:tag name="GENSWF_ADVANCE_TIME" val="5.000"/>
  <p:tag name="ISPRING_CUSTOM_TIMING_USED" val="1"/>
  <p:tag name="GENSWF_SLIDE_TITLE" val="Câu hỏi"/>
  <p:tag name="ISPRING_SLIDE_INDENT_LEVEL" val="0"/>
  <p:tag name="ISPRING_SLIDE_ID_2" val="{1E006B3B-F9CF-473A-80E5-43922215926F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1.206"/>
  <p:tag name="ISPRING_CUSTOM_TIMING_USED" val="1"/>
  <p:tag name="GENSWF_SLIDE_TITLE" val="Cấu tạo chữ ư"/>
  <p:tag name="ISPRING_SLIDE_INDENT_LEVEL" val="0"/>
  <p:tag name="ISPRING_SLIDE_ID_2" val="{9D7A9601-E071-473B-8836-1F3844E21C1B}"/>
  <p:tag name="TIMING" val="|2.616|1.358|2.607|1.97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33|2.655|2.425|13.025|1.569|1.548"/>
  <p:tag name="ISPRING_CUSTOM_TIMING_USED" val="1"/>
  <p:tag name="GENSWF_SLIDE_TITLE" val="các kiểu chữ ư"/>
  <p:tag name="ISPRING_SLIDE_INDENT_LEVEL" val="0"/>
  <p:tag name="ISPRING_SLIDE_ID_2" val="{F3ACBEF6-8E71-4B13-A798-01F6A4E264B4}"/>
  <p:tag name="GENSWF_ADVANCE_TIME" val="27.0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QUIZ_FULL_PATH" val="D:\HOC TAP\E-learning 2020\CHU CAI THI\Làm quen chữ cái u,ư\quiz\quiz10.quiz"/>
  <p:tag name="ISPRING_QUIZ_RELATIVE_PATH" val="Làm quen chữ cái u,ư\quiz\quiz10.quiz"/>
  <p:tag name="GENSWF_SLIDE_TITLE" val="câu hỏi so sánh"/>
  <p:tag name="ISPRING_SLIDE_INDENT_LEVEL" val="0"/>
  <p:tag name="GENSWF_ADVANCE_TIME" val="5.000"/>
  <p:tag name="ISPRING_CUSTOM_TIMING_USED" val="1"/>
  <p:tag name="ISPRING_SLIDE_ID_2" val="{3BD2CCD0-4351-4571-B1EE-161A5A29E5A8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So sánh u,ư"/>
  <p:tag name="TIMING" val="|3.973|0.876|3.654|6.409|2.197"/>
  <p:tag name="ISPRING_SLIDE_ID_2" val="{75BBDBEB-E623-44E4-BF72-E7B709BFBC97}"/>
  <p:tag name="GENSWF_ADVANCE_TIME" val="23.0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5&quot;/&gt;&lt;/TableIndex&gt;&lt;/ShapeTextInfo&gt;"/>
  <p:tag name="HTML_SHAPEINFO" val="&lt;ThreeDShapeInfo&gt;&lt;uuid val=&quot;&quot;/&gt;&lt;isInvalidForFieldText val=&quot;0&quot;/&gt;&lt;Image&gt;&lt;filename val=&quot;C:\Users\Admin\AppData\Local\Temp\~CaDA73\data\asimages\{E8D3937E-DEB2-4836-B96A-63C4C98FE2F1}_1.png&quot;/&gt;&lt;left val=&quot;100&quot;/&gt;&lt;top val=&quot;445&quot;/&gt;&lt;width val=&quot;807&quot;/&gt;&lt;height val=&quot;51&quot;/&gt;&lt;hasText val=&quot;1&quot;/&gt;&lt;/Image&gt;&lt;/ThreeDShape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iới thiệu trò chơi"/>
  <p:tag name="TIMING" val="|8.28"/>
  <p:tag name="ISPRING_SLIDE_ID_2" val="{ABA05776-7A34-4948-8D49-C0198CDE43AC}"/>
  <p:tag name="GENSWF_ADVANCE_TIME" val="18.0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1.quiz"/>
  <p:tag name="ISPRING_QUIZ_FULL_PATH" val="D:\HOC TAP\E-learning 2020\CHU CAI THI\Làm quen chữ cái u,ư\quiz\quiz11.quiz"/>
  <p:tag name="ISPRING_QUIZ_RELATIVE_PATH" val="Làm quen chữ cái u,ư\quiz\quiz11.quiz"/>
  <p:tag name="GENSWF_ADVANCE_TIME" val="5.000"/>
  <p:tag name="ISPRING_CUSTOM_TIMING_USED" val="1"/>
  <p:tag name="GENSWF_SLIDE_TITLE" val="Cau hỏi củng cố"/>
  <p:tag name="ISPRING_SLIDE_INDENT_LEVEL" val="0"/>
  <p:tag name="ISPRING_SLIDE_ID_2" val="{73D469E4-C3C8-4513-A531-907F3775F0BC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.642"/>
  <p:tag name="ISPRING_CUSTOM_TIMING_USED" val="1"/>
  <p:tag name="GENSWF_SLIDE_TITLE" val="Kết thúc"/>
  <p:tag name="ISPRING_SLIDE_INDENT_LEVEL" val="0"/>
  <p:tag name="ISPRING_SLIDE_ID_2" val="{E03EDA5E-F717-439D-B88B-29D7D9C73744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ời cảm ơn"/>
  <p:tag name="ISPRING_SLIDE_INDENT_LEVEL" val="0"/>
  <p:tag name="GENSWF_ADVANCE_TIME" val="40.718"/>
  <p:tag name="TIMING" val="|1.595|1.844|10.767|9.535"/>
  <p:tag name="ISPRING_SLIDE_ID_2" val="{CC25B693-9AE3-4D2B-B67E-D2A85C123805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ài liệu tham khảo"/>
  <p:tag name="TIMING" val="|1.751|3.233|2.477|2.699|2.433|2.754|3.051|2.889"/>
  <p:tag name="GENSWF_ADVANCE_TIME" val="21.288"/>
  <p:tag name="ISPRING_SLIDE_ID_2" val="{EEC480FA-7EC4-4034-8714-D608DE17E2D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8&quot;/&gt;&lt;/TableIndex&gt;&lt;/ShapeTextInfo&gt;"/>
  <p:tag name="HTML_SHAPEINFO" val="&lt;ThreeDShapeInfo&gt;&lt;uuid val=&quot;&quot;/&gt;&lt;isInvalidForFieldText val=&quot;0&quot;/&gt;&lt;Image&gt;&lt;filename val=&quot;C:\Users\Admin\AppData\Local\Temp\~CaDA73\data\asimages\{72A5D78C-8D84-4861-90D1-0C4CAA0C5A19}_1.png&quot;/&gt;&lt;left val=&quot;125&quot;/&gt;&lt;top val=&quot;410&quot;/&gt;&lt;width val=&quot;717&quot;/&gt;&lt;height val=&quot;65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5&quot;/&gt;&lt;/TableIndex&gt;&lt;/ShapeTextInfo&gt;"/>
  <p:tag name="HTML_SHAPEINFO" val="&lt;ThreeDShapeInfo&gt;&lt;uuid val=&quot;&quot;/&gt;&lt;isInvalidForFieldText val=&quot;0&quot;/&gt;&lt;Image&gt;&lt;filename val=&quot;C:\Users\Admin\AppData\Local\Temp\~CaDA73\data\asimages\{9CE40163-FF27-4F3B-8333-E6AC2D79EC81}_1.png&quot;/&gt;&lt;left val=&quot;125&quot;/&gt;&lt;top val=&quot;260&quot;/&gt;&lt;width val=&quot;799&quot;/&gt;&lt;height val=&quot;51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5&quot;/&gt;&lt;/TableIndex&gt;&lt;/ShapeTextInfo&gt;"/>
  <p:tag name="HTML_SHAPEINFO" val="&lt;ThreeDShapeInfo&gt;&lt;uuid val=&quot;&quot;/&gt;&lt;isInvalidForFieldText val=&quot;0&quot;/&gt;&lt;Image&gt;&lt;filename val=&quot;C:\Users\Admin\AppData\Local\Temp\~CaDA73\data\asimages\{9CE40163-FF27-4F3B-8333-E6AC2D79EC81}_1.png&quot;/&gt;&lt;left val=&quot;125&quot;/&gt;&lt;top val=&quot;260&quot;/&gt;&lt;width val=&quot;799&quot;/&gt;&lt;height val=&quot;51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GENSWF_ADVANCE_TIME" val="37.200"/>
  <p:tag name="ISPRING_SLIDE_INDENT_LEVEL" val="0"/>
  <p:tag name="ISPRING_SLIDE_ID_2" val="{8D7245DA-1113-49D4-B2E5-4C4BBA084214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ướng dẫn"/>
  <p:tag name="ISPRING_SLIDE_INDENT_LEVEL" val="0"/>
  <p:tag name="TIMING" val="|2.182|2.602|1.008|2.892|1.893|2.923|2.236|2.245|2.144"/>
  <p:tag name="GENSWF_ADVANCE_TIME" val="26.097"/>
  <p:tag name="ISPRING_SLIDE_ID_2" val="{A6B9B169-9DCB-4D5A-932B-759E1518E24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689</Words>
  <Application>Microsoft Office PowerPoint</Application>
  <PresentationFormat>Widescreen</PresentationFormat>
  <Paragraphs>124</Paragraphs>
  <Slides>30</Slides>
  <Notes>30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Segoe UI</vt:lpstr>
      <vt:lpstr>Segoe UI Semibold</vt:lpstr>
      <vt:lpstr>Times New Roman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BAIDUTHI</dc:title>
  <dc:creator>COVID-2020</dc:creator>
  <cp:lastModifiedBy>COVID-2020</cp:lastModifiedBy>
  <cp:revision>150</cp:revision>
  <dcterms:created xsi:type="dcterms:W3CDTF">2021-01-10T12:26:39Z</dcterms:created>
  <dcterms:modified xsi:type="dcterms:W3CDTF">2021-01-17T03:22:50Z</dcterms:modified>
</cp:coreProperties>
</file>